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4"/>
  </p:notesMasterIdLst>
  <p:sldIdLst>
    <p:sldId id="270" r:id="rId5"/>
    <p:sldId id="281" r:id="rId6"/>
    <p:sldId id="257" r:id="rId7"/>
    <p:sldId id="320" r:id="rId8"/>
    <p:sldId id="278" r:id="rId9"/>
    <p:sldId id="324" r:id="rId10"/>
    <p:sldId id="315" r:id="rId11"/>
    <p:sldId id="316" r:id="rId12"/>
    <p:sldId id="318" r:id="rId13"/>
    <p:sldId id="262" r:id="rId14"/>
    <p:sldId id="263" r:id="rId15"/>
    <p:sldId id="326" r:id="rId16"/>
    <p:sldId id="323" r:id="rId17"/>
    <p:sldId id="322" r:id="rId18"/>
    <p:sldId id="269" r:id="rId19"/>
    <p:sldId id="271" r:id="rId20"/>
    <p:sldId id="313" r:id="rId21"/>
    <p:sldId id="317" r:id="rId22"/>
    <p:sldId id="283" r:id="rId23"/>
    <p:sldId id="267" r:id="rId24"/>
    <p:sldId id="325" r:id="rId25"/>
    <p:sldId id="299" r:id="rId26"/>
    <p:sldId id="275" r:id="rId27"/>
    <p:sldId id="307" r:id="rId28"/>
    <p:sldId id="290" r:id="rId29"/>
    <p:sldId id="291" r:id="rId30"/>
    <p:sldId id="289" r:id="rId31"/>
    <p:sldId id="301" r:id="rId32"/>
    <p:sldId id="300" r:id="rId33"/>
    <p:sldId id="297" r:id="rId34"/>
    <p:sldId id="298" r:id="rId35"/>
    <p:sldId id="296" r:id="rId36"/>
    <p:sldId id="280" r:id="rId37"/>
    <p:sldId id="308" r:id="rId38"/>
    <p:sldId id="294" r:id="rId39"/>
    <p:sldId id="312" r:id="rId40"/>
    <p:sldId id="311" r:id="rId41"/>
    <p:sldId id="303" r:id="rId42"/>
    <p:sldId id="306" r:id="rId4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C5E8114D-1534-460D-BACB-01425C040C09}">
          <p14:sldIdLst>
            <p14:sldId id="270"/>
            <p14:sldId id="281"/>
          </p14:sldIdLst>
        </p14:section>
        <p14:section name="Problem" id="{B3722385-FBB2-468F-965A-7B63E17B98FE}">
          <p14:sldIdLst>
            <p14:sldId id="257"/>
            <p14:sldId id="320"/>
            <p14:sldId id="278"/>
            <p14:sldId id="324"/>
            <p14:sldId id="315"/>
            <p14:sldId id="316"/>
            <p14:sldId id="318"/>
            <p14:sldId id="262"/>
            <p14:sldId id="263"/>
            <p14:sldId id="326"/>
            <p14:sldId id="323"/>
            <p14:sldId id="322"/>
            <p14:sldId id="269"/>
            <p14:sldId id="271"/>
            <p14:sldId id="313"/>
            <p14:sldId id="317"/>
            <p14:sldId id="283"/>
            <p14:sldId id="267"/>
            <p14:sldId id="325"/>
            <p14:sldId id="299"/>
          </p14:sldIdLst>
        </p14:section>
        <p14:section name="Solution" id="{6F810BF0-EDC2-41F7-95E5-BBAB83EAF059}">
          <p14:sldIdLst/>
        </p14:section>
        <p14:section name="Market" id="{C48C19BF-9578-4868-9537-E16713293419}">
          <p14:sldIdLst/>
        </p14:section>
        <p14:section name="Team" id="{6B5E1466-F08A-478B-99C7-9FF5F0CE64D6}">
          <p14:sldIdLst/>
        </p14:section>
        <p14:section name="Plan" id="{6D3F5E76-E530-496F-B9CA-420499884FC3}">
          <p14:sldIdLst>
            <p14:sldId id="275"/>
            <p14:sldId id="307"/>
          </p14:sldIdLst>
        </p14:section>
        <p14:section name="Icons" id="{D384BBCD-9DDB-42FE-9637-D10B70F87CE1}">
          <p14:sldIdLst>
            <p14:sldId id="290"/>
            <p14:sldId id="291"/>
            <p14:sldId id="289"/>
          </p14:sldIdLst>
        </p14:section>
        <p14:section name="Colors" id="{9CCC1D76-F96D-4946-9BAC-43758E17D942}">
          <p14:sldIdLst>
            <p14:sldId id="301"/>
            <p14:sldId id="300"/>
            <p14:sldId id="297"/>
            <p14:sldId id="298"/>
            <p14:sldId id="296"/>
          </p14:sldIdLst>
        </p14:section>
        <p14:section name="Data" id="{A6AA84DB-BB6C-4422-AD76-071ED167E871}">
          <p14:sldIdLst>
            <p14:sldId id="280"/>
            <p14:sldId id="308"/>
          </p14:sldIdLst>
        </p14:section>
        <p14:section name="Extra Slides" id="{B66D28B3-FC7A-459D-9A0A-07F7429E300F}">
          <p14:sldIdLst>
            <p14:sldId id="294"/>
            <p14:sldId id="312"/>
            <p14:sldId id="311"/>
            <p14:sldId id="303"/>
          </p14:sldIdLst>
        </p14:section>
        <p14:section name="Thank you :)" id="{9711DD4E-2C7C-4731-884F-6603BC755177}">
          <p14:sldIdLst>
            <p14:sldId id="30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17" userDrawn="1">
          <p15:clr>
            <a:srgbClr val="A4A3A4"/>
          </p15:clr>
        </p15:guide>
        <p15:guide id="3" pos="529" userDrawn="1">
          <p15:clr>
            <a:srgbClr val="A4A3A4"/>
          </p15:clr>
        </p15:guide>
        <p15:guide id="4" pos="7151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rome BESTEL" initials="JB" lastIdx="2" clrIdx="0">
    <p:extLst>
      <p:ext uri="{19B8F6BF-5375-455C-9EA6-DF929625EA0E}">
        <p15:presenceInfo xmlns:p15="http://schemas.microsoft.com/office/powerpoint/2012/main" userId="16478a9b5c87d1b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1359"/>
    <a:srgbClr val="F7F7F7"/>
    <a:srgbClr val="FAF8F9"/>
    <a:srgbClr val="F9E5D7"/>
    <a:srgbClr val="1B1B1B"/>
    <a:srgbClr val="FAFAFA"/>
    <a:srgbClr val="2B2B2B"/>
    <a:srgbClr val="F05C6A"/>
    <a:srgbClr val="2A2A2A"/>
    <a:srgbClr val="4D2B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15" autoAdjust="0"/>
    <p:restoredTop sz="94680" autoAdjust="0"/>
  </p:normalViewPr>
  <p:slideViewPr>
    <p:cSldViewPr snapToGrid="0">
      <p:cViewPr>
        <p:scale>
          <a:sx n="58" d="100"/>
          <a:sy n="58" d="100"/>
        </p:scale>
        <p:origin x="792" y="292"/>
      </p:cViewPr>
      <p:guideLst>
        <p:guide orient="horz" pos="2137"/>
        <p:guide pos="3817"/>
        <p:guide pos="529"/>
        <p:guide pos="715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9566847760326259E-2"/>
          <c:y val="0.11186718061840668"/>
          <c:w val="0.96480811656759646"/>
          <c:h val="0.75268566974128503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14"/>
            <c:spPr>
              <a:solidFill>
                <a:schemeClr val="accent1"/>
              </a:solidFill>
              <a:ln w="41275">
                <a:solidFill>
                  <a:schemeClr val="accent1">
                    <a:alpha val="53000"/>
                  </a:schemeClr>
                </a:solidFill>
              </a:ln>
              <a:effectLst/>
            </c:spPr>
          </c:marker>
          <c:dLbls>
            <c:dLbl>
              <c:idx val="0"/>
              <c:tx>
                <c:rich>
                  <a:bodyPr/>
                  <a:lstStyle/>
                  <a:p>
                    <a:r>
                      <a:rPr lang="en-US"/>
                      <a:t>12.25</a:t>
                    </a:r>
                    <a:endParaRPr lang="en-US" dirty="0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BBBE-4CBA-B3BD-5D22A7AF7D74}"/>
                </c:ext>
              </c:extLst>
            </c:dLbl>
            <c:dLbl>
              <c:idx val="1"/>
              <c:layout>
                <c:manualLayout>
                  <c:x val="-5.1156802655600693E-2"/>
                  <c:y val="-5.3020143167414636E-2"/>
                </c:manualLayout>
              </c:layout>
              <c:tx>
                <c:rich>
                  <a:bodyPr/>
                  <a:lstStyle/>
                  <a:p>
                    <a:fld id="{9BD64493-BCB1-4473-8262-18409B54CBA7}" type="VALUE">
                      <a:rPr lang="en-US" smtClean="0"/>
                      <a:pPr/>
                      <a:t>[VALUE]</a:t>
                    </a:fld>
                    <a:r>
                      <a:rPr lang="en-US"/>
                      <a:t>9.6</a:t>
                    </a:r>
                  </a:p>
                  <a:p>
                    <a:endParaRPr lang="en-US"/>
                  </a:p>
                </c:rich>
              </c:tx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BBBE-4CBA-B3BD-5D22A7AF7D74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 dirty="0"/>
                      <a:t>40.8</a:t>
                    </a:r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8.1244344786701908E-2"/>
                      <c:h val="0.1204186302446366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BBBE-4CBA-B3BD-5D22A7AF7D74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/>
                      <a:t>92.2</a:t>
                    </a:r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BBE-4CBA-B3BD-5D22A7AF7D7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3200" b="0" i="0" u="none" strike="noStrike" kern="1200" baseline="0">
                    <a:solidFill>
                      <a:schemeClr val="accent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2012</c:v>
                </c:pt>
                <c:pt idx="1">
                  <c:v>2013</c:v>
                </c:pt>
                <c:pt idx="2">
                  <c:v>2018</c:v>
                </c:pt>
                <c:pt idx="3">
                  <c:v>2022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0.8</c:v>
                </c:pt>
                <c:pt idx="1">
                  <c:v>1</c:v>
                </c:pt>
                <c:pt idx="2">
                  <c:v>3</c:v>
                </c:pt>
                <c:pt idx="3">
                  <c:v>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CE15-47DD-949D-1A6D40DFA13B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397036399"/>
        <c:axId val="397042223"/>
      </c:lineChart>
      <c:catAx>
        <c:axId val="397036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397042223"/>
        <c:crosses val="autoZero"/>
        <c:auto val="0"/>
        <c:lblAlgn val="ctr"/>
        <c:lblOffset val="100"/>
        <c:noMultiLvlLbl val="0"/>
      </c:catAx>
      <c:valAx>
        <c:axId val="397042223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3970363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9566847760326259E-2"/>
          <c:y val="1.8179418014018223E-2"/>
          <c:w val="0.96480811656759646"/>
          <c:h val="0.8463734832285188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14"/>
            <c:spPr>
              <a:noFill/>
              <a:ln w="41275">
                <a:noFill/>
              </a:ln>
              <a:effectLst/>
            </c:spPr>
          </c:marker>
          <c:dLbls>
            <c:dLbl>
              <c:idx val="0"/>
              <c:layout>
                <c:manualLayout>
                  <c:x val="-3.9335551914572713E-2"/>
                  <c:y val="-5.128170284140158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573-43F4-BCF7-AD461038CBC2}"/>
                </c:ext>
              </c:extLst>
            </c:dLbl>
            <c:dLbl>
              <c:idx val="1"/>
              <c:layout>
                <c:manualLayout>
                  <c:x val="-3.571126887576076E-2"/>
                  <c:y val="-3.648890394484343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573-43F4-BCF7-AD461038CBC2}"/>
                </c:ext>
              </c:extLst>
            </c:dLbl>
            <c:dLbl>
              <c:idx val="2"/>
              <c:layout>
                <c:manualLayout>
                  <c:x val="-2.8462702798136758E-2"/>
                  <c:y val="-2.662703801380476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573-43F4-BCF7-AD461038CBC2}"/>
                </c:ext>
              </c:extLst>
            </c:dLbl>
            <c:dLbl>
              <c:idx val="3"/>
              <c:layout>
                <c:manualLayout>
                  <c:x val="-2.8933859593182315E-2"/>
                  <c:y val="2.021682515862938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F573-43F4-BCF7-AD461038CBC2}"/>
                </c:ext>
              </c:extLst>
            </c:dLbl>
            <c:dLbl>
              <c:idx val="4"/>
              <c:layout>
                <c:manualLayout>
                  <c:x val="-8.135307327786627E-2"/>
                  <c:y val="-7.840183415175824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F573-43F4-BCF7-AD461038CBC2}"/>
                </c:ext>
              </c:extLst>
            </c:dLbl>
            <c:dLbl>
              <c:idx val="5"/>
              <c:layout>
                <c:manualLayout>
                  <c:x val="-6.2023563737535703E-2"/>
                  <c:y val="-7.100543470347914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573-43F4-BCF7-AD461038CBC2}"/>
                </c:ext>
              </c:extLst>
            </c:dLbl>
            <c:numFmt formatCode="_-[$$-409]* #,##0_ ;_-[$$-409]* \-#,##0\ ;_-[$$-409]* &quot;-&quot;_ ;_-@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accent1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Month 1</c:v>
                </c:pt>
                <c:pt idx="1">
                  <c:v>Month 3</c:v>
                </c:pt>
                <c:pt idx="2">
                  <c:v>Month 6</c:v>
                </c:pt>
                <c:pt idx="3">
                  <c:v>Month 9</c:v>
                </c:pt>
                <c:pt idx="4">
                  <c:v>Month 12</c:v>
                </c:pt>
                <c:pt idx="5">
                  <c:v>Month 15</c:v>
                </c:pt>
                <c:pt idx="6">
                  <c:v>Month 18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1000</c:v>
                </c:pt>
                <c:pt idx="1">
                  <c:v>2000</c:v>
                </c:pt>
                <c:pt idx="2">
                  <c:v>5000</c:v>
                </c:pt>
                <c:pt idx="3">
                  <c:v>50000</c:v>
                </c:pt>
                <c:pt idx="4">
                  <c:v>300000</c:v>
                </c:pt>
                <c:pt idx="5">
                  <c:v>500000</c:v>
                </c:pt>
                <c:pt idx="6">
                  <c:v>600000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F573-43F4-BCF7-AD461038CBC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Expenses</c:v>
                </c:pt>
              </c:strCache>
            </c:strRef>
          </c:tx>
          <c:spPr>
            <a:ln w="28575" cap="rnd">
              <a:solidFill>
                <a:srgbClr val="FE1359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-3.7308997430088434E-2"/>
                  <c:y val="-4.444614848514556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F573-43F4-BCF7-AD461038CBC2}"/>
                </c:ext>
              </c:extLst>
            </c:dLbl>
            <c:dLbl>
              <c:idx val="1"/>
              <c:layout>
                <c:manualLayout>
                  <c:x val="-4.0682624673434045E-2"/>
                  <c:y val="-4.691161496790516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F573-43F4-BCF7-AD461038CBC2}"/>
                </c:ext>
              </c:extLst>
            </c:dLbl>
            <c:dLbl>
              <c:idx val="2"/>
              <c:layout>
                <c:manualLayout>
                  <c:x val="-4.4306907712246046E-2"/>
                  <c:y val="-3.9515215519626272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F573-43F4-BCF7-AD461038CBC2}"/>
                </c:ext>
              </c:extLst>
            </c:dLbl>
            <c:dLbl>
              <c:idx val="3"/>
              <c:layout>
                <c:manualLayout>
                  <c:x val="-3.9655744479103965E-2"/>
                  <c:y val="-3.621770263173987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F573-43F4-BCF7-AD461038CBC2}"/>
                </c:ext>
              </c:extLst>
            </c:dLbl>
            <c:numFmt formatCode="[$$-409]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rgbClr val="FE1359"/>
                    </a:solidFill>
                    <a:latin typeface="Segoe UI" panose="020B0502040204020203" pitchFamily="34" charset="0"/>
                    <a:ea typeface="+mn-ea"/>
                    <a:cs typeface="Segoe UI" panose="020B0502040204020203" pitchFamily="34" charset="0"/>
                  </a:defRPr>
                </a:pPr>
                <a:endParaRPr lang="en-US"/>
              </a:p>
            </c:txPr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Month 1</c:v>
                </c:pt>
                <c:pt idx="1">
                  <c:v>Month 3</c:v>
                </c:pt>
                <c:pt idx="2">
                  <c:v>Month 6</c:v>
                </c:pt>
                <c:pt idx="3">
                  <c:v>Month 9</c:v>
                </c:pt>
                <c:pt idx="4">
                  <c:v>Month 12</c:v>
                </c:pt>
                <c:pt idx="5">
                  <c:v>Month 15</c:v>
                </c:pt>
                <c:pt idx="6">
                  <c:v>Month 18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100000</c:v>
                </c:pt>
                <c:pt idx="1">
                  <c:v>50000</c:v>
                </c:pt>
                <c:pt idx="2">
                  <c:v>50000</c:v>
                </c:pt>
                <c:pt idx="3">
                  <c:v>100000</c:v>
                </c:pt>
                <c:pt idx="4">
                  <c:v>150000</c:v>
                </c:pt>
                <c:pt idx="5">
                  <c:v>200000</c:v>
                </c:pt>
                <c:pt idx="6">
                  <c:v>220000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F573-43F4-BCF7-AD461038CBC2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397036399"/>
        <c:axId val="397042223"/>
      </c:lineChart>
      <c:catAx>
        <c:axId val="39703639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397042223"/>
        <c:crosses val="autoZero"/>
        <c:auto val="1"/>
        <c:lblAlgn val="ctr"/>
        <c:lblOffset val="100"/>
        <c:noMultiLvlLbl val="0"/>
      </c:catAx>
      <c:valAx>
        <c:axId val="397042223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39703639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5042935863317537"/>
          <c:y val="1.479279889655815E-2"/>
          <c:w val="0.29310081100229596"/>
          <c:h val="6.67333830956358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6700C5-3DF0-472A-AA8F-3E731BD9E5A7}" type="doc">
      <dgm:prSet loTypeId="urn:microsoft.com/office/officeart/2005/8/layout/cycle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B476B75-83DE-4F0A-8AC1-7F860008EF46}">
      <dgm:prSet phldrT="[Text]"/>
      <dgm:spPr/>
      <dgm:t>
        <a:bodyPr/>
        <a:lstStyle/>
        <a:p>
          <a:r>
            <a:rPr lang="en-US" dirty="0"/>
            <a:t>Company wants to know equitable salary for their newly hired worker</a:t>
          </a:r>
        </a:p>
      </dgm:t>
    </dgm:pt>
    <dgm:pt modelId="{C16DA655-6834-454A-A229-BBFA2BC243C1}" type="parTrans" cxnId="{A94522F8-BC29-4795-BF82-3FBCBB86DA92}">
      <dgm:prSet/>
      <dgm:spPr/>
      <dgm:t>
        <a:bodyPr/>
        <a:lstStyle/>
        <a:p>
          <a:endParaRPr lang="en-US"/>
        </a:p>
      </dgm:t>
    </dgm:pt>
    <dgm:pt modelId="{0FD0BF21-FAB8-4E9F-B9BD-21BDC718B3E6}" type="sibTrans" cxnId="{A94522F8-BC29-4795-BF82-3FBCBB86DA92}">
      <dgm:prSet/>
      <dgm:spPr/>
      <dgm:t>
        <a:bodyPr/>
        <a:lstStyle/>
        <a:p>
          <a:endParaRPr lang="en-US"/>
        </a:p>
      </dgm:t>
    </dgm:pt>
    <dgm:pt modelId="{EB4BE7D4-2FFE-4661-933E-847D2FA2C117}">
      <dgm:prSet phldrT="[Text]"/>
      <dgm:spPr/>
      <dgm:t>
        <a:bodyPr/>
        <a:lstStyle/>
        <a:p>
          <a:r>
            <a:rPr lang="en-US" dirty="0"/>
            <a:t>Upload company's salary data on blockchain ledger</a:t>
          </a:r>
        </a:p>
      </dgm:t>
    </dgm:pt>
    <dgm:pt modelId="{FB90B8C8-1309-4DB2-ACEF-128F39D13F1B}" type="parTrans" cxnId="{F4CB6922-D086-4F6B-A347-ADCAF9B88E95}">
      <dgm:prSet/>
      <dgm:spPr/>
      <dgm:t>
        <a:bodyPr/>
        <a:lstStyle/>
        <a:p>
          <a:endParaRPr lang="en-US"/>
        </a:p>
      </dgm:t>
    </dgm:pt>
    <dgm:pt modelId="{4C2D4CB6-18DA-4A47-92C9-5578EDD9442F}" type="sibTrans" cxnId="{F4CB6922-D086-4F6B-A347-ADCAF9B88E95}">
      <dgm:prSet/>
      <dgm:spPr/>
      <dgm:t>
        <a:bodyPr/>
        <a:lstStyle/>
        <a:p>
          <a:endParaRPr lang="en-US"/>
        </a:p>
      </dgm:t>
    </dgm:pt>
    <dgm:pt modelId="{88114B55-DB16-4E44-AA9E-43B9E20A74AD}">
      <dgm:prSet phldrT="[Text]"/>
      <dgm:spPr/>
      <dgm:t>
        <a:bodyPr/>
        <a:lstStyle/>
        <a:p>
          <a:r>
            <a:rPr lang="en-US" dirty="0"/>
            <a:t>Receive access to blockchain ledger</a:t>
          </a:r>
        </a:p>
      </dgm:t>
    </dgm:pt>
    <dgm:pt modelId="{E1BCAFB8-BABF-4FB6-B2C2-4B030F7CEAC5}" type="parTrans" cxnId="{8FF36B72-4C3E-40DE-A03D-A0A4E23DC53E}">
      <dgm:prSet/>
      <dgm:spPr/>
      <dgm:t>
        <a:bodyPr/>
        <a:lstStyle/>
        <a:p>
          <a:endParaRPr lang="en-US"/>
        </a:p>
      </dgm:t>
    </dgm:pt>
    <dgm:pt modelId="{BF3A3C3F-ECDF-481B-ACCB-B758D2E03C41}" type="sibTrans" cxnId="{8FF36B72-4C3E-40DE-A03D-A0A4E23DC53E}">
      <dgm:prSet/>
      <dgm:spPr/>
      <dgm:t>
        <a:bodyPr/>
        <a:lstStyle/>
        <a:p>
          <a:endParaRPr lang="en-US"/>
        </a:p>
      </dgm:t>
    </dgm:pt>
    <dgm:pt modelId="{2DCEE8A7-B816-4953-A891-A792EF0E00B3}">
      <dgm:prSet phldrT="[Text]"/>
      <dgm:spPr/>
      <dgm:t>
        <a:bodyPr/>
        <a:lstStyle/>
        <a:p>
          <a:r>
            <a:rPr lang="en-US" dirty="0"/>
            <a:t>Adjust the salary according to its data it received from blockchain ledger</a:t>
          </a:r>
        </a:p>
      </dgm:t>
    </dgm:pt>
    <dgm:pt modelId="{7213ECF5-FB32-430A-8418-7E7B2F4705E4}" type="parTrans" cxnId="{C6F84EC4-8D6E-496F-85B2-AD3DB17451D1}">
      <dgm:prSet/>
      <dgm:spPr/>
      <dgm:t>
        <a:bodyPr/>
        <a:lstStyle/>
        <a:p>
          <a:endParaRPr lang="en-US"/>
        </a:p>
      </dgm:t>
    </dgm:pt>
    <dgm:pt modelId="{C3B44527-88D1-43AF-92C2-0402B3BF3C00}" type="sibTrans" cxnId="{C6F84EC4-8D6E-496F-85B2-AD3DB17451D1}">
      <dgm:prSet/>
      <dgm:spPr/>
      <dgm:t>
        <a:bodyPr/>
        <a:lstStyle/>
        <a:p>
          <a:endParaRPr lang="en-US"/>
        </a:p>
      </dgm:t>
    </dgm:pt>
    <dgm:pt modelId="{9A7949E9-4FD9-4CDA-85CB-2DAA336D86DA}">
      <dgm:prSet phldrT="[Text]"/>
      <dgm:spPr/>
      <dgm:t>
        <a:bodyPr/>
        <a:lstStyle/>
        <a:p>
          <a:r>
            <a:rPr lang="en-US" dirty="0"/>
            <a:t>Create equitable salary</a:t>
          </a:r>
        </a:p>
      </dgm:t>
    </dgm:pt>
    <dgm:pt modelId="{2D43C6C4-30FF-4A0A-BFAE-2FD111928A5F}" type="sibTrans" cxnId="{3FCFF554-84E4-461A-A1B1-696A2709D16F}">
      <dgm:prSet/>
      <dgm:spPr/>
      <dgm:t>
        <a:bodyPr/>
        <a:lstStyle/>
        <a:p>
          <a:endParaRPr lang="en-US"/>
        </a:p>
      </dgm:t>
    </dgm:pt>
    <dgm:pt modelId="{90813F4B-3302-4756-A3AF-A74239AFCBC8}" type="parTrans" cxnId="{3FCFF554-84E4-461A-A1B1-696A2709D16F}">
      <dgm:prSet/>
      <dgm:spPr/>
      <dgm:t>
        <a:bodyPr/>
        <a:lstStyle/>
        <a:p>
          <a:endParaRPr lang="en-US"/>
        </a:p>
      </dgm:t>
    </dgm:pt>
    <dgm:pt modelId="{234D2261-4754-4C04-8C0C-E2FAEBD1920A}" type="pres">
      <dgm:prSet presAssocID="{F76700C5-3DF0-472A-AA8F-3E731BD9E5A7}" presName="Name0" presStyleCnt="0">
        <dgm:presLayoutVars>
          <dgm:dir/>
          <dgm:resizeHandles val="exact"/>
        </dgm:presLayoutVars>
      </dgm:prSet>
      <dgm:spPr/>
    </dgm:pt>
    <dgm:pt modelId="{62C736F6-31EE-44BA-B93D-D636DF8C3468}" type="pres">
      <dgm:prSet presAssocID="{F76700C5-3DF0-472A-AA8F-3E731BD9E5A7}" presName="cycle" presStyleCnt="0"/>
      <dgm:spPr/>
    </dgm:pt>
    <dgm:pt modelId="{42C54D0F-FE50-4B61-B7F2-066CC2857F7A}" type="pres">
      <dgm:prSet presAssocID="{7B476B75-83DE-4F0A-8AC1-7F860008EF46}" presName="nodeFirstNode" presStyleLbl="node1" presStyleIdx="0" presStyleCnt="5" custRadScaleRad="100480">
        <dgm:presLayoutVars>
          <dgm:bulletEnabled val="1"/>
        </dgm:presLayoutVars>
      </dgm:prSet>
      <dgm:spPr/>
    </dgm:pt>
    <dgm:pt modelId="{73281547-FA49-410B-B07A-A40D3B4B6747}" type="pres">
      <dgm:prSet presAssocID="{0FD0BF21-FAB8-4E9F-B9BD-21BDC718B3E6}" presName="sibTransFirstNode" presStyleLbl="bgShp" presStyleIdx="0" presStyleCnt="1"/>
      <dgm:spPr/>
    </dgm:pt>
    <dgm:pt modelId="{6CCD8E86-A7F5-434F-86F3-44158AFA3CC4}" type="pres">
      <dgm:prSet presAssocID="{EB4BE7D4-2FFE-4661-933E-847D2FA2C117}" presName="nodeFollowingNodes" presStyleLbl="node1" presStyleIdx="1" presStyleCnt="5">
        <dgm:presLayoutVars>
          <dgm:bulletEnabled val="1"/>
        </dgm:presLayoutVars>
      </dgm:prSet>
      <dgm:spPr/>
    </dgm:pt>
    <dgm:pt modelId="{613927FB-BF37-4BCB-9F99-1A9A27EDA37A}" type="pres">
      <dgm:prSet presAssocID="{88114B55-DB16-4E44-AA9E-43B9E20A74AD}" presName="nodeFollowingNodes" presStyleLbl="node1" presStyleIdx="2" presStyleCnt="5">
        <dgm:presLayoutVars>
          <dgm:bulletEnabled val="1"/>
        </dgm:presLayoutVars>
      </dgm:prSet>
      <dgm:spPr/>
    </dgm:pt>
    <dgm:pt modelId="{3AE644E3-91AC-415B-ABB8-4F2398055E1E}" type="pres">
      <dgm:prSet presAssocID="{2DCEE8A7-B816-4953-A891-A792EF0E00B3}" presName="nodeFollowingNodes" presStyleLbl="node1" presStyleIdx="3" presStyleCnt="5">
        <dgm:presLayoutVars>
          <dgm:bulletEnabled val="1"/>
        </dgm:presLayoutVars>
      </dgm:prSet>
      <dgm:spPr/>
    </dgm:pt>
    <dgm:pt modelId="{9C8432F3-5A0C-4D01-A58D-988F34CDE1AF}" type="pres">
      <dgm:prSet presAssocID="{9A7949E9-4FD9-4CDA-85CB-2DAA336D86DA}" presName="nodeFollowingNodes" presStyleLbl="node1" presStyleIdx="4" presStyleCnt="5">
        <dgm:presLayoutVars>
          <dgm:bulletEnabled val="1"/>
        </dgm:presLayoutVars>
      </dgm:prSet>
      <dgm:spPr/>
    </dgm:pt>
  </dgm:ptLst>
  <dgm:cxnLst>
    <dgm:cxn modelId="{93437005-764F-436C-9894-39785876CC2A}" type="presOf" srcId="{9A7949E9-4FD9-4CDA-85CB-2DAA336D86DA}" destId="{9C8432F3-5A0C-4D01-A58D-988F34CDE1AF}" srcOrd="0" destOrd="0" presId="urn:microsoft.com/office/officeart/2005/8/layout/cycle3"/>
    <dgm:cxn modelId="{F4CB6922-D086-4F6B-A347-ADCAF9B88E95}" srcId="{F76700C5-3DF0-472A-AA8F-3E731BD9E5A7}" destId="{EB4BE7D4-2FFE-4661-933E-847D2FA2C117}" srcOrd="1" destOrd="0" parTransId="{FB90B8C8-1309-4DB2-ACEF-128F39D13F1B}" sibTransId="{4C2D4CB6-18DA-4A47-92C9-5578EDD9442F}"/>
    <dgm:cxn modelId="{8FF36B72-4C3E-40DE-A03D-A0A4E23DC53E}" srcId="{F76700C5-3DF0-472A-AA8F-3E731BD9E5A7}" destId="{88114B55-DB16-4E44-AA9E-43B9E20A74AD}" srcOrd="2" destOrd="0" parTransId="{E1BCAFB8-BABF-4FB6-B2C2-4B030F7CEAC5}" sibTransId="{BF3A3C3F-ECDF-481B-ACCB-B758D2E03C41}"/>
    <dgm:cxn modelId="{3FCFF554-84E4-461A-A1B1-696A2709D16F}" srcId="{F76700C5-3DF0-472A-AA8F-3E731BD9E5A7}" destId="{9A7949E9-4FD9-4CDA-85CB-2DAA336D86DA}" srcOrd="4" destOrd="0" parTransId="{90813F4B-3302-4756-A3AF-A74239AFCBC8}" sibTransId="{2D43C6C4-30FF-4A0A-BFAE-2FD111928A5F}"/>
    <dgm:cxn modelId="{723FC05A-BBE0-4DB3-8AA1-2CBC7E0E5083}" type="presOf" srcId="{7B476B75-83DE-4F0A-8AC1-7F860008EF46}" destId="{42C54D0F-FE50-4B61-B7F2-066CC2857F7A}" srcOrd="0" destOrd="0" presId="urn:microsoft.com/office/officeart/2005/8/layout/cycle3"/>
    <dgm:cxn modelId="{F05901A3-C691-4808-A6E4-1972A9A92A97}" type="presOf" srcId="{0FD0BF21-FAB8-4E9F-B9BD-21BDC718B3E6}" destId="{73281547-FA49-410B-B07A-A40D3B4B6747}" srcOrd="0" destOrd="0" presId="urn:microsoft.com/office/officeart/2005/8/layout/cycle3"/>
    <dgm:cxn modelId="{E0E485A7-A728-40B9-A259-E78861757BBC}" type="presOf" srcId="{88114B55-DB16-4E44-AA9E-43B9E20A74AD}" destId="{613927FB-BF37-4BCB-9F99-1A9A27EDA37A}" srcOrd="0" destOrd="0" presId="urn:microsoft.com/office/officeart/2005/8/layout/cycle3"/>
    <dgm:cxn modelId="{C6F84EC4-8D6E-496F-85B2-AD3DB17451D1}" srcId="{F76700C5-3DF0-472A-AA8F-3E731BD9E5A7}" destId="{2DCEE8A7-B816-4953-A891-A792EF0E00B3}" srcOrd="3" destOrd="0" parTransId="{7213ECF5-FB32-430A-8418-7E7B2F4705E4}" sibTransId="{C3B44527-88D1-43AF-92C2-0402B3BF3C00}"/>
    <dgm:cxn modelId="{AD8A39D2-E55E-499B-A36E-EDBFFEDBCF9E}" type="presOf" srcId="{2DCEE8A7-B816-4953-A891-A792EF0E00B3}" destId="{3AE644E3-91AC-415B-ABB8-4F2398055E1E}" srcOrd="0" destOrd="0" presId="urn:microsoft.com/office/officeart/2005/8/layout/cycle3"/>
    <dgm:cxn modelId="{FC3A3CD8-AE53-42D7-952C-6F5C56E67BD7}" type="presOf" srcId="{EB4BE7D4-2FFE-4661-933E-847D2FA2C117}" destId="{6CCD8E86-A7F5-434F-86F3-44158AFA3CC4}" srcOrd="0" destOrd="0" presId="urn:microsoft.com/office/officeart/2005/8/layout/cycle3"/>
    <dgm:cxn modelId="{95E89CD9-7589-4370-9303-FF497A85A5DF}" type="presOf" srcId="{F76700C5-3DF0-472A-AA8F-3E731BD9E5A7}" destId="{234D2261-4754-4C04-8C0C-E2FAEBD1920A}" srcOrd="0" destOrd="0" presId="urn:microsoft.com/office/officeart/2005/8/layout/cycle3"/>
    <dgm:cxn modelId="{A94522F8-BC29-4795-BF82-3FBCBB86DA92}" srcId="{F76700C5-3DF0-472A-AA8F-3E731BD9E5A7}" destId="{7B476B75-83DE-4F0A-8AC1-7F860008EF46}" srcOrd="0" destOrd="0" parTransId="{C16DA655-6834-454A-A229-BBFA2BC243C1}" sibTransId="{0FD0BF21-FAB8-4E9F-B9BD-21BDC718B3E6}"/>
    <dgm:cxn modelId="{3CFAD197-7AB3-46AC-ABFF-841E77F0FECC}" type="presParOf" srcId="{234D2261-4754-4C04-8C0C-E2FAEBD1920A}" destId="{62C736F6-31EE-44BA-B93D-D636DF8C3468}" srcOrd="0" destOrd="0" presId="urn:microsoft.com/office/officeart/2005/8/layout/cycle3"/>
    <dgm:cxn modelId="{66D6967E-9474-49EB-8753-9A1711B64A6A}" type="presParOf" srcId="{62C736F6-31EE-44BA-B93D-D636DF8C3468}" destId="{42C54D0F-FE50-4B61-B7F2-066CC2857F7A}" srcOrd="0" destOrd="0" presId="urn:microsoft.com/office/officeart/2005/8/layout/cycle3"/>
    <dgm:cxn modelId="{34C0B718-B017-40B7-9749-59AF823105A7}" type="presParOf" srcId="{62C736F6-31EE-44BA-B93D-D636DF8C3468}" destId="{73281547-FA49-410B-B07A-A40D3B4B6747}" srcOrd="1" destOrd="0" presId="urn:microsoft.com/office/officeart/2005/8/layout/cycle3"/>
    <dgm:cxn modelId="{D2E9AB49-2AD4-49B8-BCDE-DA78E202CBC3}" type="presParOf" srcId="{62C736F6-31EE-44BA-B93D-D636DF8C3468}" destId="{6CCD8E86-A7F5-434F-86F3-44158AFA3CC4}" srcOrd="2" destOrd="0" presId="urn:microsoft.com/office/officeart/2005/8/layout/cycle3"/>
    <dgm:cxn modelId="{6296DC43-AE97-400B-B001-BAAF51090804}" type="presParOf" srcId="{62C736F6-31EE-44BA-B93D-D636DF8C3468}" destId="{613927FB-BF37-4BCB-9F99-1A9A27EDA37A}" srcOrd="3" destOrd="0" presId="urn:microsoft.com/office/officeart/2005/8/layout/cycle3"/>
    <dgm:cxn modelId="{B11EA5F9-40A5-4F36-BE85-8ECFE2AD4031}" type="presParOf" srcId="{62C736F6-31EE-44BA-B93D-D636DF8C3468}" destId="{3AE644E3-91AC-415B-ABB8-4F2398055E1E}" srcOrd="4" destOrd="0" presId="urn:microsoft.com/office/officeart/2005/8/layout/cycle3"/>
    <dgm:cxn modelId="{C97BB30E-39D7-42CA-BC96-753FC14B136E}" type="presParOf" srcId="{62C736F6-31EE-44BA-B93D-D636DF8C3468}" destId="{9C8432F3-5A0C-4D01-A58D-988F34CDE1AF}" srcOrd="5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CE306DB-02C0-BD46-8F16-4CBD6D882EFA}" type="doc">
      <dgm:prSet loTypeId="urn:microsoft.com/office/officeart/2005/8/layout/StepDownProcess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5E870C3-6BBE-C243-95C6-0FB750C3F774}">
      <dgm:prSet phldrT="[Text]"/>
      <dgm:spPr/>
      <dgm:t>
        <a:bodyPr/>
        <a:lstStyle/>
        <a:p>
          <a:r>
            <a:rPr lang="en-US" dirty="0"/>
            <a:t>Create Ledger</a:t>
          </a:r>
        </a:p>
      </dgm:t>
    </dgm:pt>
    <dgm:pt modelId="{9F12C136-0A7B-524C-9673-DDF3238F6FB7}" type="parTrans" cxnId="{379AF504-04F6-D441-A600-E2BD055D2DDC}">
      <dgm:prSet/>
      <dgm:spPr/>
      <dgm:t>
        <a:bodyPr/>
        <a:lstStyle/>
        <a:p>
          <a:endParaRPr lang="en-US"/>
        </a:p>
      </dgm:t>
    </dgm:pt>
    <dgm:pt modelId="{962700C1-CAB4-364F-9E66-1C1AA9E8354F}" type="sibTrans" cxnId="{379AF504-04F6-D441-A600-E2BD055D2DDC}">
      <dgm:prSet/>
      <dgm:spPr/>
      <dgm:t>
        <a:bodyPr/>
        <a:lstStyle/>
        <a:p>
          <a:endParaRPr lang="en-US"/>
        </a:p>
      </dgm:t>
    </dgm:pt>
    <dgm:pt modelId="{A7843D49-8385-6740-9170-6AE71C55D408}">
      <dgm:prSet phldrT="[Text]" custT="1"/>
      <dgm:spPr/>
      <dgm:t>
        <a:bodyPr/>
        <a:lstStyle/>
        <a:p>
          <a:r>
            <a:rPr lang="en-US" sz="1800" dirty="0"/>
            <a:t>Customer’s Info </a:t>
          </a:r>
        </a:p>
      </dgm:t>
    </dgm:pt>
    <dgm:pt modelId="{28A0D6FA-E884-7B41-9B7B-2491AFFF1D78}" type="parTrans" cxnId="{9BFFC0D7-FFB7-9F47-B433-98F2D4EF7E8C}">
      <dgm:prSet/>
      <dgm:spPr/>
      <dgm:t>
        <a:bodyPr/>
        <a:lstStyle/>
        <a:p>
          <a:endParaRPr lang="en-US"/>
        </a:p>
      </dgm:t>
    </dgm:pt>
    <dgm:pt modelId="{C6FE6B78-8289-FB45-BC8C-F521A008A75F}" type="sibTrans" cxnId="{9BFFC0D7-FFB7-9F47-B433-98F2D4EF7E8C}">
      <dgm:prSet/>
      <dgm:spPr/>
      <dgm:t>
        <a:bodyPr/>
        <a:lstStyle/>
        <a:p>
          <a:endParaRPr lang="en-US"/>
        </a:p>
      </dgm:t>
    </dgm:pt>
    <dgm:pt modelId="{44775D1C-308F-D446-BAE1-E022A6C4930C}">
      <dgm:prSet phldrT="[Text]"/>
      <dgm:spPr/>
      <dgm:t>
        <a:bodyPr/>
        <a:lstStyle/>
        <a:p>
          <a:r>
            <a:rPr lang="en-US" dirty="0"/>
            <a:t>Extract data </a:t>
          </a:r>
        </a:p>
      </dgm:t>
    </dgm:pt>
    <dgm:pt modelId="{00119A74-FB3D-CC46-9F46-BF99A0B2BBD6}" type="parTrans" cxnId="{B8DA35F1-8956-384B-A4E0-805BFDF2C155}">
      <dgm:prSet/>
      <dgm:spPr/>
      <dgm:t>
        <a:bodyPr/>
        <a:lstStyle/>
        <a:p>
          <a:endParaRPr lang="en-US"/>
        </a:p>
      </dgm:t>
    </dgm:pt>
    <dgm:pt modelId="{F6762FC9-5294-F24E-89AE-DA087775A4D9}" type="sibTrans" cxnId="{B8DA35F1-8956-384B-A4E0-805BFDF2C155}">
      <dgm:prSet/>
      <dgm:spPr/>
      <dgm:t>
        <a:bodyPr/>
        <a:lstStyle/>
        <a:p>
          <a:endParaRPr lang="en-US"/>
        </a:p>
      </dgm:t>
    </dgm:pt>
    <dgm:pt modelId="{CDEE1C97-F40A-F441-A22C-746085DF647A}">
      <dgm:prSet phldrT="[Text]"/>
      <dgm:spPr/>
      <dgm:t>
        <a:bodyPr/>
        <a:lstStyle/>
        <a:p>
          <a:endParaRPr lang="en-US" sz="1200" dirty="0"/>
        </a:p>
      </dgm:t>
    </dgm:pt>
    <dgm:pt modelId="{DA07B366-3AF8-9142-B422-2CA6E4EBBEBE}" type="parTrans" cxnId="{70C98F51-4F86-9D43-8EF2-821F540ECCCD}">
      <dgm:prSet/>
      <dgm:spPr/>
      <dgm:t>
        <a:bodyPr/>
        <a:lstStyle/>
        <a:p>
          <a:endParaRPr lang="en-US"/>
        </a:p>
      </dgm:t>
    </dgm:pt>
    <dgm:pt modelId="{6DC960D5-7351-6E43-80BF-2F4B55965F73}" type="sibTrans" cxnId="{70C98F51-4F86-9D43-8EF2-821F540ECCCD}">
      <dgm:prSet/>
      <dgm:spPr/>
      <dgm:t>
        <a:bodyPr/>
        <a:lstStyle/>
        <a:p>
          <a:endParaRPr lang="en-US"/>
        </a:p>
      </dgm:t>
    </dgm:pt>
    <dgm:pt modelId="{DED56E66-721D-0B44-8EC0-2E85A23A590D}">
      <dgm:prSet phldrT="[Text]"/>
      <dgm:spPr/>
      <dgm:t>
        <a:bodyPr/>
        <a:lstStyle/>
        <a:p>
          <a:r>
            <a:rPr lang="en-US" dirty="0"/>
            <a:t>Determine average salaries </a:t>
          </a:r>
        </a:p>
      </dgm:t>
    </dgm:pt>
    <dgm:pt modelId="{393F7869-6AAC-D240-BBF3-765194512AAD}" type="parTrans" cxnId="{2D421724-7429-6D45-9E49-5EB374409B6A}">
      <dgm:prSet/>
      <dgm:spPr/>
      <dgm:t>
        <a:bodyPr/>
        <a:lstStyle/>
        <a:p>
          <a:endParaRPr lang="en-US"/>
        </a:p>
      </dgm:t>
    </dgm:pt>
    <dgm:pt modelId="{91F12FA4-67C6-7D47-8FC2-8786B2F609C1}" type="sibTrans" cxnId="{2D421724-7429-6D45-9E49-5EB374409B6A}">
      <dgm:prSet/>
      <dgm:spPr/>
      <dgm:t>
        <a:bodyPr/>
        <a:lstStyle/>
        <a:p>
          <a:endParaRPr lang="en-US"/>
        </a:p>
      </dgm:t>
    </dgm:pt>
    <dgm:pt modelId="{B1C5EE7D-8E96-734B-BA6F-C55928B2B1B5}">
      <dgm:prSet phldrT="[Text]"/>
      <dgm:spPr/>
      <dgm:t>
        <a:bodyPr/>
        <a:lstStyle/>
        <a:p>
          <a:r>
            <a:rPr lang="en-US" dirty="0"/>
            <a:t>Generate expected pay</a:t>
          </a:r>
        </a:p>
      </dgm:t>
    </dgm:pt>
    <dgm:pt modelId="{0D87108B-CBC1-DB4B-87E9-6EFED1E11405}" type="parTrans" cxnId="{C42CCAB7-812A-3A48-87DB-D895259BEF9C}">
      <dgm:prSet/>
      <dgm:spPr/>
      <dgm:t>
        <a:bodyPr/>
        <a:lstStyle/>
        <a:p>
          <a:endParaRPr lang="en-US"/>
        </a:p>
      </dgm:t>
    </dgm:pt>
    <dgm:pt modelId="{BEAA368D-4930-394F-A507-3C526701198C}" type="sibTrans" cxnId="{C42CCAB7-812A-3A48-87DB-D895259BEF9C}">
      <dgm:prSet/>
      <dgm:spPr/>
      <dgm:t>
        <a:bodyPr/>
        <a:lstStyle/>
        <a:p>
          <a:endParaRPr lang="en-US"/>
        </a:p>
      </dgm:t>
    </dgm:pt>
    <dgm:pt modelId="{B237F38A-206F-5B44-BC64-DCF2A07F8D66}">
      <dgm:prSet phldrT="[Text]" custT="1"/>
      <dgm:spPr/>
      <dgm:t>
        <a:bodyPr/>
        <a:lstStyle/>
        <a:p>
          <a:r>
            <a:rPr lang="en-US" sz="1800" dirty="0"/>
            <a:t>Salary, Skillset, Average Proficiency, Company </a:t>
          </a:r>
        </a:p>
      </dgm:t>
    </dgm:pt>
    <dgm:pt modelId="{CC29B4A8-01A1-EA40-9B56-C664FA34A6D1}" type="parTrans" cxnId="{F97841C3-6D8A-884D-8119-86DA885CF88C}">
      <dgm:prSet/>
      <dgm:spPr/>
      <dgm:t>
        <a:bodyPr/>
        <a:lstStyle/>
        <a:p>
          <a:endParaRPr lang="en-US"/>
        </a:p>
      </dgm:t>
    </dgm:pt>
    <dgm:pt modelId="{0A442E8D-FDE0-2C49-A6EF-F1062FD61632}" type="sibTrans" cxnId="{F97841C3-6D8A-884D-8119-86DA885CF88C}">
      <dgm:prSet/>
      <dgm:spPr/>
      <dgm:t>
        <a:bodyPr/>
        <a:lstStyle/>
        <a:p>
          <a:endParaRPr lang="en-US"/>
        </a:p>
      </dgm:t>
    </dgm:pt>
    <dgm:pt modelId="{284E6670-BAAE-0841-96BF-2D321582A95A}" type="pres">
      <dgm:prSet presAssocID="{FCE306DB-02C0-BD46-8F16-4CBD6D882EFA}" presName="rootnode" presStyleCnt="0">
        <dgm:presLayoutVars>
          <dgm:chMax/>
          <dgm:chPref/>
          <dgm:dir/>
          <dgm:animLvl val="lvl"/>
        </dgm:presLayoutVars>
      </dgm:prSet>
      <dgm:spPr/>
    </dgm:pt>
    <dgm:pt modelId="{5ABB230D-9F7C-4E4F-AD1D-A9809C0D22C7}" type="pres">
      <dgm:prSet presAssocID="{05E870C3-6BBE-C243-95C6-0FB750C3F774}" presName="composite" presStyleCnt="0"/>
      <dgm:spPr/>
    </dgm:pt>
    <dgm:pt modelId="{5FA61E8A-8DD1-2343-98B5-4B60A6E4CB5C}" type="pres">
      <dgm:prSet presAssocID="{05E870C3-6BBE-C243-95C6-0FB750C3F774}" presName="bentUpArrow1" presStyleLbl="alignImgPlace1" presStyleIdx="0" presStyleCnt="3"/>
      <dgm:spPr/>
    </dgm:pt>
    <dgm:pt modelId="{B5235AE5-8E9B-3E40-AF95-25E468E1E988}" type="pres">
      <dgm:prSet presAssocID="{05E870C3-6BBE-C243-95C6-0FB750C3F774}" presName="ParentText" presStyleLbl="node1" presStyleIdx="0" presStyleCnt="4" custLinFactNeighborX="-1199" custLinFactNeighborY="-5688">
        <dgm:presLayoutVars>
          <dgm:chMax val="1"/>
          <dgm:chPref val="1"/>
          <dgm:bulletEnabled val="1"/>
        </dgm:presLayoutVars>
      </dgm:prSet>
      <dgm:spPr/>
    </dgm:pt>
    <dgm:pt modelId="{346E20A3-49AF-D54B-817F-02C99C76B7CD}" type="pres">
      <dgm:prSet presAssocID="{05E870C3-6BBE-C243-95C6-0FB750C3F774}" presName="ChildText" presStyleLbl="revTx" presStyleIdx="0" presStyleCnt="3" custScaleX="233247" custLinFactNeighborX="61755" custLinFactNeighborY="-5888">
        <dgm:presLayoutVars>
          <dgm:chMax val="0"/>
          <dgm:chPref val="0"/>
          <dgm:bulletEnabled val="1"/>
        </dgm:presLayoutVars>
      </dgm:prSet>
      <dgm:spPr/>
    </dgm:pt>
    <dgm:pt modelId="{F47F4A2C-7504-CE4D-A601-827CB4F77D18}" type="pres">
      <dgm:prSet presAssocID="{962700C1-CAB4-364F-9E66-1C1AA9E8354F}" presName="sibTrans" presStyleCnt="0"/>
      <dgm:spPr/>
    </dgm:pt>
    <dgm:pt modelId="{45479512-E32E-844F-9997-D6B5812F5A9D}" type="pres">
      <dgm:prSet presAssocID="{44775D1C-308F-D446-BAE1-E022A6C4930C}" presName="composite" presStyleCnt="0"/>
      <dgm:spPr/>
    </dgm:pt>
    <dgm:pt modelId="{1586C5E1-284E-E748-94DD-6967E77CD8C3}" type="pres">
      <dgm:prSet presAssocID="{44775D1C-308F-D446-BAE1-E022A6C4930C}" presName="bentUpArrow1" presStyleLbl="alignImgPlace1" presStyleIdx="1" presStyleCnt="3"/>
      <dgm:spPr/>
    </dgm:pt>
    <dgm:pt modelId="{30978C74-044E-7A46-8F68-CC5FCC3C4FCB}" type="pres">
      <dgm:prSet presAssocID="{44775D1C-308F-D446-BAE1-E022A6C4930C}" presName="ParentText" presStyleLbl="node1" presStyleIdx="1" presStyleCnt="4">
        <dgm:presLayoutVars>
          <dgm:chMax val="1"/>
          <dgm:chPref val="1"/>
          <dgm:bulletEnabled val="1"/>
        </dgm:presLayoutVars>
      </dgm:prSet>
      <dgm:spPr/>
    </dgm:pt>
    <dgm:pt modelId="{06AD7D38-82A9-024B-A37A-A8AC20F76BB7}" type="pres">
      <dgm:prSet presAssocID="{44775D1C-308F-D446-BAE1-E022A6C4930C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F6D9776B-E10B-8D41-9D36-1F96FE760728}" type="pres">
      <dgm:prSet presAssocID="{F6762FC9-5294-F24E-89AE-DA087775A4D9}" presName="sibTrans" presStyleCnt="0"/>
      <dgm:spPr/>
    </dgm:pt>
    <dgm:pt modelId="{6E854546-7C42-E743-8937-A8043823DD70}" type="pres">
      <dgm:prSet presAssocID="{DED56E66-721D-0B44-8EC0-2E85A23A590D}" presName="composite" presStyleCnt="0"/>
      <dgm:spPr/>
    </dgm:pt>
    <dgm:pt modelId="{CFC8F871-AADD-384D-B937-326622A01BC5}" type="pres">
      <dgm:prSet presAssocID="{DED56E66-721D-0B44-8EC0-2E85A23A590D}" presName="bentUpArrow1" presStyleLbl="alignImgPlace1" presStyleIdx="2" presStyleCnt="3"/>
      <dgm:spPr/>
    </dgm:pt>
    <dgm:pt modelId="{FBD7FB63-C5BE-DA42-B9D1-BC997869FB83}" type="pres">
      <dgm:prSet presAssocID="{DED56E66-721D-0B44-8EC0-2E85A23A590D}" presName="ParentText" presStyleLbl="node1" presStyleIdx="2" presStyleCnt="4">
        <dgm:presLayoutVars>
          <dgm:chMax val="1"/>
          <dgm:chPref val="1"/>
          <dgm:bulletEnabled val="1"/>
        </dgm:presLayoutVars>
      </dgm:prSet>
      <dgm:spPr/>
    </dgm:pt>
    <dgm:pt modelId="{F951FF56-1ECF-3D4D-AD1B-D1DC3174B232}" type="pres">
      <dgm:prSet presAssocID="{DED56E66-721D-0B44-8EC0-2E85A23A590D}" presName="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EA1647D7-AAA9-0843-8D5C-AA489C117A11}" type="pres">
      <dgm:prSet presAssocID="{91F12FA4-67C6-7D47-8FC2-8786B2F609C1}" presName="sibTrans" presStyleCnt="0"/>
      <dgm:spPr/>
    </dgm:pt>
    <dgm:pt modelId="{1A044E15-6FD2-FB4D-90B2-6A2A4DDB5284}" type="pres">
      <dgm:prSet presAssocID="{B1C5EE7D-8E96-734B-BA6F-C55928B2B1B5}" presName="composite" presStyleCnt="0"/>
      <dgm:spPr/>
    </dgm:pt>
    <dgm:pt modelId="{307504ED-6A7B-C14E-912B-72835B072B53}" type="pres">
      <dgm:prSet presAssocID="{B1C5EE7D-8E96-734B-BA6F-C55928B2B1B5}" presName="ParentText" presStyleLbl="node1" presStyleIdx="3" presStyleCnt="4">
        <dgm:presLayoutVars>
          <dgm:chMax val="1"/>
          <dgm:chPref val="1"/>
          <dgm:bulletEnabled val="1"/>
        </dgm:presLayoutVars>
      </dgm:prSet>
      <dgm:spPr/>
    </dgm:pt>
  </dgm:ptLst>
  <dgm:cxnLst>
    <dgm:cxn modelId="{379AF504-04F6-D441-A600-E2BD055D2DDC}" srcId="{FCE306DB-02C0-BD46-8F16-4CBD6D882EFA}" destId="{05E870C3-6BBE-C243-95C6-0FB750C3F774}" srcOrd="0" destOrd="0" parTransId="{9F12C136-0A7B-524C-9673-DDF3238F6FB7}" sibTransId="{962700C1-CAB4-364F-9E66-1C1AA9E8354F}"/>
    <dgm:cxn modelId="{2D421724-7429-6D45-9E49-5EB374409B6A}" srcId="{FCE306DB-02C0-BD46-8F16-4CBD6D882EFA}" destId="{DED56E66-721D-0B44-8EC0-2E85A23A590D}" srcOrd="2" destOrd="0" parTransId="{393F7869-6AAC-D240-BBF3-765194512AAD}" sibTransId="{91F12FA4-67C6-7D47-8FC2-8786B2F609C1}"/>
    <dgm:cxn modelId="{D3559726-312E-7E43-89DF-9B8721892DD0}" type="presOf" srcId="{DED56E66-721D-0B44-8EC0-2E85A23A590D}" destId="{FBD7FB63-C5BE-DA42-B9D1-BC997869FB83}" srcOrd="0" destOrd="0" presId="urn:microsoft.com/office/officeart/2005/8/layout/StepDownProcess"/>
    <dgm:cxn modelId="{54271A67-0D69-5845-981A-D764D4287CDE}" type="presOf" srcId="{B237F38A-206F-5B44-BC64-DCF2A07F8D66}" destId="{346E20A3-49AF-D54B-817F-02C99C76B7CD}" srcOrd="0" destOrd="1" presId="urn:microsoft.com/office/officeart/2005/8/layout/StepDownProcess"/>
    <dgm:cxn modelId="{A372E449-0808-6440-A070-A366708CE1A6}" type="presOf" srcId="{B1C5EE7D-8E96-734B-BA6F-C55928B2B1B5}" destId="{307504ED-6A7B-C14E-912B-72835B072B53}" srcOrd="0" destOrd="0" presId="urn:microsoft.com/office/officeart/2005/8/layout/StepDownProcess"/>
    <dgm:cxn modelId="{22406450-6F90-3546-9A36-347554CF7B25}" type="presOf" srcId="{A7843D49-8385-6740-9170-6AE71C55D408}" destId="{346E20A3-49AF-D54B-817F-02C99C76B7CD}" srcOrd="0" destOrd="0" presId="urn:microsoft.com/office/officeart/2005/8/layout/StepDownProcess"/>
    <dgm:cxn modelId="{70C98F51-4F86-9D43-8EF2-821F540ECCCD}" srcId="{05E870C3-6BBE-C243-95C6-0FB750C3F774}" destId="{CDEE1C97-F40A-F441-A22C-746085DF647A}" srcOrd="2" destOrd="0" parTransId="{DA07B366-3AF8-9142-B422-2CA6E4EBBEBE}" sibTransId="{6DC960D5-7351-6E43-80BF-2F4B55965F73}"/>
    <dgm:cxn modelId="{35C2C78F-6FE6-2845-AEE8-043919092E88}" type="presOf" srcId="{CDEE1C97-F40A-F441-A22C-746085DF647A}" destId="{346E20A3-49AF-D54B-817F-02C99C76B7CD}" srcOrd="0" destOrd="2" presId="urn:microsoft.com/office/officeart/2005/8/layout/StepDownProcess"/>
    <dgm:cxn modelId="{67D5C0B0-208F-4F47-8554-FF2982324443}" type="presOf" srcId="{05E870C3-6BBE-C243-95C6-0FB750C3F774}" destId="{B5235AE5-8E9B-3E40-AF95-25E468E1E988}" srcOrd="0" destOrd="0" presId="urn:microsoft.com/office/officeart/2005/8/layout/StepDownProcess"/>
    <dgm:cxn modelId="{C42CCAB7-812A-3A48-87DB-D895259BEF9C}" srcId="{FCE306DB-02C0-BD46-8F16-4CBD6D882EFA}" destId="{B1C5EE7D-8E96-734B-BA6F-C55928B2B1B5}" srcOrd="3" destOrd="0" parTransId="{0D87108B-CBC1-DB4B-87E9-6EFED1E11405}" sibTransId="{BEAA368D-4930-394F-A507-3C526701198C}"/>
    <dgm:cxn modelId="{F97841C3-6D8A-884D-8119-86DA885CF88C}" srcId="{05E870C3-6BBE-C243-95C6-0FB750C3F774}" destId="{B237F38A-206F-5B44-BC64-DCF2A07F8D66}" srcOrd="1" destOrd="0" parTransId="{CC29B4A8-01A1-EA40-9B56-C664FA34A6D1}" sibTransId="{0A442E8D-FDE0-2C49-A6EF-F1062FD61632}"/>
    <dgm:cxn modelId="{9BFFC0D7-FFB7-9F47-B433-98F2D4EF7E8C}" srcId="{05E870C3-6BBE-C243-95C6-0FB750C3F774}" destId="{A7843D49-8385-6740-9170-6AE71C55D408}" srcOrd="0" destOrd="0" parTransId="{28A0D6FA-E884-7B41-9B7B-2491AFFF1D78}" sibTransId="{C6FE6B78-8289-FB45-BC8C-F521A008A75F}"/>
    <dgm:cxn modelId="{B8DA35F1-8956-384B-A4E0-805BFDF2C155}" srcId="{FCE306DB-02C0-BD46-8F16-4CBD6D882EFA}" destId="{44775D1C-308F-D446-BAE1-E022A6C4930C}" srcOrd="1" destOrd="0" parTransId="{00119A74-FB3D-CC46-9F46-BF99A0B2BBD6}" sibTransId="{F6762FC9-5294-F24E-89AE-DA087775A4D9}"/>
    <dgm:cxn modelId="{D93172F5-A050-D344-90D2-12CB4DCE075F}" type="presOf" srcId="{FCE306DB-02C0-BD46-8F16-4CBD6D882EFA}" destId="{284E6670-BAAE-0841-96BF-2D321582A95A}" srcOrd="0" destOrd="0" presId="urn:microsoft.com/office/officeart/2005/8/layout/StepDownProcess"/>
    <dgm:cxn modelId="{D16E46FF-C207-AE47-991F-457806F1C8A3}" type="presOf" srcId="{44775D1C-308F-D446-BAE1-E022A6C4930C}" destId="{30978C74-044E-7A46-8F68-CC5FCC3C4FCB}" srcOrd="0" destOrd="0" presId="urn:microsoft.com/office/officeart/2005/8/layout/StepDownProcess"/>
    <dgm:cxn modelId="{63FA559B-3283-F34B-968B-4E0B772B60A5}" type="presParOf" srcId="{284E6670-BAAE-0841-96BF-2D321582A95A}" destId="{5ABB230D-9F7C-4E4F-AD1D-A9809C0D22C7}" srcOrd="0" destOrd="0" presId="urn:microsoft.com/office/officeart/2005/8/layout/StepDownProcess"/>
    <dgm:cxn modelId="{2ACB5A96-A259-5E4F-9326-36AFC0228483}" type="presParOf" srcId="{5ABB230D-9F7C-4E4F-AD1D-A9809C0D22C7}" destId="{5FA61E8A-8DD1-2343-98B5-4B60A6E4CB5C}" srcOrd="0" destOrd="0" presId="urn:microsoft.com/office/officeart/2005/8/layout/StepDownProcess"/>
    <dgm:cxn modelId="{1E10678A-6677-FF40-98C5-247FBDBE99A1}" type="presParOf" srcId="{5ABB230D-9F7C-4E4F-AD1D-A9809C0D22C7}" destId="{B5235AE5-8E9B-3E40-AF95-25E468E1E988}" srcOrd="1" destOrd="0" presId="urn:microsoft.com/office/officeart/2005/8/layout/StepDownProcess"/>
    <dgm:cxn modelId="{D7F3217C-ABA3-6B47-901B-08F2B6729B82}" type="presParOf" srcId="{5ABB230D-9F7C-4E4F-AD1D-A9809C0D22C7}" destId="{346E20A3-49AF-D54B-817F-02C99C76B7CD}" srcOrd="2" destOrd="0" presId="urn:microsoft.com/office/officeart/2005/8/layout/StepDownProcess"/>
    <dgm:cxn modelId="{2ECE3373-6466-3043-8181-62FE2C628BD9}" type="presParOf" srcId="{284E6670-BAAE-0841-96BF-2D321582A95A}" destId="{F47F4A2C-7504-CE4D-A601-827CB4F77D18}" srcOrd="1" destOrd="0" presId="urn:microsoft.com/office/officeart/2005/8/layout/StepDownProcess"/>
    <dgm:cxn modelId="{60FBCFBC-2E5E-D04A-A3D5-4F7C201427EE}" type="presParOf" srcId="{284E6670-BAAE-0841-96BF-2D321582A95A}" destId="{45479512-E32E-844F-9997-D6B5812F5A9D}" srcOrd="2" destOrd="0" presId="urn:microsoft.com/office/officeart/2005/8/layout/StepDownProcess"/>
    <dgm:cxn modelId="{93E8B700-5A26-D34B-8E97-B564B3F94D56}" type="presParOf" srcId="{45479512-E32E-844F-9997-D6B5812F5A9D}" destId="{1586C5E1-284E-E748-94DD-6967E77CD8C3}" srcOrd="0" destOrd="0" presId="urn:microsoft.com/office/officeart/2005/8/layout/StepDownProcess"/>
    <dgm:cxn modelId="{0F7113F7-E830-8B47-9B02-732C8B66E668}" type="presParOf" srcId="{45479512-E32E-844F-9997-D6B5812F5A9D}" destId="{30978C74-044E-7A46-8F68-CC5FCC3C4FCB}" srcOrd="1" destOrd="0" presId="urn:microsoft.com/office/officeart/2005/8/layout/StepDownProcess"/>
    <dgm:cxn modelId="{A03A636E-4A34-AE49-B1D9-C9A29D5D90B0}" type="presParOf" srcId="{45479512-E32E-844F-9997-D6B5812F5A9D}" destId="{06AD7D38-82A9-024B-A37A-A8AC20F76BB7}" srcOrd="2" destOrd="0" presId="urn:microsoft.com/office/officeart/2005/8/layout/StepDownProcess"/>
    <dgm:cxn modelId="{23E407C9-AF32-E946-800C-8B10A5931DD5}" type="presParOf" srcId="{284E6670-BAAE-0841-96BF-2D321582A95A}" destId="{F6D9776B-E10B-8D41-9D36-1F96FE760728}" srcOrd="3" destOrd="0" presId="urn:microsoft.com/office/officeart/2005/8/layout/StepDownProcess"/>
    <dgm:cxn modelId="{5F01053E-1DD9-BF46-91BF-EDE84D84BE0B}" type="presParOf" srcId="{284E6670-BAAE-0841-96BF-2D321582A95A}" destId="{6E854546-7C42-E743-8937-A8043823DD70}" srcOrd="4" destOrd="0" presId="urn:microsoft.com/office/officeart/2005/8/layout/StepDownProcess"/>
    <dgm:cxn modelId="{596B4EA9-ADB6-C042-9C53-BC8A610AF091}" type="presParOf" srcId="{6E854546-7C42-E743-8937-A8043823DD70}" destId="{CFC8F871-AADD-384D-B937-326622A01BC5}" srcOrd="0" destOrd="0" presId="urn:microsoft.com/office/officeart/2005/8/layout/StepDownProcess"/>
    <dgm:cxn modelId="{929A8CE2-E2A0-CA40-822F-00E6C0DB4DEB}" type="presParOf" srcId="{6E854546-7C42-E743-8937-A8043823DD70}" destId="{FBD7FB63-C5BE-DA42-B9D1-BC997869FB83}" srcOrd="1" destOrd="0" presId="urn:microsoft.com/office/officeart/2005/8/layout/StepDownProcess"/>
    <dgm:cxn modelId="{857EE847-59BE-5E4F-A6B7-73B7C660EB7A}" type="presParOf" srcId="{6E854546-7C42-E743-8937-A8043823DD70}" destId="{F951FF56-1ECF-3D4D-AD1B-D1DC3174B232}" srcOrd="2" destOrd="0" presId="urn:microsoft.com/office/officeart/2005/8/layout/StepDownProcess"/>
    <dgm:cxn modelId="{10B7B5CD-4055-8245-BD7C-3D00FF5BB92C}" type="presParOf" srcId="{284E6670-BAAE-0841-96BF-2D321582A95A}" destId="{EA1647D7-AAA9-0843-8D5C-AA489C117A11}" srcOrd="5" destOrd="0" presId="urn:microsoft.com/office/officeart/2005/8/layout/StepDownProcess"/>
    <dgm:cxn modelId="{963EE41A-ED7D-B047-9CA8-170A055D0837}" type="presParOf" srcId="{284E6670-BAAE-0841-96BF-2D321582A95A}" destId="{1A044E15-6FD2-FB4D-90B2-6A2A4DDB5284}" srcOrd="6" destOrd="0" presId="urn:microsoft.com/office/officeart/2005/8/layout/StepDownProcess"/>
    <dgm:cxn modelId="{CB4617B5-C480-1049-AD82-174D606D267D}" type="presParOf" srcId="{1A044E15-6FD2-FB4D-90B2-6A2A4DDB5284}" destId="{307504ED-6A7B-C14E-912B-72835B072B53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D8B87B-0CC0-4953-93E9-8B401E6CBBDD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7968AD4-A1D9-400C-B83D-0A4790E5BFF7}">
      <dgm:prSet phldrT="[Text]"/>
      <dgm:spPr/>
      <dgm:t>
        <a:bodyPr/>
        <a:lstStyle/>
        <a:p>
          <a:r>
            <a:rPr lang="en-US" dirty="0"/>
            <a:t>Initial</a:t>
          </a:r>
        </a:p>
      </dgm:t>
    </dgm:pt>
    <dgm:pt modelId="{A8A3AEF8-7586-4E3A-B7B0-ED4ECFEBF399}" type="parTrans" cxnId="{54C0ED76-02D3-4729-BC4A-B8ADEA48264C}">
      <dgm:prSet/>
      <dgm:spPr/>
      <dgm:t>
        <a:bodyPr/>
        <a:lstStyle/>
        <a:p>
          <a:endParaRPr lang="en-US"/>
        </a:p>
      </dgm:t>
    </dgm:pt>
    <dgm:pt modelId="{2415E4CE-BF69-4E8D-92B8-EB6BCBFCE68D}" type="sibTrans" cxnId="{54C0ED76-02D3-4729-BC4A-B8ADEA48264C}">
      <dgm:prSet/>
      <dgm:spPr/>
      <dgm:t>
        <a:bodyPr/>
        <a:lstStyle/>
        <a:p>
          <a:endParaRPr lang="en-US"/>
        </a:p>
      </dgm:t>
    </dgm:pt>
    <dgm:pt modelId="{06C88098-E7CA-45B9-96BC-39145725F36C}">
      <dgm:prSet phldrT="[Text]"/>
      <dgm:spPr/>
      <dgm:t>
        <a:bodyPr/>
        <a:lstStyle/>
        <a:p>
          <a:r>
            <a:rPr lang="en-US" dirty="0"/>
            <a:t>Free Service</a:t>
          </a:r>
        </a:p>
      </dgm:t>
    </dgm:pt>
    <dgm:pt modelId="{F6E34E09-560F-42E9-8B7F-C172E4CAE1F1}" type="parTrans" cxnId="{59EB563E-8A2D-444A-8B0D-3F6C009F8559}">
      <dgm:prSet/>
      <dgm:spPr/>
      <dgm:t>
        <a:bodyPr/>
        <a:lstStyle/>
        <a:p>
          <a:endParaRPr lang="en-US"/>
        </a:p>
      </dgm:t>
    </dgm:pt>
    <dgm:pt modelId="{8618F938-F909-4CDB-9FBA-01734AD686EF}" type="sibTrans" cxnId="{59EB563E-8A2D-444A-8B0D-3F6C009F8559}">
      <dgm:prSet/>
      <dgm:spPr/>
      <dgm:t>
        <a:bodyPr/>
        <a:lstStyle/>
        <a:p>
          <a:endParaRPr lang="en-US"/>
        </a:p>
      </dgm:t>
    </dgm:pt>
    <dgm:pt modelId="{290D1E34-56E0-4D27-9D81-0D32C7948E07}">
      <dgm:prSet phldrT="[Text]"/>
      <dgm:spPr/>
      <dgm:t>
        <a:bodyPr/>
        <a:lstStyle/>
        <a:p>
          <a:r>
            <a:rPr lang="en-US" dirty="0"/>
            <a:t>Middle</a:t>
          </a:r>
        </a:p>
      </dgm:t>
    </dgm:pt>
    <dgm:pt modelId="{F8B8400A-602D-4D58-ADC6-6D688D8729A3}" type="parTrans" cxnId="{9B41DA75-0BD5-45D9-A579-9579B96105CF}">
      <dgm:prSet/>
      <dgm:spPr/>
      <dgm:t>
        <a:bodyPr/>
        <a:lstStyle/>
        <a:p>
          <a:endParaRPr lang="en-US"/>
        </a:p>
      </dgm:t>
    </dgm:pt>
    <dgm:pt modelId="{EF7FF557-90A8-413B-A7C5-DF2F06BF4050}" type="sibTrans" cxnId="{9B41DA75-0BD5-45D9-A579-9579B96105CF}">
      <dgm:prSet/>
      <dgm:spPr/>
      <dgm:t>
        <a:bodyPr/>
        <a:lstStyle/>
        <a:p>
          <a:endParaRPr lang="en-US"/>
        </a:p>
      </dgm:t>
    </dgm:pt>
    <dgm:pt modelId="{0B72EC09-D2D7-49E3-BFE7-2263B2E713B0}">
      <dgm:prSet phldrT="[Text]"/>
      <dgm:spPr/>
      <dgm:t>
        <a:bodyPr/>
        <a:lstStyle/>
        <a:p>
          <a:r>
            <a:rPr lang="en-US" dirty="0"/>
            <a:t>Trial period</a:t>
          </a:r>
        </a:p>
      </dgm:t>
    </dgm:pt>
    <dgm:pt modelId="{5CFCD4C0-F313-4743-9851-3C10EF10F66B}" type="parTrans" cxnId="{56644609-2FA6-4051-AB6F-879EE1EC51A2}">
      <dgm:prSet/>
      <dgm:spPr/>
      <dgm:t>
        <a:bodyPr/>
        <a:lstStyle/>
        <a:p>
          <a:endParaRPr lang="en-US"/>
        </a:p>
      </dgm:t>
    </dgm:pt>
    <dgm:pt modelId="{9CB6755B-C947-4866-8609-953E54109F97}" type="sibTrans" cxnId="{56644609-2FA6-4051-AB6F-879EE1EC51A2}">
      <dgm:prSet/>
      <dgm:spPr/>
      <dgm:t>
        <a:bodyPr/>
        <a:lstStyle/>
        <a:p>
          <a:endParaRPr lang="en-US"/>
        </a:p>
      </dgm:t>
    </dgm:pt>
    <dgm:pt modelId="{36A4BCBF-6490-45F9-B704-64E356535E0B}">
      <dgm:prSet phldrT="[Text]"/>
      <dgm:spPr/>
      <dgm:t>
        <a:bodyPr/>
        <a:lstStyle/>
        <a:p>
          <a:r>
            <a:rPr lang="en-US" dirty="0"/>
            <a:t>Final</a:t>
          </a:r>
        </a:p>
      </dgm:t>
    </dgm:pt>
    <dgm:pt modelId="{11D43FAF-7727-4400-9B4B-B4A6A75CEDED}" type="parTrans" cxnId="{3D3D2998-19BE-45CE-8817-4AF5F4A8CA47}">
      <dgm:prSet/>
      <dgm:spPr/>
      <dgm:t>
        <a:bodyPr/>
        <a:lstStyle/>
        <a:p>
          <a:endParaRPr lang="en-US"/>
        </a:p>
      </dgm:t>
    </dgm:pt>
    <dgm:pt modelId="{81CEB761-7188-4CBB-80B1-BAAC3454D510}" type="sibTrans" cxnId="{3D3D2998-19BE-45CE-8817-4AF5F4A8CA47}">
      <dgm:prSet/>
      <dgm:spPr/>
      <dgm:t>
        <a:bodyPr/>
        <a:lstStyle/>
        <a:p>
          <a:endParaRPr lang="en-US"/>
        </a:p>
      </dgm:t>
    </dgm:pt>
    <dgm:pt modelId="{37F9F5A0-FFEF-4B7A-9F29-A73CA7F3E7A5}">
      <dgm:prSet phldrT="[Text]"/>
      <dgm:spPr/>
      <dgm:t>
        <a:bodyPr/>
        <a:lstStyle/>
        <a:p>
          <a:r>
            <a:rPr lang="en-US" dirty="0"/>
            <a:t>Charge yearly subscription based on number of employee</a:t>
          </a:r>
        </a:p>
      </dgm:t>
    </dgm:pt>
    <dgm:pt modelId="{3E767B63-2EF1-4A99-9D40-D1B402F9B692}" type="parTrans" cxnId="{DE35B2EF-F5E1-4504-9639-23BA6900C7C0}">
      <dgm:prSet/>
      <dgm:spPr/>
      <dgm:t>
        <a:bodyPr/>
        <a:lstStyle/>
        <a:p>
          <a:endParaRPr lang="en-US"/>
        </a:p>
      </dgm:t>
    </dgm:pt>
    <dgm:pt modelId="{675D2C6E-0260-48D4-90B0-00AD92921D55}" type="sibTrans" cxnId="{DE35B2EF-F5E1-4504-9639-23BA6900C7C0}">
      <dgm:prSet/>
      <dgm:spPr/>
      <dgm:t>
        <a:bodyPr/>
        <a:lstStyle/>
        <a:p>
          <a:endParaRPr lang="en-US"/>
        </a:p>
      </dgm:t>
    </dgm:pt>
    <dgm:pt modelId="{5243BB1D-0B89-4C8C-B305-1D771A9F4D10}" type="pres">
      <dgm:prSet presAssocID="{48D8B87B-0CC0-4953-93E9-8B401E6CBBDD}" presName="linearFlow" presStyleCnt="0">
        <dgm:presLayoutVars>
          <dgm:dir/>
          <dgm:animLvl val="lvl"/>
          <dgm:resizeHandles val="exact"/>
        </dgm:presLayoutVars>
      </dgm:prSet>
      <dgm:spPr/>
    </dgm:pt>
    <dgm:pt modelId="{50F4AB15-83C4-4BDE-9709-45D46A1CE673}" type="pres">
      <dgm:prSet presAssocID="{87968AD4-A1D9-400C-B83D-0A4790E5BFF7}" presName="composite" presStyleCnt="0"/>
      <dgm:spPr/>
    </dgm:pt>
    <dgm:pt modelId="{49051762-388E-4E14-AE11-C00534ED1698}" type="pres">
      <dgm:prSet presAssocID="{87968AD4-A1D9-400C-B83D-0A4790E5BFF7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819C5421-3D11-4311-B186-92D56C6595C8}" type="pres">
      <dgm:prSet presAssocID="{87968AD4-A1D9-400C-B83D-0A4790E5BFF7}" presName="descendantText" presStyleLbl="alignAcc1" presStyleIdx="0" presStyleCnt="3" custLinFactNeighborX="-719" custLinFactNeighborY="1353">
        <dgm:presLayoutVars>
          <dgm:bulletEnabled val="1"/>
        </dgm:presLayoutVars>
      </dgm:prSet>
      <dgm:spPr/>
    </dgm:pt>
    <dgm:pt modelId="{502F10D3-F259-4B09-8525-AD68E5234A23}" type="pres">
      <dgm:prSet presAssocID="{2415E4CE-BF69-4E8D-92B8-EB6BCBFCE68D}" presName="sp" presStyleCnt="0"/>
      <dgm:spPr/>
    </dgm:pt>
    <dgm:pt modelId="{D0EFBDAE-4AAE-491B-A7B5-CAFC7B3A5B68}" type="pres">
      <dgm:prSet presAssocID="{290D1E34-56E0-4D27-9D81-0D32C7948E07}" presName="composite" presStyleCnt="0"/>
      <dgm:spPr/>
    </dgm:pt>
    <dgm:pt modelId="{0C866081-5BD4-430E-8D7A-83FCA7C3A497}" type="pres">
      <dgm:prSet presAssocID="{290D1E34-56E0-4D27-9D81-0D32C7948E07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77D875F8-6963-4AEC-8F51-5AD0F88CBD0C}" type="pres">
      <dgm:prSet presAssocID="{290D1E34-56E0-4D27-9D81-0D32C7948E07}" presName="descendantText" presStyleLbl="alignAcc1" presStyleIdx="1" presStyleCnt="3">
        <dgm:presLayoutVars>
          <dgm:bulletEnabled val="1"/>
        </dgm:presLayoutVars>
      </dgm:prSet>
      <dgm:spPr/>
    </dgm:pt>
    <dgm:pt modelId="{F562E4CD-7E73-40F9-A418-3A04AD1AB0C1}" type="pres">
      <dgm:prSet presAssocID="{EF7FF557-90A8-413B-A7C5-DF2F06BF4050}" presName="sp" presStyleCnt="0"/>
      <dgm:spPr/>
    </dgm:pt>
    <dgm:pt modelId="{10F03914-F421-404E-9E56-2C2E68B4BE16}" type="pres">
      <dgm:prSet presAssocID="{36A4BCBF-6490-45F9-B704-64E356535E0B}" presName="composite" presStyleCnt="0"/>
      <dgm:spPr/>
    </dgm:pt>
    <dgm:pt modelId="{1B45C609-6F08-4B26-8BA5-8198BC205038}" type="pres">
      <dgm:prSet presAssocID="{36A4BCBF-6490-45F9-B704-64E356535E0B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22729F70-BFA8-49D4-9679-430A5DBA2607}" type="pres">
      <dgm:prSet presAssocID="{36A4BCBF-6490-45F9-B704-64E356535E0B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FEE17402-91AA-4A59-9825-7FC37A955CD1}" type="presOf" srcId="{290D1E34-56E0-4D27-9D81-0D32C7948E07}" destId="{0C866081-5BD4-430E-8D7A-83FCA7C3A497}" srcOrd="0" destOrd="0" presId="urn:microsoft.com/office/officeart/2005/8/layout/chevron2"/>
    <dgm:cxn modelId="{56644609-2FA6-4051-AB6F-879EE1EC51A2}" srcId="{290D1E34-56E0-4D27-9D81-0D32C7948E07}" destId="{0B72EC09-D2D7-49E3-BFE7-2263B2E713B0}" srcOrd="0" destOrd="0" parTransId="{5CFCD4C0-F313-4743-9851-3C10EF10F66B}" sibTransId="{9CB6755B-C947-4866-8609-953E54109F97}"/>
    <dgm:cxn modelId="{9F702B1E-329F-4DE5-8121-37E5CC095ADA}" type="presOf" srcId="{48D8B87B-0CC0-4953-93E9-8B401E6CBBDD}" destId="{5243BB1D-0B89-4C8C-B305-1D771A9F4D10}" srcOrd="0" destOrd="0" presId="urn:microsoft.com/office/officeart/2005/8/layout/chevron2"/>
    <dgm:cxn modelId="{69E91F37-FAA5-47FA-9220-E46E209F6A59}" type="presOf" srcId="{37F9F5A0-FFEF-4B7A-9F29-A73CA7F3E7A5}" destId="{22729F70-BFA8-49D4-9679-430A5DBA2607}" srcOrd="0" destOrd="0" presId="urn:microsoft.com/office/officeart/2005/8/layout/chevron2"/>
    <dgm:cxn modelId="{59EB563E-8A2D-444A-8B0D-3F6C009F8559}" srcId="{87968AD4-A1D9-400C-B83D-0A4790E5BFF7}" destId="{06C88098-E7CA-45B9-96BC-39145725F36C}" srcOrd="0" destOrd="0" parTransId="{F6E34E09-560F-42E9-8B7F-C172E4CAE1F1}" sibTransId="{8618F938-F909-4CDB-9FBA-01734AD686EF}"/>
    <dgm:cxn modelId="{E016946A-10B5-4024-8F5C-34CDC891935F}" type="presOf" srcId="{0B72EC09-D2D7-49E3-BFE7-2263B2E713B0}" destId="{77D875F8-6963-4AEC-8F51-5AD0F88CBD0C}" srcOrd="0" destOrd="0" presId="urn:microsoft.com/office/officeart/2005/8/layout/chevron2"/>
    <dgm:cxn modelId="{9B41DA75-0BD5-45D9-A579-9579B96105CF}" srcId="{48D8B87B-0CC0-4953-93E9-8B401E6CBBDD}" destId="{290D1E34-56E0-4D27-9D81-0D32C7948E07}" srcOrd="1" destOrd="0" parTransId="{F8B8400A-602D-4D58-ADC6-6D688D8729A3}" sibTransId="{EF7FF557-90A8-413B-A7C5-DF2F06BF4050}"/>
    <dgm:cxn modelId="{54C0ED76-02D3-4729-BC4A-B8ADEA48264C}" srcId="{48D8B87B-0CC0-4953-93E9-8B401E6CBBDD}" destId="{87968AD4-A1D9-400C-B83D-0A4790E5BFF7}" srcOrd="0" destOrd="0" parTransId="{A8A3AEF8-7586-4E3A-B7B0-ED4ECFEBF399}" sibTransId="{2415E4CE-BF69-4E8D-92B8-EB6BCBFCE68D}"/>
    <dgm:cxn modelId="{3D3D2998-19BE-45CE-8817-4AF5F4A8CA47}" srcId="{48D8B87B-0CC0-4953-93E9-8B401E6CBBDD}" destId="{36A4BCBF-6490-45F9-B704-64E356535E0B}" srcOrd="2" destOrd="0" parTransId="{11D43FAF-7727-4400-9B4B-B4A6A75CEDED}" sibTransId="{81CEB761-7188-4CBB-80B1-BAAC3454D510}"/>
    <dgm:cxn modelId="{801506D9-224C-47B0-9D99-2B60F21DCE07}" type="presOf" srcId="{06C88098-E7CA-45B9-96BC-39145725F36C}" destId="{819C5421-3D11-4311-B186-92D56C6595C8}" srcOrd="0" destOrd="0" presId="urn:microsoft.com/office/officeart/2005/8/layout/chevron2"/>
    <dgm:cxn modelId="{3D1954EA-25C9-4A68-B37A-9A94066FFE6E}" type="presOf" srcId="{87968AD4-A1D9-400C-B83D-0A4790E5BFF7}" destId="{49051762-388E-4E14-AE11-C00534ED1698}" srcOrd="0" destOrd="0" presId="urn:microsoft.com/office/officeart/2005/8/layout/chevron2"/>
    <dgm:cxn modelId="{DE35B2EF-F5E1-4504-9639-23BA6900C7C0}" srcId="{36A4BCBF-6490-45F9-B704-64E356535E0B}" destId="{37F9F5A0-FFEF-4B7A-9F29-A73CA7F3E7A5}" srcOrd="0" destOrd="0" parTransId="{3E767B63-2EF1-4A99-9D40-D1B402F9B692}" sibTransId="{675D2C6E-0260-48D4-90B0-00AD92921D55}"/>
    <dgm:cxn modelId="{A51F87F9-47BE-4550-A7D1-F8865B34EC70}" type="presOf" srcId="{36A4BCBF-6490-45F9-B704-64E356535E0B}" destId="{1B45C609-6F08-4B26-8BA5-8198BC205038}" srcOrd="0" destOrd="0" presId="urn:microsoft.com/office/officeart/2005/8/layout/chevron2"/>
    <dgm:cxn modelId="{4C7E334D-6A56-4025-BA8C-0B25993D20DE}" type="presParOf" srcId="{5243BB1D-0B89-4C8C-B305-1D771A9F4D10}" destId="{50F4AB15-83C4-4BDE-9709-45D46A1CE673}" srcOrd="0" destOrd="0" presId="urn:microsoft.com/office/officeart/2005/8/layout/chevron2"/>
    <dgm:cxn modelId="{8A1D34B7-2E8A-4781-9F45-CB4B34C08BE0}" type="presParOf" srcId="{50F4AB15-83C4-4BDE-9709-45D46A1CE673}" destId="{49051762-388E-4E14-AE11-C00534ED1698}" srcOrd="0" destOrd="0" presId="urn:microsoft.com/office/officeart/2005/8/layout/chevron2"/>
    <dgm:cxn modelId="{9DB6F5DF-2434-4FD4-8592-2D084A10CDE5}" type="presParOf" srcId="{50F4AB15-83C4-4BDE-9709-45D46A1CE673}" destId="{819C5421-3D11-4311-B186-92D56C6595C8}" srcOrd="1" destOrd="0" presId="urn:microsoft.com/office/officeart/2005/8/layout/chevron2"/>
    <dgm:cxn modelId="{C51BB3C9-6103-40C1-A153-D898ED81F5BA}" type="presParOf" srcId="{5243BB1D-0B89-4C8C-B305-1D771A9F4D10}" destId="{502F10D3-F259-4B09-8525-AD68E5234A23}" srcOrd="1" destOrd="0" presId="urn:microsoft.com/office/officeart/2005/8/layout/chevron2"/>
    <dgm:cxn modelId="{730B005C-E1BC-4816-887C-4091FCC021A0}" type="presParOf" srcId="{5243BB1D-0B89-4C8C-B305-1D771A9F4D10}" destId="{D0EFBDAE-4AAE-491B-A7B5-CAFC7B3A5B68}" srcOrd="2" destOrd="0" presId="urn:microsoft.com/office/officeart/2005/8/layout/chevron2"/>
    <dgm:cxn modelId="{3425BA89-6C2D-4335-B1DB-F3513A1D96D2}" type="presParOf" srcId="{D0EFBDAE-4AAE-491B-A7B5-CAFC7B3A5B68}" destId="{0C866081-5BD4-430E-8D7A-83FCA7C3A497}" srcOrd="0" destOrd="0" presId="urn:microsoft.com/office/officeart/2005/8/layout/chevron2"/>
    <dgm:cxn modelId="{756C01DC-DF6E-4895-8AF7-FC2AF482D665}" type="presParOf" srcId="{D0EFBDAE-4AAE-491B-A7B5-CAFC7B3A5B68}" destId="{77D875F8-6963-4AEC-8F51-5AD0F88CBD0C}" srcOrd="1" destOrd="0" presId="urn:microsoft.com/office/officeart/2005/8/layout/chevron2"/>
    <dgm:cxn modelId="{76F8E158-0565-42E2-A91F-35123A3CEDB3}" type="presParOf" srcId="{5243BB1D-0B89-4C8C-B305-1D771A9F4D10}" destId="{F562E4CD-7E73-40F9-A418-3A04AD1AB0C1}" srcOrd="3" destOrd="0" presId="urn:microsoft.com/office/officeart/2005/8/layout/chevron2"/>
    <dgm:cxn modelId="{5F92FF9E-F6A3-4A8C-82AE-EF99ED495377}" type="presParOf" srcId="{5243BB1D-0B89-4C8C-B305-1D771A9F4D10}" destId="{10F03914-F421-404E-9E56-2C2E68B4BE16}" srcOrd="4" destOrd="0" presId="urn:microsoft.com/office/officeart/2005/8/layout/chevron2"/>
    <dgm:cxn modelId="{37BD779E-0C4B-4E06-A76C-AA6EBD7472DE}" type="presParOf" srcId="{10F03914-F421-404E-9E56-2C2E68B4BE16}" destId="{1B45C609-6F08-4B26-8BA5-8198BC205038}" srcOrd="0" destOrd="0" presId="urn:microsoft.com/office/officeart/2005/8/layout/chevron2"/>
    <dgm:cxn modelId="{C75505C5-47CB-4E8F-AD23-6432B32C522B}" type="presParOf" srcId="{10F03914-F421-404E-9E56-2C2E68B4BE16}" destId="{22729F70-BFA8-49D4-9679-430A5DBA2607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FA19459-62FF-4155-9A1B-1F1FF125F62D}" type="doc">
      <dgm:prSet loTypeId="urn:microsoft.com/office/officeart/2005/8/layout/arrow6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76D7BCB-7D03-43FD-95E5-206994A1B9C9}">
      <dgm:prSet phldrT="[Text]"/>
      <dgm:spPr/>
      <dgm:t>
        <a:bodyPr/>
        <a:lstStyle/>
        <a:p>
          <a:r>
            <a:rPr lang="en-US" dirty="0"/>
            <a:t>Blockchain Analytics</a:t>
          </a:r>
        </a:p>
      </dgm:t>
    </dgm:pt>
    <dgm:pt modelId="{0594CB21-05EF-443F-8F8D-636F0FABF677}" type="parTrans" cxnId="{C54313E4-725A-48A1-AB31-7D83DDC5E6E6}">
      <dgm:prSet/>
      <dgm:spPr/>
      <dgm:t>
        <a:bodyPr/>
        <a:lstStyle/>
        <a:p>
          <a:endParaRPr lang="en-US"/>
        </a:p>
      </dgm:t>
    </dgm:pt>
    <dgm:pt modelId="{ABDB7FCD-0899-4CF1-99A7-6833A1D9C85A}" type="sibTrans" cxnId="{C54313E4-725A-48A1-AB31-7D83DDC5E6E6}">
      <dgm:prSet/>
      <dgm:spPr/>
      <dgm:t>
        <a:bodyPr/>
        <a:lstStyle/>
        <a:p>
          <a:endParaRPr lang="en-US"/>
        </a:p>
      </dgm:t>
    </dgm:pt>
    <dgm:pt modelId="{5D8602FB-4BEF-4390-BF86-45191E8E562E}">
      <dgm:prSet phldrT="[Text]"/>
      <dgm:spPr/>
      <dgm:t>
        <a:bodyPr/>
        <a:lstStyle/>
        <a:p>
          <a:r>
            <a:rPr lang="en-US" dirty="0"/>
            <a:t>80% of revenue</a:t>
          </a:r>
        </a:p>
      </dgm:t>
    </dgm:pt>
    <dgm:pt modelId="{CFAFD9C3-CD99-4926-8491-8D270F438DFA}" type="parTrans" cxnId="{1BC91652-4CB2-46A1-BDE3-C931D2328BFD}">
      <dgm:prSet/>
      <dgm:spPr/>
      <dgm:t>
        <a:bodyPr/>
        <a:lstStyle/>
        <a:p>
          <a:endParaRPr lang="en-US"/>
        </a:p>
      </dgm:t>
    </dgm:pt>
    <dgm:pt modelId="{DACA9707-7747-4BB7-B53E-F3191A3AA4F0}" type="sibTrans" cxnId="{1BC91652-4CB2-46A1-BDE3-C931D2328BFD}">
      <dgm:prSet/>
      <dgm:spPr/>
      <dgm:t>
        <a:bodyPr/>
        <a:lstStyle/>
        <a:p>
          <a:endParaRPr lang="en-US"/>
        </a:p>
      </dgm:t>
    </dgm:pt>
    <dgm:pt modelId="{5E613BE0-7730-4CF1-A63A-B3ADBB4CB0F1}">
      <dgm:prSet phldrT="[Text]"/>
      <dgm:spPr/>
      <dgm:t>
        <a:bodyPr/>
        <a:lstStyle/>
        <a:p>
          <a:r>
            <a:rPr lang="en-US" dirty="0"/>
            <a:t>Advertisement</a:t>
          </a:r>
        </a:p>
      </dgm:t>
    </dgm:pt>
    <dgm:pt modelId="{7B177C41-4C51-42D2-9B51-6907CC667264}" type="parTrans" cxnId="{B86F158E-148D-4F9C-942A-835ED6717E4B}">
      <dgm:prSet/>
      <dgm:spPr/>
      <dgm:t>
        <a:bodyPr/>
        <a:lstStyle/>
        <a:p>
          <a:endParaRPr lang="en-US"/>
        </a:p>
      </dgm:t>
    </dgm:pt>
    <dgm:pt modelId="{889815F6-8445-4B27-B4D4-B1F6252299D2}" type="sibTrans" cxnId="{B86F158E-148D-4F9C-942A-835ED6717E4B}">
      <dgm:prSet/>
      <dgm:spPr/>
      <dgm:t>
        <a:bodyPr/>
        <a:lstStyle/>
        <a:p>
          <a:endParaRPr lang="en-US"/>
        </a:p>
      </dgm:t>
    </dgm:pt>
    <dgm:pt modelId="{BF53B16C-C009-4164-B225-94F48C379B32}">
      <dgm:prSet phldrT="[Text]"/>
      <dgm:spPr/>
      <dgm:t>
        <a:bodyPr/>
        <a:lstStyle/>
        <a:p>
          <a:r>
            <a:rPr lang="en-US" dirty="0"/>
            <a:t>20% of revenue</a:t>
          </a:r>
        </a:p>
      </dgm:t>
    </dgm:pt>
    <dgm:pt modelId="{2D1A805D-B7C7-49D3-90CA-B143ED67506E}" type="parTrans" cxnId="{E865D4D5-D187-4FFA-B79B-B9A0A47DF05F}">
      <dgm:prSet/>
      <dgm:spPr/>
      <dgm:t>
        <a:bodyPr/>
        <a:lstStyle/>
        <a:p>
          <a:endParaRPr lang="en-US"/>
        </a:p>
      </dgm:t>
    </dgm:pt>
    <dgm:pt modelId="{5CF3AF90-22C8-446C-B4BE-9616DDAE34E0}" type="sibTrans" cxnId="{E865D4D5-D187-4FFA-B79B-B9A0A47DF05F}">
      <dgm:prSet/>
      <dgm:spPr/>
      <dgm:t>
        <a:bodyPr/>
        <a:lstStyle/>
        <a:p>
          <a:endParaRPr lang="en-US"/>
        </a:p>
      </dgm:t>
    </dgm:pt>
    <dgm:pt modelId="{B4BC9207-D817-47EF-8475-DAB42A1960A2}">
      <dgm:prSet phldrT="[Text]"/>
      <dgm:spPr/>
      <dgm:t>
        <a:bodyPr/>
        <a:lstStyle/>
        <a:p>
          <a:r>
            <a:rPr lang="en-US" dirty="0"/>
            <a:t>B2C</a:t>
          </a:r>
        </a:p>
      </dgm:t>
    </dgm:pt>
    <dgm:pt modelId="{8C5E320A-5DBA-45E0-80C8-8E93FE52B47A}" type="parTrans" cxnId="{59F1E727-8573-4894-BEF6-B72F8E9CDA10}">
      <dgm:prSet/>
      <dgm:spPr/>
      <dgm:t>
        <a:bodyPr/>
        <a:lstStyle/>
        <a:p>
          <a:endParaRPr lang="en-US"/>
        </a:p>
      </dgm:t>
    </dgm:pt>
    <dgm:pt modelId="{831419FD-C5E7-4E36-8DBE-37DA2268BF4E}" type="sibTrans" cxnId="{59F1E727-8573-4894-BEF6-B72F8E9CDA10}">
      <dgm:prSet/>
      <dgm:spPr/>
      <dgm:t>
        <a:bodyPr/>
        <a:lstStyle/>
        <a:p>
          <a:endParaRPr lang="en-US"/>
        </a:p>
      </dgm:t>
    </dgm:pt>
    <dgm:pt modelId="{74ADFFD7-E48C-4725-BA17-B997AE3EB071}">
      <dgm:prSet phldrT="[Text]"/>
      <dgm:spPr/>
      <dgm:t>
        <a:bodyPr/>
        <a:lstStyle/>
        <a:p>
          <a:r>
            <a:rPr lang="en-US" dirty="0"/>
            <a:t>B2B</a:t>
          </a:r>
        </a:p>
      </dgm:t>
    </dgm:pt>
    <dgm:pt modelId="{F15D3479-9C35-4430-A62D-E17B689DC5F4}" type="parTrans" cxnId="{AAEDC638-2EB3-4D1A-BA89-1D1B53FE42E6}">
      <dgm:prSet/>
      <dgm:spPr/>
      <dgm:t>
        <a:bodyPr/>
        <a:lstStyle/>
        <a:p>
          <a:endParaRPr lang="en-US"/>
        </a:p>
      </dgm:t>
    </dgm:pt>
    <dgm:pt modelId="{B4EF6245-D7ED-4CB0-9B17-D9DB2E5B3F80}" type="sibTrans" cxnId="{AAEDC638-2EB3-4D1A-BA89-1D1B53FE42E6}">
      <dgm:prSet/>
      <dgm:spPr/>
      <dgm:t>
        <a:bodyPr/>
        <a:lstStyle/>
        <a:p>
          <a:endParaRPr lang="en-US"/>
        </a:p>
      </dgm:t>
    </dgm:pt>
    <dgm:pt modelId="{760E9381-854D-47CC-A84D-12F692165EA1}" type="pres">
      <dgm:prSet presAssocID="{AFA19459-62FF-4155-9A1B-1F1FF125F62D}" presName="compositeShape" presStyleCnt="0">
        <dgm:presLayoutVars>
          <dgm:chMax val="2"/>
          <dgm:dir/>
          <dgm:resizeHandles val="exact"/>
        </dgm:presLayoutVars>
      </dgm:prSet>
      <dgm:spPr/>
    </dgm:pt>
    <dgm:pt modelId="{5CA7489B-2613-437B-8F5B-BF705231D469}" type="pres">
      <dgm:prSet presAssocID="{AFA19459-62FF-4155-9A1B-1F1FF125F62D}" presName="ribbon" presStyleLbl="node1" presStyleIdx="0" presStyleCnt="1"/>
      <dgm:spPr/>
    </dgm:pt>
    <dgm:pt modelId="{3EDEA2A4-458B-41DC-9807-EFE3413D08C9}" type="pres">
      <dgm:prSet presAssocID="{AFA19459-62FF-4155-9A1B-1F1FF125F62D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D1D21745-8A34-4D2D-A932-5772B893D9DB}" type="pres">
      <dgm:prSet presAssocID="{AFA19459-62FF-4155-9A1B-1F1FF125F62D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59F1E727-8573-4894-BEF6-B72F8E9CDA10}" srcId="{5E613BE0-7730-4CF1-A63A-B3ADBB4CB0F1}" destId="{B4BC9207-D817-47EF-8475-DAB42A1960A2}" srcOrd="1" destOrd="0" parTransId="{8C5E320A-5DBA-45E0-80C8-8E93FE52B47A}" sibTransId="{831419FD-C5E7-4E36-8DBE-37DA2268BF4E}"/>
    <dgm:cxn modelId="{AAEDC638-2EB3-4D1A-BA89-1D1B53FE42E6}" srcId="{576D7BCB-7D03-43FD-95E5-206994A1B9C9}" destId="{74ADFFD7-E48C-4725-BA17-B997AE3EB071}" srcOrd="1" destOrd="0" parTransId="{F15D3479-9C35-4430-A62D-E17B689DC5F4}" sibTransId="{B4EF6245-D7ED-4CB0-9B17-D9DB2E5B3F80}"/>
    <dgm:cxn modelId="{81721940-81D0-4A42-A937-94539238B987}" type="presOf" srcId="{74ADFFD7-E48C-4725-BA17-B997AE3EB071}" destId="{3EDEA2A4-458B-41DC-9807-EFE3413D08C9}" srcOrd="0" destOrd="2" presId="urn:microsoft.com/office/officeart/2005/8/layout/arrow6"/>
    <dgm:cxn modelId="{888B1462-F479-4487-9A9E-01ECF8A34F56}" type="presOf" srcId="{BF53B16C-C009-4164-B225-94F48C379B32}" destId="{D1D21745-8A34-4D2D-A932-5772B893D9DB}" srcOrd="0" destOrd="1" presId="urn:microsoft.com/office/officeart/2005/8/layout/arrow6"/>
    <dgm:cxn modelId="{1BC91652-4CB2-46A1-BDE3-C931D2328BFD}" srcId="{576D7BCB-7D03-43FD-95E5-206994A1B9C9}" destId="{5D8602FB-4BEF-4390-BF86-45191E8E562E}" srcOrd="0" destOrd="0" parTransId="{CFAFD9C3-CD99-4926-8491-8D270F438DFA}" sibTransId="{DACA9707-7747-4BB7-B53E-F3191A3AA4F0}"/>
    <dgm:cxn modelId="{07DBE65A-6C28-403F-800B-09392992B021}" type="presOf" srcId="{AFA19459-62FF-4155-9A1B-1F1FF125F62D}" destId="{760E9381-854D-47CC-A84D-12F692165EA1}" srcOrd="0" destOrd="0" presId="urn:microsoft.com/office/officeart/2005/8/layout/arrow6"/>
    <dgm:cxn modelId="{B86F158E-148D-4F9C-942A-835ED6717E4B}" srcId="{AFA19459-62FF-4155-9A1B-1F1FF125F62D}" destId="{5E613BE0-7730-4CF1-A63A-B3ADBB4CB0F1}" srcOrd="1" destOrd="0" parTransId="{7B177C41-4C51-42D2-9B51-6907CC667264}" sibTransId="{889815F6-8445-4B27-B4D4-B1F6252299D2}"/>
    <dgm:cxn modelId="{76FF13A2-788D-4D83-BB6E-D9ED1FFF4C6B}" type="presOf" srcId="{B4BC9207-D817-47EF-8475-DAB42A1960A2}" destId="{D1D21745-8A34-4D2D-A932-5772B893D9DB}" srcOrd="0" destOrd="2" presId="urn:microsoft.com/office/officeart/2005/8/layout/arrow6"/>
    <dgm:cxn modelId="{BD9882A2-013B-4D0C-9C93-B309BF171DE7}" type="presOf" srcId="{5E613BE0-7730-4CF1-A63A-B3ADBB4CB0F1}" destId="{D1D21745-8A34-4D2D-A932-5772B893D9DB}" srcOrd="0" destOrd="0" presId="urn:microsoft.com/office/officeart/2005/8/layout/arrow6"/>
    <dgm:cxn modelId="{470D22D2-1856-4133-B367-518B34CD6098}" type="presOf" srcId="{5D8602FB-4BEF-4390-BF86-45191E8E562E}" destId="{3EDEA2A4-458B-41DC-9807-EFE3413D08C9}" srcOrd="0" destOrd="1" presId="urn:microsoft.com/office/officeart/2005/8/layout/arrow6"/>
    <dgm:cxn modelId="{E865D4D5-D187-4FFA-B79B-B9A0A47DF05F}" srcId="{5E613BE0-7730-4CF1-A63A-B3ADBB4CB0F1}" destId="{BF53B16C-C009-4164-B225-94F48C379B32}" srcOrd="0" destOrd="0" parTransId="{2D1A805D-B7C7-49D3-90CA-B143ED67506E}" sibTransId="{5CF3AF90-22C8-446C-B4BE-9616DDAE34E0}"/>
    <dgm:cxn modelId="{C54313E4-725A-48A1-AB31-7D83DDC5E6E6}" srcId="{AFA19459-62FF-4155-9A1B-1F1FF125F62D}" destId="{576D7BCB-7D03-43FD-95E5-206994A1B9C9}" srcOrd="0" destOrd="0" parTransId="{0594CB21-05EF-443F-8F8D-636F0FABF677}" sibTransId="{ABDB7FCD-0899-4CF1-99A7-6833A1D9C85A}"/>
    <dgm:cxn modelId="{D39D28E4-6453-44BD-A326-F7AD1E0FA0D3}" type="presOf" srcId="{576D7BCB-7D03-43FD-95E5-206994A1B9C9}" destId="{3EDEA2A4-458B-41DC-9807-EFE3413D08C9}" srcOrd="0" destOrd="0" presId="urn:microsoft.com/office/officeart/2005/8/layout/arrow6"/>
    <dgm:cxn modelId="{A591D357-4503-4552-AA08-88F1C8B84B0E}" type="presParOf" srcId="{760E9381-854D-47CC-A84D-12F692165EA1}" destId="{5CA7489B-2613-437B-8F5B-BF705231D469}" srcOrd="0" destOrd="0" presId="urn:microsoft.com/office/officeart/2005/8/layout/arrow6"/>
    <dgm:cxn modelId="{3CA67373-8D1D-4DAA-9BFC-7D0D97A16682}" type="presParOf" srcId="{760E9381-854D-47CC-A84D-12F692165EA1}" destId="{3EDEA2A4-458B-41DC-9807-EFE3413D08C9}" srcOrd="1" destOrd="0" presId="urn:microsoft.com/office/officeart/2005/8/layout/arrow6"/>
    <dgm:cxn modelId="{8D7F24C1-4C77-4E10-9FE8-AD171E620AC3}" type="presParOf" srcId="{760E9381-854D-47CC-A84D-12F692165EA1}" destId="{D1D21745-8A34-4D2D-A932-5772B893D9DB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D38D8DC-E572-4369-89B3-82CCD55A7CAA}" type="doc">
      <dgm:prSet loTypeId="urn:microsoft.com/office/officeart/2005/8/layout/targe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2E027A7-B32E-4567-BFCF-699F8DF05B96}">
      <dgm:prSet phldrT="[Text]"/>
      <dgm:spPr/>
      <dgm:t>
        <a:bodyPr/>
        <a:lstStyle/>
        <a:p>
          <a:r>
            <a:rPr lang="en-US" dirty="0"/>
            <a:t>Company can access the ledger if they update their data</a:t>
          </a:r>
        </a:p>
      </dgm:t>
    </dgm:pt>
    <dgm:pt modelId="{550E20D6-0CA4-4CD9-A87B-C3D6DAE9F0C1}" type="parTrans" cxnId="{9909B56E-15F7-4BD5-9922-08B5ACE84FF1}">
      <dgm:prSet/>
      <dgm:spPr/>
      <dgm:t>
        <a:bodyPr/>
        <a:lstStyle/>
        <a:p>
          <a:endParaRPr lang="en-US"/>
        </a:p>
      </dgm:t>
    </dgm:pt>
    <dgm:pt modelId="{30BFF65A-DF38-4C27-A8E8-6FFD0CE50746}" type="sibTrans" cxnId="{9909B56E-15F7-4BD5-9922-08B5ACE84FF1}">
      <dgm:prSet/>
      <dgm:spPr/>
      <dgm:t>
        <a:bodyPr/>
        <a:lstStyle/>
        <a:p>
          <a:endParaRPr lang="en-US"/>
        </a:p>
      </dgm:t>
    </dgm:pt>
    <dgm:pt modelId="{879BBEBD-C8F0-4D79-94CA-D3EF874F3D00}">
      <dgm:prSet phldrT="[Text]"/>
      <dgm:spPr/>
      <dgm:t>
        <a:bodyPr/>
        <a:lstStyle/>
        <a:p>
          <a:endParaRPr lang="en-US" dirty="0"/>
        </a:p>
      </dgm:t>
    </dgm:pt>
    <dgm:pt modelId="{3A72FAA0-2C0F-4E59-8BED-F901EB9E4507}" type="parTrans" cxnId="{F6315A06-0691-447F-AC6D-87493F408164}">
      <dgm:prSet/>
      <dgm:spPr/>
      <dgm:t>
        <a:bodyPr/>
        <a:lstStyle/>
        <a:p>
          <a:endParaRPr lang="en-US"/>
        </a:p>
      </dgm:t>
    </dgm:pt>
    <dgm:pt modelId="{A7936087-F15C-4FDA-95DA-3B6ADB1E546A}" type="sibTrans" cxnId="{F6315A06-0691-447F-AC6D-87493F408164}">
      <dgm:prSet/>
      <dgm:spPr/>
      <dgm:t>
        <a:bodyPr/>
        <a:lstStyle/>
        <a:p>
          <a:endParaRPr lang="en-US"/>
        </a:p>
      </dgm:t>
    </dgm:pt>
    <dgm:pt modelId="{6C9CC06C-06D8-4135-A87B-4FA8E64F85D5}">
      <dgm:prSet phldrT="[Text]"/>
      <dgm:spPr/>
      <dgm:t>
        <a:bodyPr/>
        <a:lstStyle/>
        <a:p>
          <a:r>
            <a:rPr lang="en-US" dirty="0"/>
            <a:t>Can save about 20k a year on getting data from compensation survey </a:t>
          </a:r>
        </a:p>
      </dgm:t>
    </dgm:pt>
    <dgm:pt modelId="{44BAA958-7318-4B76-89D4-746AB38AA62F}" type="parTrans" cxnId="{F831E3B9-03D3-49F1-960D-6BFF3293CB05}">
      <dgm:prSet/>
      <dgm:spPr/>
      <dgm:t>
        <a:bodyPr/>
        <a:lstStyle/>
        <a:p>
          <a:endParaRPr lang="en-US"/>
        </a:p>
      </dgm:t>
    </dgm:pt>
    <dgm:pt modelId="{B293F0FF-7417-440B-96A6-4AF0067A2705}" type="sibTrans" cxnId="{F831E3B9-03D3-49F1-960D-6BFF3293CB05}">
      <dgm:prSet/>
      <dgm:spPr/>
      <dgm:t>
        <a:bodyPr/>
        <a:lstStyle/>
        <a:p>
          <a:endParaRPr lang="en-US"/>
        </a:p>
      </dgm:t>
    </dgm:pt>
    <dgm:pt modelId="{A18D4ED4-D54D-4CC3-8094-620067A042C8}">
      <dgm:prSet phldrT="[Text]"/>
      <dgm:spPr/>
      <dgm:t>
        <a:bodyPr/>
        <a:lstStyle/>
        <a:p>
          <a:endParaRPr lang="en-US" dirty="0"/>
        </a:p>
      </dgm:t>
    </dgm:pt>
    <dgm:pt modelId="{A9C9894F-4978-4426-AFE4-C7B93518AF89}" type="parTrans" cxnId="{A4259CC4-7E4B-4C8F-A92B-1EE7C7A0585E}">
      <dgm:prSet/>
      <dgm:spPr/>
      <dgm:t>
        <a:bodyPr/>
        <a:lstStyle/>
        <a:p>
          <a:endParaRPr lang="en-US"/>
        </a:p>
      </dgm:t>
    </dgm:pt>
    <dgm:pt modelId="{0D7B92DA-2C2D-443C-9DE6-2038F23CC89B}" type="sibTrans" cxnId="{A4259CC4-7E4B-4C8F-A92B-1EE7C7A0585E}">
      <dgm:prSet/>
      <dgm:spPr/>
      <dgm:t>
        <a:bodyPr/>
        <a:lstStyle/>
        <a:p>
          <a:endParaRPr lang="en-US"/>
        </a:p>
      </dgm:t>
    </dgm:pt>
    <dgm:pt modelId="{1257E8F5-604F-469C-9F2B-72E3DC987D57}">
      <dgm:prSet phldrT="[Text]"/>
      <dgm:spPr/>
      <dgm:t>
        <a:bodyPr/>
        <a:lstStyle/>
        <a:p>
          <a:endParaRPr lang="en-US" dirty="0"/>
        </a:p>
      </dgm:t>
    </dgm:pt>
    <dgm:pt modelId="{018C608B-461A-499E-8FE9-D510AFAC00F9}" type="parTrans" cxnId="{9A93069F-34D8-4BDF-9532-602ECCE39551}">
      <dgm:prSet/>
      <dgm:spPr/>
      <dgm:t>
        <a:bodyPr/>
        <a:lstStyle/>
        <a:p>
          <a:endParaRPr lang="en-US"/>
        </a:p>
      </dgm:t>
    </dgm:pt>
    <dgm:pt modelId="{282197BD-7626-4D07-A04D-ACC92C346869}" type="sibTrans" cxnId="{9A93069F-34D8-4BDF-9532-602ECCE39551}">
      <dgm:prSet/>
      <dgm:spPr/>
      <dgm:t>
        <a:bodyPr/>
        <a:lstStyle/>
        <a:p>
          <a:endParaRPr lang="en-US"/>
        </a:p>
      </dgm:t>
    </dgm:pt>
    <dgm:pt modelId="{5873D2AF-7531-47E9-8E3C-36304E9E72E6}">
      <dgm:prSet phldrT="[Text]"/>
      <dgm:spPr/>
      <dgm:t>
        <a:bodyPr/>
        <a:lstStyle/>
        <a:p>
          <a:r>
            <a:rPr lang="en-US" dirty="0"/>
            <a:t>Contributing to open source</a:t>
          </a:r>
        </a:p>
      </dgm:t>
    </dgm:pt>
    <dgm:pt modelId="{A49DD5EB-AFFE-431D-9EA8-AFA3CDBF563C}" type="parTrans" cxnId="{CDFABFEA-1D63-41F0-962C-889539ACE000}">
      <dgm:prSet/>
      <dgm:spPr/>
      <dgm:t>
        <a:bodyPr/>
        <a:lstStyle/>
        <a:p>
          <a:endParaRPr lang="en-US"/>
        </a:p>
      </dgm:t>
    </dgm:pt>
    <dgm:pt modelId="{0B3ECC6D-6DE4-4595-8027-57E2A605ADDA}" type="sibTrans" cxnId="{CDFABFEA-1D63-41F0-962C-889539ACE000}">
      <dgm:prSet/>
      <dgm:spPr/>
      <dgm:t>
        <a:bodyPr/>
        <a:lstStyle/>
        <a:p>
          <a:endParaRPr lang="en-US"/>
        </a:p>
      </dgm:t>
    </dgm:pt>
    <dgm:pt modelId="{2FA66A17-1F44-4D8D-84FE-60CABA952708}">
      <dgm:prSet phldrT="[Text]"/>
      <dgm:spPr/>
      <dgm:t>
        <a:bodyPr/>
        <a:lstStyle/>
        <a:p>
          <a:r>
            <a:rPr lang="en-US" dirty="0"/>
            <a:t>Blockchain</a:t>
          </a:r>
        </a:p>
      </dgm:t>
    </dgm:pt>
    <dgm:pt modelId="{D9D1361B-8D4D-4CCB-8634-F005D9B51427}" type="parTrans" cxnId="{C76B5350-DE17-4879-811B-521684823FE6}">
      <dgm:prSet/>
      <dgm:spPr/>
      <dgm:t>
        <a:bodyPr/>
        <a:lstStyle/>
        <a:p>
          <a:endParaRPr lang="en-US"/>
        </a:p>
      </dgm:t>
    </dgm:pt>
    <dgm:pt modelId="{320FAD29-5EBA-4DC2-904B-10EA36780FD3}" type="sibTrans" cxnId="{C76B5350-DE17-4879-811B-521684823FE6}">
      <dgm:prSet/>
      <dgm:spPr/>
      <dgm:t>
        <a:bodyPr/>
        <a:lstStyle/>
        <a:p>
          <a:endParaRPr lang="en-US"/>
        </a:p>
      </dgm:t>
    </dgm:pt>
    <dgm:pt modelId="{9808AAB6-D0B9-466C-B3A8-088A33D0620E}">
      <dgm:prSet phldrT="[Text]"/>
      <dgm:spPr/>
      <dgm:t>
        <a:bodyPr/>
        <a:lstStyle/>
        <a:p>
          <a:r>
            <a:rPr lang="en-US" dirty="0"/>
            <a:t>Implement of new technology </a:t>
          </a:r>
        </a:p>
      </dgm:t>
    </dgm:pt>
    <dgm:pt modelId="{F18FE82D-06FA-4343-A601-46D01160C3D4}" type="parTrans" cxnId="{0F54E9F2-BD70-4858-93B3-A4BFC055C396}">
      <dgm:prSet/>
      <dgm:spPr/>
      <dgm:t>
        <a:bodyPr/>
        <a:lstStyle/>
        <a:p>
          <a:endParaRPr lang="en-US"/>
        </a:p>
      </dgm:t>
    </dgm:pt>
    <dgm:pt modelId="{2593A72A-C206-4768-961C-7F5F1A4FDC87}" type="sibTrans" cxnId="{0F54E9F2-BD70-4858-93B3-A4BFC055C396}">
      <dgm:prSet/>
      <dgm:spPr/>
      <dgm:t>
        <a:bodyPr/>
        <a:lstStyle/>
        <a:p>
          <a:endParaRPr lang="en-US"/>
        </a:p>
      </dgm:t>
    </dgm:pt>
    <dgm:pt modelId="{5F1FB3B3-9CE7-4B49-A65E-ECAB67556212}">
      <dgm:prSet phldrT="[Text]"/>
      <dgm:spPr/>
      <dgm:t>
        <a:bodyPr/>
        <a:lstStyle/>
        <a:p>
          <a:r>
            <a:rPr lang="en-US" dirty="0"/>
            <a:t>Equality </a:t>
          </a:r>
        </a:p>
      </dgm:t>
    </dgm:pt>
    <dgm:pt modelId="{5CCF173A-3D41-452A-8B8F-173A0144A68E}" type="parTrans" cxnId="{9507708E-CCDC-4924-88F0-A2AA1DFC8036}">
      <dgm:prSet/>
      <dgm:spPr/>
      <dgm:t>
        <a:bodyPr/>
        <a:lstStyle/>
        <a:p>
          <a:endParaRPr lang="en-US"/>
        </a:p>
      </dgm:t>
    </dgm:pt>
    <dgm:pt modelId="{170B0429-5FA9-44E9-816B-55F5475FB7F4}" type="sibTrans" cxnId="{9507708E-CCDC-4924-88F0-A2AA1DFC8036}">
      <dgm:prSet/>
      <dgm:spPr/>
      <dgm:t>
        <a:bodyPr/>
        <a:lstStyle/>
        <a:p>
          <a:endParaRPr lang="en-US"/>
        </a:p>
      </dgm:t>
    </dgm:pt>
    <dgm:pt modelId="{785C6EE3-E80E-4CD1-90BC-DBF6CDA1BB14}" type="pres">
      <dgm:prSet presAssocID="{0D38D8DC-E572-4369-89B3-82CCD55A7CAA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96055748-BDA1-40BA-8299-A1BF0E79E018}" type="pres">
      <dgm:prSet presAssocID="{32E027A7-B32E-4567-BFCF-699F8DF05B96}" presName="circle1" presStyleLbl="node1" presStyleIdx="0" presStyleCnt="3"/>
      <dgm:spPr/>
    </dgm:pt>
    <dgm:pt modelId="{AC40D27F-DBAE-486E-9A5E-A6F85CBC2BB6}" type="pres">
      <dgm:prSet presAssocID="{32E027A7-B32E-4567-BFCF-699F8DF05B96}" presName="space" presStyleCnt="0"/>
      <dgm:spPr/>
    </dgm:pt>
    <dgm:pt modelId="{3FFEC288-EC62-4417-9F4C-4E159FC8D13E}" type="pres">
      <dgm:prSet presAssocID="{32E027A7-B32E-4567-BFCF-699F8DF05B96}" presName="rect1" presStyleLbl="alignAcc1" presStyleIdx="0" presStyleCnt="3"/>
      <dgm:spPr/>
    </dgm:pt>
    <dgm:pt modelId="{6C34E1BE-F81C-43CE-BC6F-F4F8D931BE28}" type="pres">
      <dgm:prSet presAssocID="{A18D4ED4-D54D-4CC3-8094-620067A042C8}" presName="vertSpace2" presStyleLbl="node1" presStyleIdx="0" presStyleCnt="3"/>
      <dgm:spPr/>
    </dgm:pt>
    <dgm:pt modelId="{77EBDE90-FEC1-4827-947F-30E8D716C377}" type="pres">
      <dgm:prSet presAssocID="{A18D4ED4-D54D-4CC3-8094-620067A042C8}" presName="circle2" presStyleLbl="node1" presStyleIdx="1" presStyleCnt="3"/>
      <dgm:spPr/>
    </dgm:pt>
    <dgm:pt modelId="{705AD00A-01AA-4D14-A634-77CA2FC24F24}" type="pres">
      <dgm:prSet presAssocID="{A18D4ED4-D54D-4CC3-8094-620067A042C8}" presName="rect2" presStyleLbl="alignAcc1" presStyleIdx="1" presStyleCnt="3"/>
      <dgm:spPr/>
    </dgm:pt>
    <dgm:pt modelId="{BA0A73AD-F64A-4075-A563-4C486D6E4ED9}" type="pres">
      <dgm:prSet presAssocID="{2FA66A17-1F44-4D8D-84FE-60CABA952708}" presName="vertSpace3" presStyleLbl="node1" presStyleIdx="1" presStyleCnt="3"/>
      <dgm:spPr/>
    </dgm:pt>
    <dgm:pt modelId="{5456430A-BE98-4FBD-9B1C-A1B7F7EAE436}" type="pres">
      <dgm:prSet presAssocID="{2FA66A17-1F44-4D8D-84FE-60CABA952708}" presName="circle3" presStyleLbl="node1" presStyleIdx="2" presStyleCnt="3"/>
      <dgm:spPr/>
    </dgm:pt>
    <dgm:pt modelId="{6E3FD8C4-C917-4569-A3CF-9D23AEE1259E}" type="pres">
      <dgm:prSet presAssocID="{2FA66A17-1F44-4D8D-84FE-60CABA952708}" presName="rect3" presStyleLbl="alignAcc1" presStyleIdx="2" presStyleCnt="3"/>
      <dgm:spPr/>
    </dgm:pt>
    <dgm:pt modelId="{B69D29E5-80ED-42BB-B4D2-E61E3F9CF176}" type="pres">
      <dgm:prSet presAssocID="{32E027A7-B32E-4567-BFCF-699F8DF05B96}" presName="rect1ParTx" presStyleLbl="alignAcc1" presStyleIdx="2" presStyleCnt="3">
        <dgm:presLayoutVars>
          <dgm:chMax val="1"/>
          <dgm:bulletEnabled val="1"/>
        </dgm:presLayoutVars>
      </dgm:prSet>
      <dgm:spPr/>
    </dgm:pt>
    <dgm:pt modelId="{EB4A9631-345C-47C7-9093-4008FFA4F46A}" type="pres">
      <dgm:prSet presAssocID="{32E027A7-B32E-4567-BFCF-699F8DF05B96}" presName="rect1ChTx" presStyleLbl="alignAcc1" presStyleIdx="2" presStyleCnt="3">
        <dgm:presLayoutVars>
          <dgm:bulletEnabled val="1"/>
        </dgm:presLayoutVars>
      </dgm:prSet>
      <dgm:spPr/>
    </dgm:pt>
    <dgm:pt modelId="{FE33E0B3-FA5C-486A-908F-CE6EF7BFDEAF}" type="pres">
      <dgm:prSet presAssocID="{A18D4ED4-D54D-4CC3-8094-620067A042C8}" presName="rect2ParTx" presStyleLbl="alignAcc1" presStyleIdx="2" presStyleCnt="3">
        <dgm:presLayoutVars>
          <dgm:chMax val="1"/>
          <dgm:bulletEnabled val="1"/>
        </dgm:presLayoutVars>
      </dgm:prSet>
      <dgm:spPr/>
    </dgm:pt>
    <dgm:pt modelId="{B2030EF9-9B99-44E3-9FB7-BE6883EBC5B4}" type="pres">
      <dgm:prSet presAssocID="{A18D4ED4-D54D-4CC3-8094-620067A042C8}" presName="rect2ChTx" presStyleLbl="alignAcc1" presStyleIdx="2" presStyleCnt="3">
        <dgm:presLayoutVars>
          <dgm:bulletEnabled val="1"/>
        </dgm:presLayoutVars>
      </dgm:prSet>
      <dgm:spPr/>
    </dgm:pt>
    <dgm:pt modelId="{DA6A020E-5115-4DD5-BBF1-EC62C0A40BE5}" type="pres">
      <dgm:prSet presAssocID="{2FA66A17-1F44-4D8D-84FE-60CABA952708}" presName="rect3ParTx" presStyleLbl="alignAcc1" presStyleIdx="2" presStyleCnt="3">
        <dgm:presLayoutVars>
          <dgm:chMax val="1"/>
          <dgm:bulletEnabled val="1"/>
        </dgm:presLayoutVars>
      </dgm:prSet>
      <dgm:spPr/>
    </dgm:pt>
    <dgm:pt modelId="{13B0CE04-658A-40C5-B26C-8FB4E77030D8}" type="pres">
      <dgm:prSet presAssocID="{2FA66A17-1F44-4D8D-84FE-60CABA952708}" presName="rect3ChTx" presStyleLbl="alignAcc1" presStyleIdx="2" presStyleCnt="3">
        <dgm:presLayoutVars>
          <dgm:bulletEnabled val="1"/>
        </dgm:presLayoutVars>
      </dgm:prSet>
      <dgm:spPr/>
    </dgm:pt>
  </dgm:ptLst>
  <dgm:cxnLst>
    <dgm:cxn modelId="{F6315A06-0691-447F-AC6D-87493F408164}" srcId="{32E027A7-B32E-4567-BFCF-699F8DF05B96}" destId="{879BBEBD-C8F0-4D79-94CA-D3EF874F3D00}" srcOrd="0" destOrd="0" parTransId="{3A72FAA0-2C0F-4E59-8BED-F901EB9E4507}" sibTransId="{A7936087-F15C-4FDA-95DA-3B6ADB1E546A}"/>
    <dgm:cxn modelId="{3DC80110-6E88-43D1-871F-4516EBA64036}" type="presOf" srcId="{9808AAB6-D0B9-466C-B3A8-088A33D0620E}" destId="{13B0CE04-658A-40C5-B26C-8FB4E77030D8}" srcOrd="0" destOrd="0" presId="urn:microsoft.com/office/officeart/2005/8/layout/target3"/>
    <dgm:cxn modelId="{8B7E0112-D72F-4CB3-BC32-44136238DBCF}" type="presOf" srcId="{879BBEBD-C8F0-4D79-94CA-D3EF874F3D00}" destId="{EB4A9631-345C-47C7-9093-4008FFA4F46A}" srcOrd="0" destOrd="0" presId="urn:microsoft.com/office/officeart/2005/8/layout/target3"/>
    <dgm:cxn modelId="{A6ECE75C-CC85-42CB-899B-722D033B7382}" type="presOf" srcId="{0D38D8DC-E572-4369-89B3-82CCD55A7CAA}" destId="{785C6EE3-E80E-4CD1-90BC-DBF6CDA1BB14}" srcOrd="0" destOrd="0" presId="urn:microsoft.com/office/officeart/2005/8/layout/target3"/>
    <dgm:cxn modelId="{6E39D647-B589-4772-996D-BE9D4522DF82}" type="presOf" srcId="{2FA66A17-1F44-4D8D-84FE-60CABA952708}" destId="{DA6A020E-5115-4DD5-BBF1-EC62C0A40BE5}" srcOrd="1" destOrd="0" presId="urn:microsoft.com/office/officeart/2005/8/layout/target3"/>
    <dgm:cxn modelId="{9909B56E-15F7-4BD5-9922-08B5ACE84FF1}" srcId="{0D38D8DC-E572-4369-89B3-82CCD55A7CAA}" destId="{32E027A7-B32E-4567-BFCF-699F8DF05B96}" srcOrd="0" destOrd="0" parTransId="{550E20D6-0CA4-4CD9-A87B-C3D6DAE9F0C1}" sibTransId="{30BFF65A-DF38-4C27-A8E8-6FFD0CE50746}"/>
    <dgm:cxn modelId="{C76B5350-DE17-4879-811B-521684823FE6}" srcId="{0D38D8DC-E572-4369-89B3-82CCD55A7CAA}" destId="{2FA66A17-1F44-4D8D-84FE-60CABA952708}" srcOrd="2" destOrd="0" parTransId="{D9D1361B-8D4D-4CCB-8634-F005D9B51427}" sibTransId="{320FAD29-5EBA-4DC2-904B-10EA36780FD3}"/>
    <dgm:cxn modelId="{4FB2F887-58E9-4FC1-8A52-7CD107D9E93A}" type="presOf" srcId="{1257E8F5-604F-469C-9F2B-72E3DC987D57}" destId="{B2030EF9-9B99-44E3-9FB7-BE6883EBC5B4}" srcOrd="0" destOrd="0" presId="urn:microsoft.com/office/officeart/2005/8/layout/target3"/>
    <dgm:cxn modelId="{9507708E-CCDC-4924-88F0-A2AA1DFC8036}" srcId="{A18D4ED4-D54D-4CC3-8094-620067A042C8}" destId="{5F1FB3B3-9CE7-4B49-A65E-ECAB67556212}" srcOrd="2" destOrd="0" parTransId="{5CCF173A-3D41-452A-8B8F-173A0144A68E}" sibTransId="{170B0429-5FA9-44E9-816B-55F5475FB7F4}"/>
    <dgm:cxn modelId="{FA104193-09E3-4FC2-B997-51180AD22D3E}" type="presOf" srcId="{A18D4ED4-D54D-4CC3-8094-620067A042C8}" destId="{FE33E0B3-FA5C-486A-908F-CE6EF7BFDEAF}" srcOrd="1" destOrd="0" presId="urn:microsoft.com/office/officeart/2005/8/layout/target3"/>
    <dgm:cxn modelId="{9A93069F-34D8-4BDF-9532-602ECCE39551}" srcId="{A18D4ED4-D54D-4CC3-8094-620067A042C8}" destId="{1257E8F5-604F-469C-9F2B-72E3DC987D57}" srcOrd="0" destOrd="0" parTransId="{018C608B-461A-499E-8FE9-D510AFAC00F9}" sibTransId="{282197BD-7626-4D07-A04D-ACC92C346869}"/>
    <dgm:cxn modelId="{537F78AE-04D6-4E2A-B35B-B1FB70D93A82}" type="presOf" srcId="{2FA66A17-1F44-4D8D-84FE-60CABA952708}" destId="{6E3FD8C4-C917-4569-A3CF-9D23AEE1259E}" srcOrd="0" destOrd="0" presId="urn:microsoft.com/office/officeart/2005/8/layout/target3"/>
    <dgm:cxn modelId="{F40081B5-F7C1-4198-A7A8-1C9125E14927}" type="presOf" srcId="{5F1FB3B3-9CE7-4B49-A65E-ECAB67556212}" destId="{B2030EF9-9B99-44E3-9FB7-BE6883EBC5B4}" srcOrd="0" destOrd="2" presId="urn:microsoft.com/office/officeart/2005/8/layout/target3"/>
    <dgm:cxn modelId="{F831E3B9-03D3-49F1-960D-6BFF3293CB05}" srcId="{32E027A7-B32E-4567-BFCF-699F8DF05B96}" destId="{6C9CC06C-06D8-4135-A87B-4FA8E64F85D5}" srcOrd="1" destOrd="0" parTransId="{44BAA958-7318-4B76-89D4-746AB38AA62F}" sibTransId="{B293F0FF-7417-440B-96A6-4AF0067A2705}"/>
    <dgm:cxn modelId="{14C105BA-38F9-4C13-B3CA-BED393D0F25E}" type="presOf" srcId="{A18D4ED4-D54D-4CC3-8094-620067A042C8}" destId="{705AD00A-01AA-4D14-A634-77CA2FC24F24}" srcOrd="0" destOrd="0" presId="urn:microsoft.com/office/officeart/2005/8/layout/target3"/>
    <dgm:cxn modelId="{A4259CC4-7E4B-4C8F-A92B-1EE7C7A0585E}" srcId="{0D38D8DC-E572-4369-89B3-82CCD55A7CAA}" destId="{A18D4ED4-D54D-4CC3-8094-620067A042C8}" srcOrd="1" destOrd="0" parTransId="{A9C9894F-4978-4426-AFE4-C7B93518AF89}" sibTransId="{0D7B92DA-2C2D-443C-9DE6-2038F23CC89B}"/>
    <dgm:cxn modelId="{DCC895CC-3043-4BBF-810D-D462B97FDE80}" type="presOf" srcId="{5873D2AF-7531-47E9-8E3C-36304E9E72E6}" destId="{B2030EF9-9B99-44E3-9FB7-BE6883EBC5B4}" srcOrd="0" destOrd="1" presId="urn:microsoft.com/office/officeart/2005/8/layout/target3"/>
    <dgm:cxn modelId="{C11640CD-CAA4-4BBD-B4B7-C114614B7ED0}" type="presOf" srcId="{6C9CC06C-06D8-4135-A87B-4FA8E64F85D5}" destId="{EB4A9631-345C-47C7-9093-4008FFA4F46A}" srcOrd="0" destOrd="1" presId="urn:microsoft.com/office/officeart/2005/8/layout/target3"/>
    <dgm:cxn modelId="{054D11D6-41C9-4BC0-A8EA-E52A767B5066}" type="presOf" srcId="{32E027A7-B32E-4567-BFCF-699F8DF05B96}" destId="{3FFEC288-EC62-4417-9F4C-4E159FC8D13E}" srcOrd="0" destOrd="0" presId="urn:microsoft.com/office/officeart/2005/8/layout/target3"/>
    <dgm:cxn modelId="{CDFABFEA-1D63-41F0-962C-889539ACE000}" srcId="{A18D4ED4-D54D-4CC3-8094-620067A042C8}" destId="{5873D2AF-7531-47E9-8E3C-36304E9E72E6}" srcOrd="1" destOrd="0" parTransId="{A49DD5EB-AFFE-431D-9EA8-AFA3CDBF563C}" sibTransId="{0B3ECC6D-6DE4-4595-8027-57E2A605ADDA}"/>
    <dgm:cxn modelId="{0F54E9F2-BD70-4858-93B3-A4BFC055C396}" srcId="{2FA66A17-1F44-4D8D-84FE-60CABA952708}" destId="{9808AAB6-D0B9-466C-B3A8-088A33D0620E}" srcOrd="0" destOrd="0" parTransId="{F18FE82D-06FA-4343-A601-46D01160C3D4}" sibTransId="{2593A72A-C206-4768-961C-7F5F1A4FDC87}"/>
    <dgm:cxn modelId="{AD91E7FF-6BE1-4F48-A5AC-B253E4BB2AE5}" type="presOf" srcId="{32E027A7-B32E-4567-BFCF-699F8DF05B96}" destId="{B69D29E5-80ED-42BB-B4D2-E61E3F9CF176}" srcOrd="1" destOrd="0" presId="urn:microsoft.com/office/officeart/2005/8/layout/target3"/>
    <dgm:cxn modelId="{8E329DA6-94AE-4FBE-A3DB-4A7738A40084}" type="presParOf" srcId="{785C6EE3-E80E-4CD1-90BC-DBF6CDA1BB14}" destId="{96055748-BDA1-40BA-8299-A1BF0E79E018}" srcOrd="0" destOrd="0" presId="urn:microsoft.com/office/officeart/2005/8/layout/target3"/>
    <dgm:cxn modelId="{FC8ADEA7-0914-436A-9261-F53CF79BC0E3}" type="presParOf" srcId="{785C6EE3-E80E-4CD1-90BC-DBF6CDA1BB14}" destId="{AC40D27F-DBAE-486E-9A5E-A6F85CBC2BB6}" srcOrd="1" destOrd="0" presId="urn:microsoft.com/office/officeart/2005/8/layout/target3"/>
    <dgm:cxn modelId="{CC9DA75D-E901-439F-9E08-47D0402E2C19}" type="presParOf" srcId="{785C6EE3-E80E-4CD1-90BC-DBF6CDA1BB14}" destId="{3FFEC288-EC62-4417-9F4C-4E159FC8D13E}" srcOrd="2" destOrd="0" presId="urn:microsoft.com/office/officeart/2005/8/layout/target3"/>
    <dgm:cxn modelId="{89BEE5E2-93B0-4153-9897-5C8D5D9D1D6B}" type="presParOf" srcId="{785C6EE3-E80E-4CD1-90BC-DBF6CDA1BB14}" destId="{6C34E1BE-F81C-43CE-BC6F-F4F8D931BE28}" srcOrd="3" destOrd="0" presId="urn:microsoft.com/office/officeart/2005/8/layout/target3"/>
    <dgm:cxn modelId="{9AD3FA34-9FEE-4B93-8C4D-C803B3BA5305}" type="presParOf" srcId="{785C6EE3-E80E-4CD1-90BC-DBF6CDA1BB14}" destId="{77EBDE90-FEC1-4827-947F-30E8D716C377}" srcOrd="4" destOrd="0" presId="urn:microsoft.com/office/officeart/2005/8/layout/target3"/>
    <dgm:cxn modelId="{B119F999-3140-4030-B98C-514A3E72235C}" type="presParOf" srcId="{785C6EE3-E80E-4CD1-90BC-DBF6CDA1BB14}" destId="{705AD00A-01AA-4D14-A634-77CA2FC24F24}" srcOrd="5" destOrd="0" presId="urn:microsoft.com/office/officeart/2005/8/layout/target3"/>
    <dgm:cxn modelId="{6F364B36-A66C-4738-9231-3FAF22E956DF}" type="presParOf" srcId="{785C6EE3-E80E-4CD1-90BC-DBF6CDA1BB14}" destId="{BA0A73AD-F64A-4075-A563-4C486D6E4ED9}" srcOrd="6" destOrd="0" presId="urn:microsoft.com/office/officeart/2005/8/layout/target3"/>
    <dgm:cxn modelId="{47336F78-BF14-4EBE-86D5-AAC62C73F431}" type="presParOf" srcId="{785C6EE3-E80E-4CD1-90BC-DBF6CDA1BB14}" destId="{5456430A-BE98-4FBD-9B1C-A1B7F7EAE436}" srcOrd="7" destOrd="0" presId="urn:microsoft.com/office/officeart/2005/8/layout/target3"/>
    <dgm:cxn modelId="{E308BE32-7F94-4BBE-8B42-5320471FC1EC}" type="presParOf" srcId="{785C6EE3-E80E-4CD1-90BC-DBF6CDA1BB14}" destId="{6E3FD8C4-C917-4569-A3CF-9D23AEE1259E}" srcOrd="8" destOrd="0" presId="urn:microsoft.com/office/officeart/2005/8/layout/target3"/>
    <dgm:cxn modelId="{FC021941-03C2-4974-88C0-1515455598FD}" type="presParOf" srcId="{785C6EE3-E80E-4CD1-90BC-DBF6CDA1BB14}" destId="{B69D29E5-80ED-42BB-B4D2-E61E3F9CF176}" srcOrd="9" destOrd="0" presId="urn:microsoft.com/office/officeart/2005/8/layout/target3"/>
    <dgm:cxn modelId="{8F9AA288-BA59-40F8-93D9-50254DC5A252}" type="presParOf" srcId="{785C6EE3-E80E-4CD1-90BC-DBF6CDA1BB14}" destId="{EB4A9631-345C-47C7-9093-4008FFA4F46A}" srcOrd="10" destOrd="0" presId="urn:microsoft.com/office/officeart/2005/8/layout/target3"/>
    <dgm:cxn modelId="{2FDFDAC6-D727-4AB8-A820-A74377E141C2}" type="presParOf" srcId="{785C6EE3-E80E-4CD1-90BC-DBF6CDA1BB14}" destId="{FE33E0B3-FA5C-486A-908F-CE6EF7BFDEAF}" srcOrd="11" destOrd="0" presId="urn:microsoft.com/office/officeart/2005/8/layout/target3"/>
    <dgm:cxn modelId="{8843434A-E8A3-463B-A335-D67D7448B195}" type="presParOf" srcId="{785C6EE3-E80E-4CD1-90BC-DBF6CDA1BB14}" destId="{B2030EF9-9B99-44E3-9FB7-BE6883EBC5B4}" srcOrd="12" destOrd="0" presId="urn:microsoft.com/office/officeart/2005/8/layout/target3"/>
    <dgm:cxn modelId="{83A8CB61-6074-41B6-AD9D-A037A7C80212}" type="presParOf" srcId="{785C6EE3-E80E-4CD1-90BC-DBF6CDA1BB14}" destId="{DA6A020E-5115-4DD5-BBF1-EC62C0A40BE5}" srcOrd="13" destOrd="0" presId="urn:microsoft.com/office/officeart/2005/8/layout/target3"/>
    <dgm:cxn modelId="{6ACFCDF3-9CF5-41BA-96DF-10851A2FA5C2}" type="presParOf" srcId="{785C6EE3-E80E-4CD1-90BC-DBF6CDA1BB14}" destId="{13B0CE04-658A-40C5-B26C-8FB4E77030D8}" srcOrd="14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281547-FA49-410B-B07A-A40D3B4B6747}">
      <dsp:nvSpPr>
        <dsp:cNvPr id="0" name=""/>
        <dsp:cNvSpPr/>
      </dsp:nvSpPr>
      <dsp:spPr>
        <a:xfrm>
          <a:off x="1374164" y="-34313"/>
          <a:ext cx="5379671" cy="5379671"/>
        </a:xfrm>
        <a:prstGeom prst="circularArrow">
          <a:avLst>
            <a:gd name="adj1" fmla="val 5544"/>
            <a:gd name="adj2" fmla="val 330680"/>
            <a:gd name="adj3" fmla="val 13767645"/>
            <a:gd name="adj4" fmla="val 17391005"/>
            <a:gd name="adj5" fmla="val 575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C54D0F-FE50-4B61-B7F2-066CC2857F7A}">
      <dsp:nvSpPr>
        <dsp:cNvPr id="0" name=""/>
        <dsp:cNvSpPr/>
      </dsp:nvSpPr>
      <dsp:spPr>
        <a:xfrm>
          <a:off x="2799953" y="0"/>
          <a:ext cx="2528093" cy="12640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Company wants to know equitable salary for their newly hired worker</a:t>
          </a:r>
        </a:p>
      </dsp:txBody>
      <dsp:txXfrm>
        <a:off x="2861659" y="61706"/>
        <a:ext cx="2404681" cy="1140634"/>
      </dsp:txXfrm>
    </dsp:sp>
    <dsp:sp modelId="{6CCD8E86-A7F5-434F-86F3-44158AFA3CC4}">
      <dsp:nvSpPr>
        <dsp:cNvPr id="0" name=""/>
        <dsp:cNvSpPr/>
      </dsp:nvSpPr>
      <dsp:spPr>
        <a:xfrm>
          <a:off x="4981774" y="1587460"/>
          <a:ext cx="2528093" cy="12640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Upload company's salary data on blockchain ledger</a:t>
          </a:r>
        </a:p>
      </dsp:txBody>
      <dsp:txXfrm>
        <a:off x="5043480" y="1649166"/>
        <a:ext cx="2404681" cy="1140634"/>
      </dsp:txXfrm>
    </dsp:sp>
    <dsp:sp modelId="{613927FB-BF37-4BCB-9F99-1A9A27EDA37A}">
      <dsp:nvSpPr>
        <dsp:cNvPr id="0" name=""/>
        <dsp:cNvSpPr/>
      </dsp:nvSpPr>
      <dsp:spPr>
        <a:xfrm>
          <a:off x="4148393" y="4152345"/>
          <a:ext cx="2528093" cy="12640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Receive access to blockchain ledger</a:t>
          </a:r>
        </a:p>
      </dsp:txBody>
      <dsp:txXfrm>
        <a:off x="4210099" y="4214051"/>
        <a:ext cx="2404681" cy="1140634"/>
      </dsp:txXfrm>
    </dsp:sp>
    <dsp:sp modelId="{3AE644E3-91AC-415B-ABB8-4F2398055E1E}">
      <dsp:nvSpPr>
        <dsp:cNvPr id="0" name=""/>
        <dsp:cNvSpPr/>
      </dsp:nvSpPr>
      <dsp:spPr>
        <a:xfrm>
          <a:off x="1451513" y="4152345"/>
          <a:ext cx="2528093" cy="12640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Adjust the salary according to its data it received from blockchain ledger</a:t>
          </a:r>
        </a:p>
      </dsp:txBody>
      <dsp:txXfrm>
        <a:off x="1513219" y="4214051"/>
        <a:ext cx="2404681" cy="1140634"/>
      </dsp:txXfrm>
    </dsp:sp>
    <dsp:sp modelId="{9C8432F3-5A0C-4D01-A58D-988F34CDE1AF}">
      <dsp:nvSpPr>
        <dsp:cNvPr id="0" name=""/>
        <dsp:cNvSpPr/>
      </dsp:nvSpPr>
      <dsp:spPr>
        <a:xfrm>
          <a:off x="618131" y="1587460"/>
          <a:ext cx="2528093" cy="126404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Create equitable salary</a:t>
          </a:r>
        </a:p>
      </dsp:txBody>
      <dsp:txXfrm>
        <a:off x="679837" y="1649166"/>
        <a:ext cx="2404681" cy="11406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A61E8A-8DD1-2343-98B5-4B60A6E4CB5C}">
      <dsp:nvSpPr>
        <dsp:cNvPr id="0" name=""/>
        <dsp:cNvSpPr/>
      </dsp:nvSpPr>
      <dsp:spPr>
        <a:xfrm rot="5400000">
          <a:off x="784645" y="1084963"/>
          <a:ext cx="952833" cy="108476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5235AE5-8E9B-3E40-AF95-25E468E1E988}">
      <dsp:nvSpPr>
        <dsp:cNvPr id="0" name=""/>
        <dsp:cNvSpPr/>
      </dsp:nvSpPr>
      <dsp:spPr>
        <a:xfrm>
          <a:off x="512970" y="0"/>
          <a:ext cx="1604010" cy="1122755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Create Ledger</a:t>
          </a:r>
        </a:p>
      </dsp:txBody>
      <dsp:txXfrm>
        <a:off x="567788" y="54818"/>
        <a:ext cx="1494374" cy="1013119"/>
      </dsp:txXfrm>
    </dsp:sp>
    <dsp:sp modelId="{346E20A3-49AF-D54B-817F-02C99C76B7CD}">
      <dsp:nvSpPr>
        <dsp:cNvPr id="0" name=""/>
        <dsp:cNvSpPr/>
      </dsp:nvSpPr>
      <dsp:spPr>
        <a:xfrm>
          <a:off x="2079416" y="82377"/>
          <a:ext cx="2721069" cy="907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Customer’s Info 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Salary, Skillset, Average Proficiency, Company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200" kern="1200" dirty="0"/>
        </a:p>
      </dsp:txBody>
      <dsp:txXfrm>
        <a:off x="2079416" y="82377"/>
        <a:ext cx="2721069" cy="907460"/>
      </dsp:txXfrm>
    </dsp:sp>
    <dsp:sp modelId="{1586C5E1-284E-E748-94DD-6967E77CD8C3}">
      <dsp:nvSpPr>
        <dsp:cNvPr id="0" name=""/>
        <dsp:cNvSpPr/>
      </dsp:nvSpPr>
      <dsp:spPr>
        <a:xfrm rot="5400000">
          <a:off x="2487612" y="2346187"/>
          <a:ext cx="952833" cy="108476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0978C74-044E-7A46-8F68-CC5FCC3C4FCB}">
      <dsp:nvSpPr>
        <dsp:cNvPr id="0" name=""/>
        <dsp:cNvSpPr/>
      </dsp:nvSpPr>
      <dsp:spPr>
        <a:xfrm>
          <a:off x="2235169" y="1289952"/>
          <a:ext cx="1604010" cy="1122755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Extract data </a:t>
          </a:r>
        </a:p>
      </dsp:txBody>
      <dsp:txXfrm>
        <a:off x="2289987" y="1344770"/>
        <a:ext cx="1494374" cy="1013119"/>
      </dsp:txXfrm>
    </dsp:sp>
    <dsp:sp modelId="{06AD7D38-82A9-024B-A37A-A8AC20F76BB7}">
      <dsp:nvSpPr>
        <dsp:cNvPr id="0" name=""/>
        <dsp:cNvSpPr/>
      </dsp:nvSpPr>
      <dsp:spPr>
        <a:xfrm>
          <a:off x="3839179" y="1397033"/>
          <a:ext cx="1166604" cy="907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C8F871-AADD-384D-B937-326622A01BC5}">
      <dsp:nvSpPr>
        <dsp:cNvPr id="0" name=""/>
        <dsp:cNvSpPr/>
      </dsp:nvSpPr>
      <dsp:spPr>
        <a:xfrm rot="5400000">
          <a:off x="4190579" y="3607412"/>
          <a:ext cx="952833" cy="108476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BD7FB63-C5BE-DA42-B9D1-BC997869FB83}">
      <dsp:nvSpPr>
        <dsp:cNvPr id="0" name=""/>
        <dsp:cNvSpPr/>
      </dsp:nvSpPr>
      <dsp:spPr>
        <a:xfrm>
          <a:off x="3938136" y="2551177"/>
          <a:ext cx="1604010" cy="1122755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Determine average salaries </a:t>
          </a:r>
        </a:p>
      </dsp:txBody>
      <dsp:txXfrm>
        <a:off x="3992954" y="2605995"/>
        <a:ext cx="1494374" cy="1013119"/>
      </dsp:txXfrm>
    </dsp:sp>
    <dsp:sp modelId="{F951FF56-1ECF-3D4D-AD1B-D1DC3174B232}">
      <dsp:nvSpPr>
        <dsp:cNvPr id="0" name=""/>
        <dsp:cNvSpPr/>
      </dsp:nvSpPr>
      <dsp:spPr>
        <a:xfrm>
          <a:off x="5542146" y="2658258"/>
          <a:ext cx="1166604" cy="907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7504ED-6A7B-C14E-912B-72835B072B53}">
      <dsp:nvSpPr>
        <dsp:cNvPr id="0" name=""/>
        <dsp:cNvSpPr/>
      </dsp:nvSpPr>
      <dsp:spPr>
        <a:xfrm>
          <a:off x="5641103" y="3812402"/>
          <a:ext cx="1604010" cy="1122755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Generate expected pay</a:t>
          </a:r>
        </a:p>
      </dsp:txBody>
      <dsp:txXfrm>
        <a:off x="5695921" y="3867220"/>
        <a:ext cx="1494374" cy="101311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051762-388E-4E14-AE11-C00534ED1698}">
      <dsp:nvSpPr>
        <dsp:cNvPr id="0" name=""/>
        <dsp:cNvSpPr/>
      </dsp:nvSpPr>
      <dsp:spPr>
        <a:xfrm rot="5400000">
          <a:off x="-217357" y="218390"/>
          <a:ext cx="1449047" cy="101433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Initial</a:t>
          </a:r>
        </a:p>
      </dsp:txBody>
      <dsp:txXfrm rot="-5400000">
        <a:off x="1" y="508200"/>
        <a:ext cx="1014333" cy="434714"/>
      </dsp:txXfrm>
    </dsp:sp>
    <dsp:sp modelId="{819C5421-3D11-4311-B186-92D56C6595C8}">
      <dsp:nvSpPr>
        <dsp:cNvPr id="0" name=""/>
        <dsp:cNvSpPr/>
      </dsp:nvSpPr>
      <dsp:spPr>
        <a:xfrm rot="5400000">
          <a:off x="1966916" y="-959574"/>
          <a:ext cx="941881" cy="288858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Free Service</a:t>
          </a:r>
        </a:p>
      </dsp:txBody>
      <dsp:txXfrm rot="-5400000">
        <a:off x="993565" y="59756"/>
        <a:ext cx="2842605" cy="849923"/>
      </dsp:txXfrm>
    </dsp:sp>
    <dsp:sp modelId="{0C866081-5BD4-430E-8D7A-83FCA7C3A497}">
      <dsp:nvSpPr>
        <dsp:cNvPr id="0" name=""/>
        <dsp:cNvSpPr/>
      </dsp:nvSpPr>
      <dsp:spPr>
        <a:xfrm rot="5400000">
          <a:off x="-217357" y="1471266"/>
          <a:ext cx="1449047" cy="101433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Middle</a:t>
          </a:r>
        </a:p>
      </dsp:txBody>
      <dsp:txXfrm rot="-5400000">
        <a:off x="1" y="1761076"/>
        <a:ext cx="1014333" cy="434714"/>
      </dsp:txXfrm>
    </dsp:sp>
    <dsp:sp modelId="{77D875F8-6963-4AEC-8F51-5AD0F88CBD0C}">
      <dsp:nvSpPr>
        <dsp:cNvPr id="0" name=""/>
        <dsp:cNvSpPr/>
      </dsp:nvSpPr>
      <dsp:spPr>
        <a:xfrm rot="5400000">
          <a:off x="1987685" y="280557"/>
          <a:ext cx="941881" cy="288858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Trial period</a:t>
          </a:r>
        </a:p>
      </dsp:txBody>
      <dsp:txXfrm rot="-5400000">
        <a:off x="1014334" y="1299888"/>
        <a:ext cx="2842605" cy="849923"/>
      </dsp:txXfrm>
    </dsp:sp>
    <dsp:sp modelId="{1B45C609-6F08-4B26-8BA5-8198BC205038}">
      <dsp:nvSpPr>
        <dsp:cNvPr id="0" name=""/>
        <dsp:cNvSpPr/>
      </dsp:nvSpPr>
      <dsp:spPr>
        <a:xfrm rot="5400000">
          <a:off x="-217357" y="2724142"/>
          <a:ext cx="1449047" cy="101433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Final</a:t>
          </a:r>
        </a:p>
      </dsp:txBody>
      <dsp:txXfrm rot="-5400000">
        <a:off x="1" y="3013952"/>
        <a:ext cx="1014333" cy="434714"/>
      </dsp:txXfrm>
    </dsp:sp>
    <dsp:sp modelId="{22729F70-BFA8-49D4-9679-430A5DBA2607}">
      <dsp:nvSpPr>
        <dsp:cNvPr id="0" name=""/>
        <dsp:cNvSpPr/>
      </dsp:nvSpPr>
      <dsp:spPr>
        <a:xfrm rot="5400000">
          <a:off x="1987685" y="1533433"/>
          <a:ext cx="941881" cy="288858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Charge yearly subscription based on number of employee</a:t>
          </a:r>
        </a:p>
      </dsp:txBody>
      <dsp:txXfrm rot="-5400000">
        <a:off x="1014334" y="2552764"/>
        <a:ext cx="2842605" cy="84992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A7489B-2613-437B-8F5B-BF705231D469}">
      <dsp:nvSpPr>
        <dsp:cNvPr id="0" name=""/>
        <dsp:cNvSpPr/>
      </dsp:nvSpPr>
      <dsp:spPr>
        <a:xfrm>
          <a:off x="0" y="458584"/>
          <a:ext cx="7006088" cy="2802435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DEA2A4-458B-41DC-9807-EFE3413D08C9}">
      <dsp:nvSpPr>
        <dsp:cNvPr id="0" name=""/>
        <dsp:cNvSpPr/>
      </dsp:nvSpPr>
      <dsp:spPr>
        <a:xfrm>
          <a:off x="840730" y="949011"/>
          <a:ext cx="2312009" cy="1373193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4676" rIns="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Blockchain Analytics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80% of revenue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B2B</a:t>
          </a:r>
        </a:p>
      </dsp:txBody>
      <dsp:txXfrm>
        <a:off x="840730" y="949011"/>
        <a:ext cx="2312009" cy="1373193"/>
      </dsp:txXfrm>
    </dsp:sp>
    <dsp:sp modelId="{D1D21745-8A34-4D2D-A932-5772B893D9DB}">
      <dsp:nvSpPr>
        <dsp:cNvPr id="0" name=""/>
        <dsp:cNvSpPr/>
      </dsp:nvSpPr>
      <dsp:spPr>
        <a:xfrm>
          <a:off x="3503044" y="1397400"/>
          <a:ext cx="2732374" cy="1373193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74676" rIns="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Advertisement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20% of revenue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B2C</a:t>
          </a:r>
        </a:p>
      </dsp:txBody>
      <dsp:txXfrm>
        <a:off x="3503044" y="1397400"/>
        <a:ext cx="2732374" cy="137319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055748-BDA1-40BA-8299-A1BF0E79E018}">
      <dsp:nvSpPr>
        <dsp:cNvPr id="0" name=""/>
        <dsp:cNvSpPr/>
      </dsp:nvSpPr>
      <dsp:spPr>
        <a:xfrm>
          <a:off x="0" y="0"/>
          <a:ext cx="4679647" cy="4679647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FEC288-EC62-4417-9F4C-4E159FC8D13E}">
      <dsp:nvSpPr>
        <dsp:cNvPr id="0" name=""/>
        <dsp:cNvSpPr/>
      </dsp:nvSpPr>
      <dsp:spPr>
        <a:xfrm>
          <a:off x="2339823" y="0"/>
          <a:ext cx="5788176" cy="4679647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Company can access the ledger if they update their data</a:t>
          </a:r>
        </a:p>
      </dsp:txBody>
      <dsp:txXfrm>
        <a:off x="2339823" y="0"/>
        <a:ext cx="2894088" cy="1403897"/>
      </dsp:txXfrm>
    </dsp:sp>
    <dsp:sp modelId="{77EBDE90-FEC1-4827-947F-30E8D716C377}">
      <dsp:nvSpPr>
        <dsp:cNvPr id="0" name=""/>
        <dsp:cNvSpPr/>
      </dsp:nvSpPr>
      <dsp:spPr>
        <a:xfrm>
          <a:off x="818939" y="1403897"/>
          <a:ext cx="3041767" cy="3041767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5AD00A-01AA-4D14-A634-77CA2FC24F24}">
      <dsp:nvSpPr>
        <dsp:cNvPr id="0" name=""/>
        <dsp:cNvSpPr/>
      </dsp:nvSpPr>
      <dsp:spPr>
        <a:xfrm>
          <a:off x="2339823" y="1403897"/>
          <a:ext cx="5788176" cy="3041767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 dirty="0"/>
        </a:p>
      </dsp:txBody>
      <dsp:txXfrm>
        <a:off x="2339823" y="1403897"/>
        <a:ext cx="2894088" cy="1403892"/>
      </dsp:txXfrm>
    </dsp:sp>
    <dsp:sp modelId="{5456430A-BE98-4FBD-9B1C-A1B7F7EAE436}">
      <dsp:nvSpPr>
        <dsp:cNvPr id="0" name=""/>
        <dsp:cNvSpPr/>
      </dsp:nvSpPr>
      <dsp:spPr>
        <a:xfrm>
          <a:off x="1637877" y="2807789"/>
          <a:ext cx="1403892" cy="1403892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3FD8C4-C917-4569-A3CF-9D23AEE1259E}">
      <dsp:nvSpPr>
        <dsp:cNvPr id="0" name=""/>
        <dsp:cNvSpPr/>
      </dsp:nvSpPr>
      <dsp:spPr>
        <a:xfrm>
          <a:off x="2339823" y="2807789"/>
          <a:ext cx="5788176" cy="140389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Blockchain</a:t>
          </a:r>
        </a:p>
      </dsp:txBody>
      <dsp:txXfrm>
        <a:off x="2339823" y="2807789"/>
        <a:ext cx="2894088" cy="1403892"/>
      </dsp:txXfrm>
    </dsp:sp>
    <dsp:sp modelId="{EB4A9631-345C-47C7-9093-4008FFA4F46A}">
      <dsp:nvSpPr>
        <dsp:cNvPr id="0" name=""/>
        <dsp:cNvSpPr/>
      </dsp:nvSpPr>
      <dsp:spPr>
        <a:xfrm>
          <a:off x="5233911" y="0"/>
          <a:ext cx="2894088" cy="140389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Can save about 20k a year on getting data from compensation survey </a:t>
          </a:r>
        </a:p>
      </dsp:txBody>
      <dsp:txXfrm>
        <a:off x="5233911" y="0"/>
        <a:ext cx="2894088" cy="1403897"/>
      </dsp:txXfrm>
    </dsp:sp>
    <dsp:sp modelId="{B2030EF9-9B99-44E3-9FB7-BE6883EBC5B4}">
      <dsp:nvSpPr>
        <dsp:cNvPr id="0" name=""/>
        <dsp:cNvSpPr/>
      </dsp:nvSpPr>
      <dsp:spPr>
        <a:xfrm>
          <a:off x="5233911" y="1403897"/>
          <a:ext cx="2894088" cy="140389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Contributing to open source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Equality </a:t>
          </a:r>
        </a:p>
      </dsp:txBody>
      <dsp:txXfrm>
        <a:off x="5233911" y="1403897"/>
        <a:ext cx="2894088" cy="1403892"/>
      </dsp:txXfrm>
    </dsp:sp>
    <dsp:sp modelId="{13B0CE04-658A-40C5-B26C-8FB4E77030D8}">
      <dsp:nvSpPr>
        <dsp:cNvPr id="0" name=""/>
        <dsp:cNvSpPr/>
      </dsp:nvSpPr>
      <dsp:spPr>
        <a:xfrm>
          <a:off x="5233911" y="2807789"/>
          <a:ext cx="2894088" cy="140389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Implement of new technology </a:t>
          </a:r>
        </a:p>
      </dsp:txBody>
      <dsp:txXfrm>
        <a:off x="5233911" y="2807789"/>
        <a:ext cx="2894088" cy="14038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png>
</file>

<file path=ppt/media/image14.jpg>
</file>

<file path=ppt/media/image15.jp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52D328-D5AB-4CF6-9559-5541A38BFFF4}" type="datetimeFigureOut">
              <a:rPr lang="en-US" smtClean="0"/>
              <a:t>4/22/2018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283E2F-4E5A-46D8-9F9C-6D2705CAD1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827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Aggregate data</a:t>
            </a:r>
            <a:r>
              <a:rPr lang="en-US" baseline="0" dirty="0"/>
              <a:t> from companies through surveys </a:t>
            </a:r>
            <a:r>
              <a:rPr lang="mr-IN" baseline="0" dirty="0"/>
              <a:t>–</a:t>
            </a:r>
            <a:r>
              <a:rPr lang="en-US" baseline="0" dirty="0"/>
              <a:t> company, salary, hard skills (i.e. c#, </a:t>
            </a:r>
            <a:r>
              <a:rPr lang="en-US" baseline="0" dirty="0" err="1"/>
              <a:t>react.js</a:t>
            </a:r>
            <a:r>
              <a:rPr lang="en-US" baseline="0" dirty="0"/>
              <a:t>, </a:t>
            </a:r>
            <a:r>
              <a:rPr lang="en-US" baseline="0" dirty="0" err="1"/>
              <a:t>nosql</a:t>
            </a:r>
            <a:r>
              <a:rPr lang="en-US" baseline="0" dirty="0"/>
              <a:t>), and weighted proficiency</a:t>
            </a:r>
          </a:p>
          <a:p>
            <a:endParaRPr lang="en-US" baseline="0" dirty="0"/>
          </a:p>
          <a:p>
            <a:r>
              <a:rPr lang="en-US" baseline="0" dirty="0"/>
              <a:t>Extract data from ledger</a:t>
            </a:r>
          </a:p>
          <a:p>
            <a:endParaRPr lang="en-US" baseline="0" dirty="0"/>
          </a:p>
          <a:p>
            <a:r>
              <a:rPr lang="en-US" baseline="0" dirty="0"/>
              <a:t>Use data to find average salary of job titles, taking skillset + proficiency </a:t>
            </a:r>
            <a:r>
              <a:rPr lang="en-US" baseline="0"/>
              <a:t>into account</a:t>
            </a:r>
            <a:endParaRPr lang="en-US" baseline="0" dirty="0"/>
          </a:p>
          <a:p>
            <a:endParaRPr lang="en-US" baseline="0" dirty="0"/>
          </a:p>
          <a:p>
            <a:r>
              <a:rPr lang="en-US" baseline="0" dirty="0"/>
              <a:t>Now clients can, using their qualifications, look up how much they can expect their salary to be in a certain company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0EAFBE-AEDC-BD47-A142-EC633890E0C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812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or.fr/" TargetMode="Externa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Slid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Isosceles Triangle 10"/>
          <p:cNvSpPr/>
          <p:nvPr userDrawn="1"/>
        </p:nvSpPr>
        <p:spPr>
          <a:xfrm>
            <a:off x="9420352" y="4468648"/>
            <a:ext cx="2771648" cy="2389352"/>
          </a:xfrm>
          <a:prstGeom prst="triangle">
            <a:avLst>
              <a:gd name="adj" fmla="val 100000"/>
            </a:avLst>
          </a:prstGeom>
          <a:solidFill>
            <a:schemeClr val="tx1">
              <a:lumMod val="65000"/>
              <a:lumOff val="35000"/>
              <a:alpha val="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fr-FR"/>
          </a:p>
        </p:txBody>
      </p:sp>
      <p:sp>
        <p:nvSpPr>
          <p:cNvPr id="10" name="Isosceles Triangle 9"/>
          <p:cNvSpPr/>
          <p:nvPr userDrawn="1"/>
        </p:nvSpPr>
        <p:spPr>
          <a:xfrm>
            <a:off x="10188448" y="5130800"/>
            <a:ext cx="2003552" cy="1727200"/>
          </a:xfrm>
          <a:prstGeom prst="triangle">
            <a:avLst>
              <a:gd name="adj" fmla="val 100000"/>
            </a:avLst>
          </a:prstGeom>
          <a:solidFill>
            <a:schemeClr val="tx1">
              <a:lumMod val="65000"/>
              <a:lumOff val="35000"/>
              <a:alpha val="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9966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s - 3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4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400" y="0"/>
            <a:ext cx="40644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800" y="0"/>
            <a:ext cx="40632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76798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s - 6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000" y="0"/>
            <a:ext cx="4064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000" y="0"/>
            <a:ext cx="4064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128000" y="3429000"/>
            <a:ext cx="4064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64000" y="3429000"/>
            <a:ext cx="4064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3429000"/>
            <a:ext cx="4064000" cy="3429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3960848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- Fullscreen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cover</a:t>
            </a:r>
            <a:r>
              <a:rPr lang="fr-FR" dirty="0"/>
              <a:t> </a:t>
            </a:r>
            <a:r>
              <a:rPr lang="fr-FR" dirty="0" err="1"/>
              <a:t>picture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6931246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- 2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3768617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660400"/>
            <a:ext cx="4481512" cy="701731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buNone/>
              <a:defRPr sz="4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 dirty="0" err="1"/>
              <a:t>Title</a:t>
            </a:r>
            <a:r>
              <a:rPr lang="fr-FR" dirty="0"/>
              <a:t> </a:t>
            </a:r>
            <a:r>
              <a:rPr lang="fr-FR" dirty="0" err="1"/>
              <a:t>goes</a:t>
            </a:r>
            <a:r>
              <a:rPr lang="fr-FR" dirty="0"/>
              <a:t> </a:t>
            </a:r>
            <a:r>
              <a:rPr lang="fr-FR" dirty="0" err="1"/>
              <a:t>here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317627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etitors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660400"/>
            <a:ext cx="4481512" cy="701731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buNone/>
              <a:defRPr sz="4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 dirty="0" err="1"/>
              <a:t>Title</a:t>
            </a:r>
            <a:r>
              <a:rPr lang="fr-FR" dirty="0"/>
              <a:t> </a:t>
            </a:r>
            <a:r>
              <a:rPr lang="fr-FR" dirty="0" err="1"/>
              <a:t>goes</a:t>
            </a:r>
            <a:r>
              <a:rPr lang="fr-FR" dirty="0"/>
              <a:t> </a:t>
            </a:r>
            <a:r>
              <a:rPr lang="fr-FR" dirty="0" err="1"/>
              <a:t>here</a:t>
            </a:r>
            <a:endParaRPr lang="fr-FR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172069" y="2515800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competitor</a:t>
            </a:r>
            <a:r>
              <a:rPr lang="fr-FR" dirty="0"/>
              <a:t> logo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3830366" y="2515800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competitor</a:t>
            </a:r>
            <a:r>
              <a:rPr lang="fr-FR" dirty="0"/>
              <a:t> logo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6488663" y="2515800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competitor</a:t>
            </a:r>
            <a:r>
              <a:rPr lang="fr-FR" dirty="0"/>
              <a:t> logo</a:t>
            </a:r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9146960" y="2515800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competitor</a:t>
            </a:r>
            <a:r>
              <a:rPr lang="fr-FR" dirty="0"/>
              <a:t> logo</a:t>
            </a:r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1172069" y="4167046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competitor</a:t>
            </a:r>
            <a:r>
              <a:rPr lang="fr-FR" dirty="0"/>
              <a:t> logo</a:t>
            </a:r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3830366" y="4167046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competitor</a:t>
            </a:r>
            <a:r>
              <a:rPr lang="fr-FR" dirty="0"/>
              <a:t> logo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6488663" y="4167046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competitor</a:t>
            </a:r>
            <a:r>
              <a:rPr lang="fr-FR" dirty="0"/>
              <a:t> logo</a:t>
            </a:r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9146960" y="4167046"/>
            <a:ext cx="1872972" cy="113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</a:t>
            </a:r>
            <a:r>
              <a:rPr lang="fr-FR" dirty="0" err="1"/>
              <a:t>add</a:t>
            </a:r>
            <a:r>
              <a:rPr lang="fr-FR" dirty="0"/>
              <a:t> </a:t>
            </a:r>
            <a:r>
              <a:rPr lang="fr-FR" dirty="0" err="1"/>
              <a:t>competitor</a:t>
            </a:r>
            <a:r>
              <a:rPr lang="fr-FR" dirty="0"/>
              <a:t> logo</a:t>
            </a:r>
          </a:p>
        </p:txBody>
      </p:sp>
    </p:spTree>
    <p:extLst>
      <p:ext uri="{BB962C8B-B14F-4D97-AF65-F5344CB8AC3E}">
        <p14:creationId xmlns:p14="http://schemas.microsoft.com/office/powerpoint/2010/main" val="15414561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nders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39788" y="660400"/>
            <a:ext cx="4481512" cy="701731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buNone/>
              <a:defRPr sz="4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 dirty="0" err="1"/>
              <a:t>Title</a:t>
            </a:r>
            <a:r>
              <a:rPr lang="fr-FR" dirty="0"/>
              <a:t> </a:t>
            </a:r>
            <a:r>
              <a:rPr lang="fr-FR" dirty="0" err="1"/>
              <a:t>goes</a:t>
            </a:r>
            <a:r>
              <a:rPr lang="fr-FR" dirty="0"/>
              <a:t> </a:t>
            </a:r>
            <a:r>
              <a:rPr lang="fr-FR" dirty="0" err="1"/>
              <a:t>here</a:t>
            </a:r>
            <a:endParaRPr lang="fr-FR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1413649" y="1907253"/>
            <a:ext cx="1588275" cy="1588275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fr-FR" dirty="0"/>
              <a:t>Picture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5303478" y="1907253"/>
            <a:ext cx="1588275" cy="1588275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fr-FR" dirty="0"/>
              <a:t>Picture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9193307" y="1907253"/>
            <a:ext cx="1588275" cy="1588275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fr-FR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2790633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rget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2095500" y="2084199"/>
            <a:ext cx="1961858" cy="1961858"/>
          </a:xfrm>
          <a:prstGeom prst="ellipse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8134642" y="2149621"/>
            <a:ext cx="1961858" cy="1961858"/>
          </a:xfrm>
          <a:prstGeom prst="ellipse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39788" y="660400"/>
            <a:ext cx="4481512" cy="701731"/>
          </a:xfrm>
          <a:prstGeom prst="rect">
            <a:avLst/>
          </a:prstGeom>
        </p:spPr>
        <p:txBody>
          <a:bodyPr lIns="0">
            <a:spAutoFit/>
          </a:bodyPr>
          <a:lstStyle>
            <a:lvl1pPr marL="0" indent="0">
              <a:buNone/>
              <a:defRPr sz="4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fr-FR" dirty="0" err="1"/>
              <a:t>Title</a:t>
            </a:r>
            <a:r>
              <a:rPr lang="fr-FR" dirty="0"/>
              <a:t> </a:t>
            </a:r>
            <a:r>
              <a:rPr lang="fr-FR" dirty="0" err="1"/>
              <a:t>goes</a:t>
            </a:r>
            <a:r>
              <a:rPr lang="fr-FR" dirty="0"/>
              <a:t> </a:t>
            </a:r>
            <a:r>
              <a:rPr lang="fr-FR" dirty="0" err="1"/>
              <a:t>here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463264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93385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or.fr">
    <p:bg>
      <p:bgPr>
        <a:solidFill>
          <a:srgbClr val="1B1B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839788" y="1600200"/>
            <a:ext cx="4413250" cy="193899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4000" dirty="0" err="1"/>
              <a:t>Proudly</a:t>
            </a:r>
            <a:r>
              <a:rPr lang="fr-FR" sz="4000" dirty="0"/>
              <a:t> made </a:t>
            </a:r>
            <a:br>
              <a:rPr lang="fr-FR" sz="4000" dirty="0"/>
            </a:br>
            <a:r>
              <a:rPr lang="fr-FR" sz="4000" dirty="0"/>
              <a:t>by</a:t>
            </a:r>
            <a:r>
              <a:rPr lang="fr-FR" sz="40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 </a:t>
            </a:r>
            <a:r>
              <a:rPr lang="fr-FR" sz="4000" dirty="0">
                <a:solidFill>
                  <a:schemeClr val="bg1"/>
                </a:solidFill>
              </a:rPr>
              <a:t>Slidor.</a:t>
            </a:r>
          </a:p>
          <a:p>
            <a:r>
              <a:rPr lang="fr-FR" sz="4000" dirty="0" err="1"/>
              <a:t>With</a:t>
            </a:r>
            <a:r>
              <a:rPr lang="fr-FR" sz="4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Freeform 111"/>
          <p:cNvSpPr>
            <a:spLocks/>
          </p:cNvSpPr>
          <p:nvPr userDrawn="1"/>
        </p:nvSpPr>
        <p:spPr bwMode="auto">
          <a:xfrm>
            <a:off x="2047875" y="2983070"/>
            <a:ext cx="468680" cy="410716"/>
          </a:xfrm>
          <a:custGeom>
            <a:avLst/>
            <a:gdLst>
              <a:gd name="T0" fmla="*/ 0 w 248"/>
              <a:gd name="T1" fmla="*/ 64 h 217"/>
              <a:gd name="T2" fmla="*/ 123 w 248"/>
              <a:gd name="T3" fmla="*/ 217 h 217"/>
              <a:gd name="T4" fmla="*/ 248 w 248"/>
              <a:gd name="T5" fmla="*/ 66 h 217"/>
              <a:gd name="T6" fmla="*/ 189 w 248"/>
              <a:gd name="T7" fmla="*/ 1 h 217"/>
              <a:gd name="T8" fmla="*/ 124 w 248"/>
              <a:gd name="T9" fmla="*/ 57 h 217"/>
              <a:gd name="T10" fmla="*/ 61 w 248"/>
              <a:gd name="T11" fmla="*/ 1 h 217"/>
              <a:gd name="T12" fmla="*/ 0 w 248"/>
              <a:gd name="T13" fmla="*/ 64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8" h="217">
                <a:moveTo>
                  <a:pt x="0" y="64"/>
                </a:moveTo>
                <a:cubicBezTo>
                  <a:pt x="0" y="144"/>
                  <a:pt x="123" y="217"/>
                  <a:pt x="123" y="217"/>
                </a:cubicBezTo>
                <a:cubicBezTo>
                  <a:pt x="123" y="217"/>
                  <a:pt x="248" y="146"/>
                  <a:pt x="248" y="66"/>
                </a:cubicBezTo>
                <a:cubicBezTo>
                  <a:pt x="248" y="33"/>
                  <a:pt x="225" y="2"/>
                  <a:pt x="189" y="1"/>
                </a:cubicBezTo>
                <a:cubicBezTo>
                  <a:pt x="155" y="1"/>
                  <a:pt x="124" y="24"/>
                  <a:pt x="124" y="57"/>
                </a:cubicBezTo>
                <a:cubicBezTo>
                  <a:pt x="124" y="24"/>
                  <a:pt x="94" y="1"/>
                  <a:pt x="61" y="1"/>
                </a:cubicBezTo>
                <a:cubicBezTo>
                  <a:pt x="25" y="0"/>
                  <a:pt x="0" y="31"/>
                  <a:pt x="0" y="64"/>
                </a:cubicBezTo>
                <a:close/>
              </a:path>
            </a:pathLst>
          </a:custGeom>
          <a:noFill/>
          <a:ln w="28575" cap="flat">
            <a:solidFill>
              <a:srgbClr val="FE1359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0375" y="6438900"/>
            <a:ext cx="1235204" cy="254000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2773363" y="2831306"/>
            <a:ext cx="2630487" cy="707886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4000" dirty="0"/>
              <a:t>from Paris.</a:t>
            </a:r>
          </a:p>
        </p:txBody>
      </p:sp>
      <p:sp>
        <p:nvSpPr>
          <p:cNvPr id="6" name="Rectangle 5">
            <a:hlinkClick r:id="rId3"/>
          </p:cNvPr>
          <p:cNvSpPr/>
          <p:nvPr userDrawn="1"/>
        </p:nvSpPr>
        <p:spPr>
          <a:xfrm>
            <a:off x="839788" y="4083862"/>
            <a:ext cx="3770312" cy="838200"/>
          </a:xfrm>
          <a:prstGeom prst="rect">
            <a:avLst/>
          </a:prstGeom>
          <a:noFill/>
          <a:ln w="38100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pc="600" dirty="0">
                <a:solidFill>
                  <a:schemeClr val="tx1">
                    <a:lumMod val="60000"/>
                    <a:lumOff val="40000"/>
                  </a:schemeClr>
                </a:solidFill>
                <a:sym typeface="Wingdings" panose="05000000000000000000" pitchFamily="2" charset="2"/>
              </a:rPr>
              <a:t>SAY HELLO</a:t>
            </a:r>
            <a:endParaRPr lang="fr-FR" spc="6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grpSp>
        <p:nvGrpSpPr>
          <p:cNvPr id="7" name="Group 6"/>
          <p:cNvGrpSpPr/>
          <p:nvPr userDrawn="1"/>
        </p:nvGrpSpPr>
        <p:grpSpPr>
          <a:xfrm>
            <a:off x="6535172" y="3836900"/>
            <a:ext cx="5656828" cy="3021100"/>
            <a:chOff x="5818189" y="1958042"/>
            <a:chExt cx="5656828" cy="3021100"/>
          </a:xfrm>
        </p:grpSpPr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8927532" y="2652277"/>
              <a:ext cx="673642" cy="267693"/>
            </a:xfrm>
            <a:custGeom>
              <a:avLst/>
              <a:gdLst>
                <a:gd name="T0" fmla="*/ 91 w 114"/>
                <a:gd name="T1" fmla="*/ 45 h 45"/>
                <a:gd name="T2" fmla="*/ 20 w 114"/>
                <a:gd name="T3" fmla="*/ 45 h 45"/>
                <a:gd name="T4" fmla="*/ 0 w 114"/>
                <a:gd name="T5" fmla="*/ 25 h 45"/>
                <a:gd name="T6" fmla="*/ 20 w 114"/>
                <a:gd name="T7" fmla="*/ 5 h 45"/>
                <a:gd name="T8" fmla="*/ 33 w 114"/>
                <a:gd name="T9" fmla="*/ 10 h 45"/>
                <a:gd name="T10" fmla="*/ 34 w 114"/>
                <a:gd name="T11" fmla="*/ 16 h 45"/>
                <a:gd name="T12" fmla="*/ 28 w 114"/>
                <a:gd name="T13" fmla="*/ 16 h 45"/>
                <a:gd name="T14" fmla="*/ 20 w 114"/>
                <a:gd name="T15" fmla="*/ 13 h 45"/>
                <a:gd name="T16" fmla="*/ 8 w 114"/>
                <a:gd name="T17" fmla="*/ 25 h 45"/>
                <a:gd name="T18" fmla="*/ 20 w 114"/>
                <a:gd name="T19" fmla="*/ 37 h 45"/>
                <a:gd name="T20" fmla="*/ 91 w 114"/>
                <a:gd name="T21" fmla="*/ 37 h 45"/>
                <a:gd name="T22" fmla="*/ 106 w 114"/>
                <a:gd name="T23" fmla="*/ 22 h 45"/>
                <a:gd name="T24" fmla="*/ 91 w 114"/>
                <a:gd name="T25" fmla="*/ 8 h 45"/>
                <a:gd name="T26" fmla="*/ 81 w 114"/>
                <a:gd name="T27" fmla="*/ 13 h 45"/>
                <a:gd name="T28" fmla="*/ 75 w 114"/>
                <a:gd name="T29" fmla="*/ 13 h 45"/>
                <a:gd name="T30" fmla="*/ 75 w 114"/>
                <a:gd name="T31" fmla="*/ 8 h 45"/>
                <a:gd name="T32" fmla="*/ 91 w 114"/>
                <a:gd name="T33" fmla="*/ 0 h 45"/>
                <a:gd name="T34" fmla="*/ 114 w 114"/>
                <a:gd name="T35" fmla="*/ 22 h 45"/>
                <a:gd name="T36" fmla="*/ 91 w 114"/>
                <a:gd name="T3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4" h="45">
                  <a:moveTo>
                    <a:pt x="91" y="45"/>
                  </a:moveTo>
                  <a:cubicBezTo>
                    <a:pt x="20" y="45"/>
                    <a:pt x="20" y="45"/>
                    <a:pt x="20" y="45"/>
                  </a:cubicBezTo>
                  <a:cubicBezTo>
                    <a:pt x="9" y="45"/>
                    <a:pt x="0" y="36"/>
                    <a:pt x="0" y="25"/>
                  </a:cubicBezTo>
                  <a:cubicBezTo>
                    <a:pt x="0" y="14"/>
                    <a:pt x="9" y="5"/>
                    <a:pt x="20" y="5"/>
                  </a:cubicBezTo>
                  <a:cubicBezTo>
                    <a:pt x="25" y="5"/>
                    <a:pt x="30" y="7"/>
                    <a:pt x="33" y="10"/>
                  </a:cubicBezTo>
                  <a:cubicBezTo>
                    <a:pt x="35" y="12"/>
                    <a:pt x="35" y="14"/>
                    <a:pt x="34" y="16"/>
                  </a:cubicBezTo>
                  <a:cubicBezTo>
                    <a:pt x="32" y="17"/>
                    <a:pt x="30" y="18"/>
                    <a:pt x="28" y="16"/>
                  </a:cubicBezTo>
                  <a:cubicBezTo>
                    <a:pt x="26" y="14"/>
                    <a:pt x="23" y="13"/>
                    <a:pt x="20" y="13"/>
                  </a:cubicBezTo>
                  <a:cubicBezTo>
                    <a:pt x="13" y="13"/>
                    <a:pt x="8" y="18"/>
                    <a:pt x="8" y="25"/>
                  </a:cubicBezTo>
                  <a:cubicBezTo>
                    <a:pt x="8" y="31"/>
                    <a:pt x="13" y="37"/>
                    <a:pt x="20" y="37"/>
                  </a:cubicBezTo>
                  <a:cubicBezTo>
                    <a:pt x="91" y="37"/>
                    <a:pt x="91" y="37"/>
                    <a:pt x="91" y="37"/>
                  </a:cubicBezTo>
                  <a:cubicBezTo>
                    <a:pt x="99" y="37"/>
                    <a:pt x="106" y="30"/>
                    <a:pt x="106" y="22"/>
                  </a:cubicBezTo>
                  <a:cubicBezTo>
                    <a:pt x="106" y="14"/>
                    <a:pt x="99" y="8"/>
                    <a:pt x="91" y="8"/>
                  </a:cubicBezTo>
                  <a:cubicBezTo>
                    <a:pt x="87" y="8"/>
                    <a:pt x="83" y="10"/>
                    <a:pt x="81" y="13"/>
                  </a:cubicBezTo>
                  <a:cubicBezTo>
                    <a:pt x="79" y="14"/>
                    <a:pt x="77" y="15"/>
                    <a:pt x="75" y="13"/>
                  </a:cubicBezTo>
                  <a:cubicBezTo>
                    <a:pt x="73" y="12"/>
                    <a:pt x="73" y="9"/>
                    <a:pt x="75" y="8"/>
                  </a:cubicBezTo>
                  <a:cubicBezTo>
                    <a:pt x="79" y="3"/>
                    <a:pt x="85" y="0"/>
                    <a:pt x="91" y="0"/>
                  </a:cubicBezTo>
                  <a:cubicBezTo>
                    <a:pt x="104" y="0"/>
                    <a:pt x="114" y="10"/>
                    <a:pt x="114" y="22"/>
                  </a:cubicBezTo>
                  <a:cubicBezTo>
                    <a:pt x="114" y="35"/>
                    <a:pt x="104" y="45"/>
                    <a:pt x="91" y="45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>
              <a:off x="9168749" y="2516960"/>
              <a:ext cx="308875" cy="185326"/>
            </a:xfrm>
            <a:custGeom>
              <a:avLst/>
              <a:gdLst>
                <a:gd name="T0" fmla="*/ 48 w 52"/>
                <a:gd name="T1" fmla="*/ 31 h 31"/>
                <a:gd name="T2" fmla="*/ 48 w 52"/>
                <a:gd name="T3" fmla="*/ 31 h 31"/>
                <a:gd name="T4" fmla="*/ 44 w 52"/>
                <a:gd name="T5" fmla="*/ 27 h 31"/>
                <a:gd name="T6" fmla="*/ 44 w 52"/>
                <a:gd name="T7" fmla="*/ 26 h 31"/>
                <a:gd name="T8" fmla="*/ 26 w 52"/>
                <a:gd name="T9" fmla="*/ 8 h 31"/>
                <a:gd name="T10" fmla="*/ 8 w 52"/>
                <a:gd name="T11" fmla="*/ 23 h 31"/>
                <a:gd name="T12" fmla="*/ 3 w 52"/>
                <a:gd name="T13" fmla="*/ 26 h 31"/>
                <a:gd name="T14" fmla="*/ 0 w 52"/>
                <a:gd name="T15" fmla="*/ 21 h 31"/>
                <a:gd name="T16" fmla="*/ 26 w 52"/>
                <a:gd name="T17" fmla="*/ 0 h 31"/>
                <a:gd name="T18" fmla="*/ 52 w 52"/>
                <a:gd name="T19" fmla="*/ 26 h 31"/>
                <a:gd name="T20" fmla="*/ 52 w 52"/>
                <a:gd name="T21" fmla="*/ 27 h 31"/>
                <a:gd name="T22" fmla="*/ 48 w 52"/>
                <a:gd name="T2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31">
                  <a:moveTo>
                    <a:pt x="48" y="31"/>
                  </a:moveTo>
                  <a:cubicBezTo>
                    <a:pt x="48" y="31"/>
                    <a:pt x="48" y="31"/>
                    <a:pt x="48" y="31"/>
                  </a:cubicBezTo>
                  <a:cubicBezTo>
                    <a:pt x="45" y="31"/>
                    <a:pt x="44" y="29"/>
                    <a:pt x="44" y="27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4" y="16"/>
                    <a:pt x="36" y="8"/>
                    <a:pt x="26" y="8"/>
                  </a:cubicBezTo>
                  <a:cubicBezTo>
                    <a:pt x="17" y="8"/>
                    <a:pt x="10" y="14"/>
                    <a:pt x="8" y="23"/>
                  </a:cubicBezTo>
                  <a:cubicBezTo>
                    <a:pt x="8" y="25"/>
                    <a:pt x="6" y="26"/>
                    <a:pt x="3" y="26"/>
                  </a:cubicBezTo>
                  <a:cubicBezTo>
                    <a:pt x="1" y="25"/>
                    <a:pt x="0" y="23"/>
                    <a:pt x="0" y="21"/>
                  </a:cubicBezTo>
                  <a:cubicBezTo>
                    <a:pt x="3" y="9"/>
                    <a:pt x="13" y="0"/>
                    <a:pt x="26" y="0"/>
                  </a:cubicBezTo>
                  <a:cubicBezTo>
                    <a:pt x="40" y="0"/>
                    <a:pt x="52" y="12"/>
                    <a:pt x="52" y="26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2" y="29"/>
                    <a:pt x="50" y="31"/>
                    <a:pt x="48" y="3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/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>
              <a:off x="9033432" y="2552260"/>
              <a:ext cx="205917" cy="179443"/>
            </a:xfrm>
            <a:custGeom>
              <a:avLst/>
              <a:gdLst>
                <a:gd name="T0" fmla="*/ 5 w 35"/>
                <a:gd name="T1" fmla="*/ 30 h 30"/>
                <a:gd name="T2" fmla="*/ 2 w 35"/>
                <a:gd name="T3" fmla="*/ 28 h 30"/>
                <a:gd name="T4" fmla="*/ 0 w 35"/>
                <a:gd name="T5" fmla="*/ 20 h 30"/>
                <a:gd name="T6" fmla="*/ 20 w 35"/>
                <a:gd name="T7" fmla="*/ 0 h 30"/>
                <a:gd name="T8" fmla="*/ 33 w 35"/>
                <a:gd name="T9" fmla="*/ 5 h 30"/>
                <a:gd name="T10" fmla="*/ 33 w 35"/>
                <a:gd name="T11" fmla="*/ 11 h 30"/>
                <a:gd name="T12" fmla="*/ 28 w 35"/>
                <a:gd name="T13" fmla="*/ 11 h 30"/>
                <a:gd name="T14" fmla="*/ 20 w 35"/>
                <a:gd name="T15" fmla="*/ 8 h 30"/>
                <a:gd name="T16" fmla="*/ 8 w 35"/>
                <a:gd name="T17" fmla="*/ 20 h 30"/>
                <a:gd name="T18" fmla="*/ 9 w 35"/>
                <a:gd name="T19" fmla="*/ 25 h 30"/>
                <a:gd name="T20" fmla="*/ 7 w 35"/>
                <a:gd name="T21" fmla="*/ 30 h 30"/>
                <a:gd name="T22" fmla="*/ 5 w 35"/>
                <a:gd name="T23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30">
                  <a:moveTo>
                    <a:pt x="5" y="30"/>
                  </a:moveTo>
                  <a:cubicBezTo>
                    <a:pt x="4" y="30"/>
                    <a:pt x="2" y="29"/>
                    <a:pt x="2" y="28"/>
                  </a:cubicBezTo>
                  <a:cubicBezTo>
                    <a:pt x="1" y="25"/>
                    <a:pt x="0" y="23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25" y="0"/>
                    <a:pt x="29" y="2"/>
                    <a:pt x="33" y="5"/>
                  </a:cubicBezTo>
                  <a:cubicBezTo>
                    <a:pt x="35" y="7"/>
                    <a:pt x="35" y="9"/>
                    <a:pt x="33" y="11"/>
                  </a:cubicBezTo>
                  <a:cubicBezTo>
                    <a:pt x="32" y="13"/>
                    <a:pt x="29" y="13"/>
                    <a:pt x="28" y="11"/>
                  </a:cubicBezTo>
                  <a:cubicBezTo>
                    <a:pt x="26" y="10"/>
                    <a:pt x="24" y="8"/>
                    <a:pt x="20" y="8"/>
                  </a:cubicBezTo>
                  <a:cubicBezTo>
                    <a:pt x="13" y="8"/>
                    <a:pt x="8" y="14"/>
                    <a:pt x="8" y="20"/>
                  </a:cubicBezTo>
                  <a:cubicBezTo>
                    <a:pt x="8" y="22"/>
                    <a:pt x="8" y="23"/>
                    <a:pt x="9" y="25"/>
                  </a:cubicBezTo>
                  <a:cubicBezTo>
                    <a:pt x="10" y="27"/>
                    <a:pt x="9" y="29"/>
                    <a:pt x="7" y="30"/>
                  </a:cubicBezTo>
                  <a:cubicBezTo>
                    <a:pt x="6" y="30"/>
                    <a:pt x="6" y="30"/>
                    <a:pt x="5" y="3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7965606" y="3102353"/>
              <a:ext cx="123550" cy="200034"/>
            </a:xfrm>
            <a:custGeom>
              <a:avLst/>
              <a:gdLst>
                <a:gd name="T0" fmla="*/ 4 w 21"/>
                <a:gd name="T1" fmla="*/ 34 h 34"/>
                <a:gd name="T2" fmla="*/ 0 w 21"/>
                <a:gd name="T3" fmla="*/ 30 h 34"/>
                <a:gd name="T4" fmla="*/ 4 w 21"/>
                <a:gd name="T5" fmla="*/ 26 h 34"/>
                <a:gd name="T6" fmla="*/ 13 w 21"/>
                <a:gd name="T7" fmla="*/ 17 h 34"/>
                <a:gd name="T8" fmla="*/ 4 w 21"/>
                <a:gd name="T9" fmla="*/ 8 h 34"/>
                <a:gd name="T10" fmla="*/ 0 w 21"/>
                <a:gd name="T11" fmla="*/ 4 h 34"/>
                <a:gd name="T12" fmla="*/ 4 w 21"/>
                <a:gd name="T13" fmla="*/ 0 h 34"/>
                <a:gd name="T14" fmla="*/ 21 w 21"/>
                <a:gd name="T15" fmla="*/ 17 h 34"/>
                <a:gd name="T16" fmla="*/ 4 w 2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34">
                  <a:moveTo>
                    <a:pt x="4" y="34"/>
                  </a:moveTo>
                  <a:cubicBezTo>
                    <a:pt x="1" y="34"/>
                    <a:pt x="0" y="33"/>
                    <a:pt x="0" y="30"/>
                  </a:cubicBezTo>
                  <a:cubicBezTo>
                    <a:pt x="0" y="28"/>
                    <a:pt x="1" y="26"/>
                    <a:pt x="4" y="26"/>
                  </a:cubicBezTo>
                  <a:cubicBezTo>
                    <a:pt x="9" y="26"/>
                    <a:pt x="13" y="22"/>
                    <a:pt x="13" y="17"/>
                  </a:cubicBezTo>
                  <a:cubicBezTo>
                    <a:pt x="13" y="12"/>
                    <a:pt x="9" y="8"/>
                    <a:pt x="4" y="8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13" y="0"/>
                    <a:pt x="21" y="8"/>
                    <a:pt x="21" y="17"/>
                  </a:cubicBezTo>
                  <a:cubicBezTo>
                    <a:pt x="21" y="27"/>
                    <a:pt x="13" y="34"/>
                    <a:pt x="4" y="34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>
              <a:off x="7633198" y="3078820"/>
              <a:ext cx="455958" cy="223567"/>
            </a:xfrm>
            <a:custGeom>
              <a:avLst/>
              <a:gdLst>
                <a:gd name="T0" fmla="*/ 60 w 77"/>
                <a:gd name="T1" fmla="*/ 38 h 38"/>
                <a:gd name="T2" fmla="*/ 19 w 77"/>
                <a:gd name="T3" fmla="*/ 38 h 38"/>
                <a:gd name="T4" fmla="*/ 0 w 77"/>
                <a:gd name="T5" fmla="*/ 19 h 38"/>
                <a:gd name="T6" fmla="*/ 19 w 77"/>
                <a:gd name="T7" fmla="*/ 0 h 38"/>
                <a:gd name="T8" fmla="*/ 31 w 77"/>
                <a:gd name="T9" fmla="*/ 4 h 38"/>
                <a:gd name="T10" fmla="*/ 32 w 77"/>
                <a:gd name="T11" fmla="*/ 10 h 38"/>
                <a:gd name="T12" fmla="*/ 26 w 77"/>
                <a:gd name="T13" fmla="*/ 10 h 38"/>
                <a:gd name="T14" fmla="*/ 19 w 77"/>
                <a:gd name="T15" fmla="*/ 8 h 38"/>
                <a:gd name="T16" fmla="*/ 8 w 77"/>
                <a:gd name="T17" fmla="*/ 19 h 38"/>
                <a:gd name="T18" fmla="*/ 19 w 77"/>
                <a:gd name="T19" fmla="*/ 30 h 38"/>
                <a:gd name="T20" fmla="*/ 60 w 77"/>
                <a:gd name="T21" fmla="*/ 30 h 38"/>
                <a:gd name="T22" fmla="*/ 69 w 77"/>
                <a:gd name="T23" fmla="*/ 21 h 38"/>
                <a:gd name="T24" fmla="*/ 60 w 77"/>
                <a:gd name="T25" fmla="*/ 12 h 38"/>
                <a:gd name="T26" fmla="*/ 54 w 77"/>
                <a:gd name="T27" fmla="*/ 14 h 38"/>
                <a:gd name="T28" fmla="*/ 48 w 77"/>
                <a:gd name="T29" fmla="*/ 13 h 38"/>
                <a:gd name="T30" fmla="*/ 49 w 77"/>
                <a:gd name="T31" fmla="*/ 7 h 38"/>
                <a:gd name="T32" fmla="*/ 60 w 77"/>
                <a:gd name="T33" fmla="*/ 4 h 38"/>
                <a:gd name="T34" fmla="*/ 77 w 77"/>
                <a:gd name="T35" fmla="*/ 21 h 38"/>
                <a:gd name="T36" fmla="*/ 60 w 77"/>
                <a:gd name="T3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7" h="38">
                  <a:moveTo>
                    <a:pt x="60" y="38"/>
                  </a:moveTo>
                  <a:cubicBezTo>
                    <a:pt x="19" y="38"/>
                    <a:pt x="19" y="38"/>
                    <a:pt x="19" y="38"/>
                  </a:cubicBezTo>
                  <a:cubicBezTo>
                    <a:pt x="8" y="38"/>
                    <a:pt x="0" y="30"/>
                    <a:pt x="0" y="19"/>
                  </a:cubicBezTo>
                  <a:cubicBezTo>
                    <a:pt x="0" y="9"/>
                    <a:pt x="8" y="0"/>
                    <a:pt x="19" y="0"/>
                  </a:cubicBezTo>
                  <a:cubicBezTo>
                    <a:pt x="23" y="0"/>
                    <a:pt x="28" y="1"/>
                    <a:pt x="31" y="4"/>
                  </a:cubicBezTo>
                  <a:cubicBezTo>
                    <a:pt x="33" y="5"/>
                    <a:pt x="33" y="8"/>
                    <a:pt x="32" y="10"/>
                  </a:cubicBezTo>
                  <a:cubicBezTo>
                    <a:pt x="30" y="11"/>
                    <a:pt x="28" y="12"/>
                    <a:pt x="26" y="10"/>
                  </a:cubicBezTo>
                  <a:cubicBezTo>
                    <a:pt x="24" y="9"/>
                    <a:pt x="22" y="8"/>
                    <a:pt x="19" y="8"/>
                  </a:cubicBezTo>
                  <a:cubicBezTo>
                    <a:pt x="13" y="8"/>
                    <a:pt x="8" y="13"/>
                    <a:pt x="8" y="19"/>
                  </a:cubicBezTo>
                  <a:cubicBezTo>
                    <a:pt x="8" y="25"/>
                    <a:pt x="13" y="30"/>
                    <a:pt x="19" y="30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5" y="30"/>
                    <a:pt x="69" y="26"/>
                    <a:pt x="69" y="21"/>
                  </a:cubicBezTo>
                  <a:cubicBezTo>
                    <a:pt x="69" y="16"/>
                    <a:pt x="65" y="12"/>
                    <a:pt x="60" y="12"/>
                  </a:cubicBezTo>
                  <a:cubicBezTo>
                    <a:pt x="57" y="12"/>
                    <a:pt x="56" y="13"/>
                    <a:pt x="54" y="14"/>
                  </a:cubicBezTo>
                  <a:cubicBezTo>
                    <a:pt x="52" y="15"/>
                    <a:pt x="50" y="15"/>
                    <a:pt x="48" y="13"/>
                  </a:cubicBezTo>
                  <a:cubicBezTo>
                    <a:pt x="47" y="11"/>
                    <a:pt x="47" y="9"/>
                    <a:pt x="49" y="7"/>
                  </a:cubicBezTo>
                  <a:cubicBezTo>
                    <a:pt x="52" y="5"/>
                    <a:pt x="56" y="4"/>
                    <a:pt x="60" y="4"/>
                  </a:cubicBezTo>
                  <a:cubicBezTo>
                    <a:pt x="69" y="4"/>
                    <a:pt x="77" y="12"/>
                    <a:pt x="77" y="21"/>
                  </a:cubicBezTo>
                  <a:cubicBezTo>
                    <a:pt x="77" y="31"/>
                    <a:pt x="69" y="38"/>
                    <a:pt x="60" y="38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>
              <a:off x="7703798" y="2990570"/>
              <a:ext cx="285341" cy="158850"/>
            </a:xfrm>
            <a:custGeom>
              <a:avLst/>
              <a:gdLst>
                <a:gd name="T0" fmla="*/ 44 w 48"/>
                <a:gd name="T1" fmla="*/ 27 h 27"/>
                <a:gd name="T2" fmla="*/ 40 w 48"/>
                <a:gd name="T3" fmla="*/ 23 h 27"/>
                <a:gd name="T4" fmla="*/ 24 w 48"/>
                <a:gd name="T5" fmla="*/ 8 h 27"/>
                <a:gd name="T6" fmla="*/ 9 w 48"/>
                <a:gd name="T7" fmla="*/ 20 h 27"/>
                <a:gd name="T8" fmla="*/ 4 w 48"/>
                <a:gd name="T9" fmla="*/ 23 h 27"/>
                <a:gd name="T10" fmla="*/ 1 w 48"/>
                <a:gd name="T11" fmla="*/ 18 h 27"/>
                <a:gd name="T12" fmla="*/ 24 w 48"/>
                <a:gd name="T13" fmla="*/ 0 h 27"/>
                <a:gd name="T14" fmla="*/ 48 w 48"/>
                <a:gd name="T15" fmla="*/ 23 h 27"/>
                <a:gd name="T16" fmla="*/ 44 w 48"/>
                <a:gd name="T17" fmla="*/ 27 h 27"/>
                <a:gd name="T18" fmla="*/ 44 w 4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27">
                  <a:moveTo>
                    <a:pt x="44" y="27"/>
                  </a:moveTo>
                  <a:cubicBezTo>
                    <a:pt x="42" y="27"/>
                    <a:pt x="40" y="26"/>
                    <a:pt x="40" y="23"/>
                  </a:cubicBezTo>
                  <a:cubicBezTo>
                    <a:pt x="40" y="15"/>
                    <a:pt x="33" y="8"/>
                    <a:pt x="24" y="8"/>
                  </a:cubicBezTo>
                  <a:cubicBezTo>
                    <a:pt x="17" y="8"/>
                    <a:pt x="10" y="13"/>
                    <a:pt x="9" y="20"/>
                  </a:cubicBezTo>
                  <a:cubicBezTo>
                    <a:pt x="8" y="22"/>
                    <a:pt x="6" y="23"/>
                    <a:pt x="4" y="23"/>
                  </a:cubicBezTo>
                  <a:cubicBezTo>
                    <a:pt x="2" y="22"/>
                    <a:pt x="0" y="20"/>
                    <a:pt x="1" y="18"/>
                  </a:cubicBezTo>
                  <a:cubicBezTo>
                    <a:pt x="4" y="7"/>
                    <a:pt x="13" y="0"/>
                    <a:pt x="24" y="0"/>
                  </a:cubicBezTo>
                  <a:cubicBezTo>
                    <a:pt x="37" y="0"/>
                    <a:pt x="48" y="10"/>
                    <a:pt x="48" y="23"/>
                  </a:cubicBezTo>
                  <a:cubicBezTo>
                    <a:pt x="48" y="26"/>
                    <a:pt x="46" y="27"/>
                    <a:pt x="44" y="27"/>
                  </a:cubicBezTo>
                  <a:cubicBezTo>
                    <a:pt x="44" y="27"/>
                    <a:pt x="44" y="27"/>
                    <a:pt x="44" y="27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/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9139333" y="3881897"/>
              <a:ext cx="114724" cy="176500"/>
            </a:xfrm>
            <a:custGeom>
              <a:avLst/>
              <a:gdLst>
                <a:gd name="T0" fmla="*/ 15 w 19"/>
                <a:gd name="T1" fmla="*/ 30 h 30"/>
                <a:gd name="T2" fmla="*/ 0 w 19"/>
                <a:gd name="T3" fmla="*/ 15 h 30"/>
                <a:gd name="T4" fmla="*/ 15 w 19"/>
                <a:gd name="T5" fmla="*/ 0 h 30"/>
                <a:gd name="T6" fmla="*/ 19 w 19"/>
                <a:gd name="T7" fmla="*/ 4 h 30"/>
                <a:gd name="T8" fmla="*/ 15 w 19"/>
                <a:gd name="T9" fmla="*/ 8 h 30"/>
                <a:gd name="T10" fmla="*/ 8 w 19"/>
                <a:gd name="T11" fmla="*/ 15 h 30"/>
                <a:gd name="T12" fmla="*/ 15 w 19"/>
                <a:gd name="T13" fmla="*/ 22 h 30"/>
                <a:gd name="T14" fmla="*/ 19 w 19"/>
                <a:gd name="T15" fmla="*/ 26 h 30"/>
                <a:gd name="T16" fmla="*/ 15 w 19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30">
                  <a:moveTo>
                    <a:pt x="15" y="30"/>
                  </a:moveTo>
                  <a:cubicBezTo>
                    <a:pt x="7" y="30"/>
                    <a:pt x="0" y="23"/>
                    <a:pt x="0" y="15"/>
                  </a:cubicBezTo>
                  <a:cubicBezTo>
                    <a:pt x="0" y="7"/>
                    <a:pt x="7" y="0"/>
                    <a:pt x="15" y="0"/>
                  </a:cubicBezTo>
                  <a:cubicBezTo>
                    <a:pt x="17" y="0"/>
                    <a:pt x="19" y="2"/>
                    <a:pt x="19" y="4"/>
                  </a:cubicBezTo>
                  <a:cubicBezTo>
                    <a:pt x="19" y="6"/>
                    <a:pt x="17" y="8"/>
                    <a:pt x="15" y="8"/>
                  </a:cubicBezTo>
                  <a:cubicBezTo>
                    <a:pt x="11" y="8"/>
                    <a:pt x="8" y="11"/>
                    <a:pt x="8" y="15"/>
                  </a:cubicBezTo>
                  <a:cubicBezTo>
                    <a:pt x="8" y="19"/>
                    <a:pt x="11" y="22"/>
                    <a:pt x="15" y="22"/>
                  </a:cubicBezTo>
                  <a:cubicBezTo>
                    <a:pt x="17" y="22"/>
                    <a:pt x="19" y="23"/>
                    <a:pt x="19" y="26"/>
                  </a:cubicBezTo>
                  <a:cubicBezTo>
                    <a:pt x="19" y="28"/>
                    <a:pt x="17" y="30"/>
                    <a:pt x="15" y="3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/>
            </a:p>
          </p:txBody>
        </p:sp>
        <p:sp>
          <p:nvSpPr>
            <p:cNvPr id="15" name="Freeform 14"/>
            <p:cNvSpPr>
              <a:spLocks/>
            </p:cNvSpPr>
            <p:nvPr/>
          </p:nvSpPr>
          <p:spPr bwMode="auto">
            <a:xfrm>
              <a:off x="9139333" y="3864247"/>
              <a:ext cx="379475" cy="194150"/>
            </a:xfrm>
            <a:custGeom>
              <a:avLst/>
              <a:gdLst>
                <a:gd name="T0" fmla="*/ 48 w 64"/>
                <a:gd name="T1" fmla="*/ 33 h 33"/>
                <a:gd name="T2" fmla="*/ 15 w 64"/>
                <a:gd name="T3" fmla="*/ 33 h 33"/>
                <a:gd name="T4" fmla="*/ 0 w 64"/>
                <a:gd name="T5" fmla="*/ 18 h 33"/>
                <a:gd name="T6" fmla="*/ 15 w 64"/>
                <a:gd name="T7" fmla="*/ 3 h 33"/>
                <a:gd name="T8" fmla="*/ 24 w 64"/>
                <a:gd name="T9" fmla="*/ 6 h 33"/>
                <a:gd name="T10" fmla="*/ 25 w 64"/>
                <a:gd name="T11" fmla="*/ 12 h 33"/>
                <a:gd name="T12" fmla="*/ 19 w 64"/>
                <a:gd name="T13" fmla="*/ 12 h 33"/>
                <a:gd name="T14" fmla="*/ 15 w 64"/>
                <a:gd name="T15" fmla="*/ 11 h 33"/>
                <a:gd name="T16" fmla="*/ 8 w 64"/>
                <a:gd name="T17" fmla="*/ 18 h 33"/>
                <a:gd name="T18" fmla="*/ 15 w 64"/>
                <a:gd name="T19" fmla="*/ 25 h 33"/>
                <a:gd name="T20" fmla="*/ 48 w 64"/>
                <a:gd name="T21" fmla="*/ 25 h 33"/>
                <a:gd name="T22" fmla="*/ 56 w 64"/>
                <a:gd name="T23" fmla="*/ 16 h 33"/>
                <a:gd name="T24" fmla="*/ 48 w 64"/>
                <a:gd name="T25" fmla="*/ 8 h 33"/>
                <a:gd name="T26" fmla="*/ 42 w 64"/>
                <a:gd name="T27" fmla="*/ 10 h 33"/>
                <a:gd name="T28" fmla="*/ 37 w 64"/>
                <a:gd name="T29" fmla="*/ 9 h 33"/>
                <a:gd name="T30" fmla="*/ 37 w 64"/>
                <a:gd name="T31" fmla="*/ 3 h 33"/>
                <a:gd name="T32" fmla="*/ 48 w 64"/>
                <a:gd name="T33" fmla="*/ 0 h 33"/>
                <a:gd name="T34" fmla="*/ 64 w 64"/>
                <a:gd name="T35" fmla="*/ 16 h 33"/>
                <a:gd name="T36" fmla="*/ 48 w 64"/>
                <a:gd name="T3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4" h="33">
                  <a:moveTo>
                    <a:pt x="48" y="33"/>
                  </a:moveTo>
                  <a:cubicBezTo>
                    <a:pt x="15" y="33"/>
                    <a:pt x="15" y="33"/>
                    <a:pt x="15" y="33"/>
                  </a:cubicBezTo>
                  <a:cubicBezTo>
                    <a:pt x="7" y="33"/>
                    <a:pt x="0" y="26"/>
                    <a:pt x="0" y="18"/>
                  </a:cubicBezTo>
                  <a:cubicBezTo>
                    <a:pt x="0" y="10"/>
                    <a:pt x="7" y="3"/>
                    <a:pt x="15" y="3"/>
                  </a:cubicBezTo>
                  <a:cubicBezTo>
                    <a:pt x="18" y="3"/>
                    <a:pt x="21" y="4"/>
                    <a:pt x="24" y="6"/>
                  </a:cubicBezTo>
                  <a:cubicBezTo>
                    <a:pt x="26" y="7"/>
                    <a:pt x="26" y="10"/>
                    <a:pt x="25" y="12"/>
                  </a:cubicBezTo>
                  <a:cubicBezTo>
                    <a:pt x="23" y="13"/>
                    <a:pt x="21" y="14"/>
                    <a:pt x="19" y="12"/>
                  </a:cubicBezTo>
                  <a:cubicBezTo>
                    <a:pt x="18" y="12"/>
                    <a:pt x="16" y="11"/>
                    <a:pt x="15" y="11"/>
                  </a:cubicBezTo>
                  <a:cubicBezTo>
                    <a:pt x="11" y="11"/>
                    <a:pt x="8" y="14"/>
                    <a:pt x="8" y="18"/>
                  </a:cubicBezTo>
                  <a:cubicBezTo>
                    <a:pt x="8" y="22"/>
                    <a:pt x="11" y="25"/>
                    <a:pt x="15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52" y="25"/>
                    <a:pt x="56" y="21"/>
                    <a:pt x="56" y="16"/>
                  </a:cubicBezTo>
                  <a:cubicBezTo>
                    <a:pt x="56" y="12"/>
                    <a:pt x="52" y="8"/>
                    <a:pt x="48" y="8"/>
                  </a:cubicBezTo>
                  <a:cubicBezTo>
                    <a:pt x="46" y="8"/>
                    <a:pt x="44" y="8"/>
                    <a:pt x="42" y="10"/>
                  </a:cubicBezTo>
                  <a:cubicBezTo>
                    <a:pt x="41" y="11"/>
                    <a:pt x="38" y="11"/>
                    <a:pt x="37" y="9"/>
                  </a:cubicBezTo>
                  <a:cubicBezTo>
                    <a:pt x="35" y="7"/>
                    <a:pt x="36" y="5"/>
                    <a:pt x="37" y="3"/>
                  </a:cubicBezTo>
                  <a:cubicBezTo>
                    <a:pt x="40" y="1"/>
                    <a:pt x="44" y="0"/>
                    <a:pt x="48" y="0"/>
                  </a:cubicBezTo>
                  <a:cubicBezTo>
                    <a:pt x="57" y="0"/>
                    <a:pt x="64" y="7"/>
                    <a:pt x="64" y="16"/>
                  </a:cubicBezTo>
                  <a:cubicBezTo>
                    <a:pt x="64" y="25"/>
                    <a:pt x="57" y="33"/>
                    <a:pt x="48" y="3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/>
            </a:p>
          </p:txBody>
        </p:sp>
        <p:sp>
          <p:nvSpPr>
            <p:cNvPr id="16" name="Freeform 15"/>
            <p:cNvSpPr>
              <a:spLocks/>
            </p:cNvSpPr>
            <p:nvPr/>
          </p:nvSpPr>
          <p:spPr bwMode="auto">
            <a:xfrm>
              <a:off x="9221700" y="3793647"/>
              <a:ext cx="238275" cy="135317"/>
            </a:xfrm>
            <a:custGeom>
              <a:avLst/>
              <a:gdLst>
                <a:gd name="T0" fmla="*/ 4 w 40"/>
                <a:gd name="T1" fmla="*/ 23 h 23"/>
                <a:gd name="T2" fmla="*/ 4 w 40"/>
                <a:gd name="T3" fmla="*/ 23 h 23"/>
                <a:gd name="T4" fmla="*/ 0 w 40"/>
                <a:gd name="T5" fmla="*/ 19 h 23"/>
                <a:gd name="T6" fmla="*/ 20 w 40"/>
                <a:gd name="T7" fmla="*/ 0 h 23"/>
                <a:gd name="T8" fmla="*/ 39 w 40"/>
                <a:gd name="T9" fmla="*/ 15 h 23"/>
                <a:gd name="T10" fmla="*/ 36 w 40"/>
                <a:gd name="T11" fmla="*/ 20 h 23"/>
                <a:gd name="T12" fmla="*/ 32 w 40"/>
                <a:gd name="T13" fmla="*/ 17 h 23"/>
                <a:gd name="T14" fmla="*/ 20 w 40"/>
                <a:gd name="T15" fmla="*/ 8 h 23"/>
                <a:gd name="T16" fmla="*/ 8 w 40"/>
                <a:gd name="T17" fmla="*/ 20 h 23"/>
                <a:gd name="T18" fmla="*/ 4 w 40"/>
                <a:gd name="T19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23">
                  <a:moveTo>
                    <a:pt x="4" y="23"/>
                  </a:moveTo>
                  <a:cubicBezTo>
                    <a:pt x="4" y="23"/>
                    <a:pt x="4" y="23"/>
                    <a:pt x="4" y="23"/>
                  </a:cubicBezTo>
                  <a:cubicBezTo>
                    <a:pt x="1" y="23"/>
                    <a:pt x="0" y="22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29" y="0"/>
                    <a:pt x="37" y="6"/>
                    <a:pt x="39" y="15"/>
                  </a:cubicBezTo>
                  <a:cubicBezTo>
                    <a:pt x="40" y="17"/>
                    <a:pt x="39" y="19"/>
                    <a:pt x="36" y="20"/>
                  </a:cubicBezTo>
                  <a:cubicBezTo>
                    <a:pt x="34" y="20"/>
                    <a:pt x="32" y="19"/>
                    <a:pt x="32" y="17"/>
                  </a:cubicBezTo>
                  <a:cubicBezTo>
                    <a:pt x="30" y="11"/>
                    <a:pt x="25" y="8"/>
                    <a:pt x="20" y="8"/>
                  </a:cubicBezTo>
                  <a:cubicBezTo>
                    <a:pt x="13" y="8"/>
                    <a:pt x="8" y="13"/>
                    <a:pt x="8" y="20"/>
                  </a:cubicBezTo>
                  <a:cubicBezTo>
                    <a:pt x="8" y="22"/>
                    <a:pt x="6" y="23"/>
                    <a:pt x="4" y="2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/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5818189" y="1958042"/>
              <a:ext cx="5656828" cy="3021100"/>
            </a:xfrm>
            <a:custGeom>
              <a:avLst/>
              <a:gdLst>
                <a:gd name="T0" fmla="*/ 531 w 957"/>
                <a:gd name="T1" fmla="*/ 375 h 512"/>
                <a:gd name="T2" fmla="*/ 499 w 957"/>
                <a:gd name="T3" fmla="*/ 292 h 512"/>
                <a:gd name="T4" fmla="*/ 477 w 957"/>
                <a:gd name="T5" fmla="*/ 84 h 512"/>
                <a:gd name="T6" fmla="*/ 467 w 957"/>
                <a:gd name="T7" fmla="*/ 53 h 512"/>
                <a:gd name="T8" fmla="*/ 455 w 957"/>
                <a:gd name="T9" fmla="*/ 53 h 512"/>
                <a:gd name="T10" fmla="*/ 450 w 957"/>
                <a:gd name="T11" fmla="*/ 86 h 512"/>
                <a:gd name="T12" fmla="*/ 431 w 957"/>
                <a:gd name="T13" fmla="*/ 296 h 512"/>
                <a:gd name="T14" fmla="*/ 396 w 957"/>
                <a:gd name="T15" fmla="*/ 399 h 512"/>
                <a:gd name="T16" fmla="*/ 4 w 957"/>
                <a:gd name="T17" fmla="*/ 512 h 512"/>
                <a:gd name="T18" fmla="*/ 583 w 957"/>
                <a:gd name="T19" fmla="*/ 512 h 512"/>
                <a:gd name="T20" fmla="*/ 377 w 957"/>
                <a:gd name="T21" fmla="*/ 456 h 512"/>
                <a:gd name="T22" fmla="*/ 392 w 957"/>
                <a:gd name="T23" fmla="*/ 429 h 512"/>
                <a:gd name="T24" fmla="*/ 510 w 957"/>
                <a:gd name="T25" fmla="*/ 429 h 512"/>
                <a:gd name="T26" fmla="*/ 506 w 957"/>
                <a:gd name="T27" fmla="*/ 421 h 512"/>
                <a:gd name="T28" fmla="*/ 523 w 957"/>
                <a:gd name="T29" fmla="*/ 395 h 512"/>
                <a:gd name="T30" fmla="*/ 404 w 957"/>
                <a:gd name="T31" fmla="*/ 395 h 512"/>
                <a:gd name="T32" fmla="*/ 420 w 957"/>
                <a:gd name="T33" fmla="*/ 421 h 512"/>
                <a:gd name="T34" fmla="*/ 432 w 957"/>
                <a:gd name="T35" fmla="*/ 429 h 512"/>
                <a:gd name="T36" fmla="*/ 489 w 957"/>
                <a:gd name="T37" fmla="*/ 403 h 512"/>
                <a:gd name="T38" fmla="*/ 495 w 957"/>
                <a:gd name="T39" fmla="*/ 429 h 512"/>
                <a:gd name="T40" fmla="*/ 532 w 957"/>
                <a:gd name="T41" fmla="*/ 475 h 512"/>
                <a:gd name="T42" fmla="*/ 419 w 957"/>
                <a:gd name="T43" fmla="*/ 370 h 512"/>
                <a:gd name="T44" fmla="*/ 424 w 957"/>
                <a:gd name="T45" fmla="*/ 350 h 512"/>
                <a:gd name="T46" fmla="*/ 430 w 957"/>
                <a:gd name="T47" fmla="*/ 330 h 512"/>
                <a:gd name="T48" fmla="*/ 446 w 957"/>
                <a:gd name="T49" fmla="*/ 370 h 512"/>
                <a:gd name="T50" fmla="*/ 489 w 957"/>
                <a:gd name="T51" fmla="*/ 370 h 512"/>
                <a:gd name="T52" fmla="*/ 502 w 957"/>
                <a:gd name="T53" fmla="*/ 350 h 512"/>
                <a:gd name="T54" fmla="*/ 493 w 957"/>
                <a:gd name="T55" fmla="*/ 318 h 512"/>
                <a:gd name="T56" fmla="*/ 435 w 957"/>
                <a:gd name="T57" fmla="*/ 288 h 512"/>
                <a:gd name="T58" fmla="*/ 490 w 957"/>
                <a:gd name="T59" fmla="*/ 288 h 512"/>
                <a:gd name="T60" fmla="*/ 484 w 957"/>
                <a:gd name="T61" fmla="*/ 276 h 512"/>
                <a:gd name="T62" fmla="*/ 453 w 957"/>
                <a:gd name="T63" fmla="*/ 208 h 512"/>
                <a:gd name="T64" fmla="*/ 448 w 957"/>
                <a:gd name="T65" fmla="*/ 216 h 512"/>
                <a:gd name="T66" fmla="*/ 453 w 957"/>
                <a:gd name="T67" fmla="*/ 233 h 512"/>
                <a:gd name="T68" fmla="*/ 452 w 957"/>
                <a:gd name="T69" fmla="*/ 250 h 512"/>
                <a:gd name="T70" fmla="*/ 473 w 957"/>
                <a:gd name="T71" fmla="*/ 200 h 512"/>
                <a:gd name="T72" fmla="*/ 475 w 957"/>
                <a:gd name="T73" fmla="*/ 250 h 512"/>
                <a:gd name="T74" fmla="*/ 475 w 957"/>
                <a:gd name="T75" fmla="*/ 242 h 512"/>
                <a:gd name="T76" fmla="*/ 474 w 957"/>
                <a:gd name="T77" fmla="*/ 225 h 512"/>
                <a:gd name="T78" fmla="*/ 473 w 957"/>
                <a:gd name="T79" fmla="*/ 192 h 512"/>
                <a:gd name="T80" fmla="*/ 469 w 957"/>
                <a:gd name="T81" fmla="*/ 80 h 512"/>
                <a:gd name="T82" fmla="*/ 469 w 957"/>
                <a:gd name="T83" fmla="*/ 72 h 512"/>
                <a:gd name="T84" fmla="*/ 457 w 957"/>
                <a:gd name="T85" fmla="*/ 99 h 512"/>
                <a:gd name="T86" fmla="*/ 454 w 957"/>
                <a:gd name="T87" fmla="*/ 183 h 512"/>
                <a:gd name="T88" fmla="*/ 444 w 957"/>
                <a:gd name="T89" fmla="*/ 266 h 512"/>
                <a:gd name="T90" fmla="*/ 466 w 957"/>
                <a:gd name="T91" fmla="*/ 212 h 512"/>
                <a:gd name="T92" fmla="*/ 467 w 957"/>
                <a:gd name="T93" fmla="*/ 230 h 512"/>
                <a:gd name="T94" fmla="*/ 467 w 957"/>
                <a:gd name="T95" fmla="*/ 61 h 512"/>
                <a:gd name="T96" fmla="*/ 491 w 957"/>
                <a:gd name="T97" fmla="*/ 310 h 512"/>
                <a:gd name="T98" fmla="*/ 523 w 957"/>
                <a:gd name="T99" fmla="*/ 383 h 512"/>
                <a:gd name="T100" fmla="*/ 391 w 957"/>
                <a:gd name="T101" fmla="*/ 483 h 512"/>
                <a:gd name="T102" fmla="*/ 409 w 957"/>
                <a:gd name="T103" fmla="*/ 464 h 512"/>
                <a:gd name="T104" fmla="*/ 537 w 957"/>
                <a:gd name="T105" fmla="*/ 504 h 512"/>
                <a:gd name="T106" fmla="*/ 577 w 957"/>
                <a:gd name="T107" fmla="*/ 504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57" h="512">
                  <a:moveTo>
                    <a:pt x="953" y="504"/>
                  </a:moveTo>
                  <a:cubicBezTo>
                    <a:pt x="586" y="504"/>
                    <a:pt x="586" y="504"/>
                    <a:pt x="586" y="504"/>
                  </a:cubicBezTo>
                  <a:cubicBezTo>
                    <a:pt x="528" y="402"/>
                    <a:pt x="528" y="402"/>
                    <a:pt x="528" y="402"/>
                  </a:cubicBezTo>
                  <a:cubicBezTo>
                    <a:pt x="530" y="402"/>
                    <a:pt x="531" y="400"/>
                    <a:pt x="531" y="399"/>
                  </a:cubicBezTo>
                  <a:cubicBezTo>
                    <a:pt x="531" y="375"/>
                    <a:pt x="531" y="375"/>
                    <a:pt x="531" y="375"/>
                  </a:cubicBezTo>
                  <a:cubicBezTo>
                    <a:pt x="531" y="373"/>
                    <a:pt x="529" y="371"/>
                    <a:pt x="527" y="371"/>
                  </a:cubicBezTo>
                  <a:cubicBezTo>
                    <a:pt x="517" y="371"/>
                    <a:pt x="517" y="371"/>
                    <a:pt x="517" y="371"/>
                  </a:cubicBezTo>
                  <a:cubicBezTo>
                    <a:pt x="495" y="296"/>
                    <a:pt x="495" y="296"/>
                    <a:pt x="495" y="296"/>
                  </a:cubicBezTo>
                  <a:cubicBezTo>
                    <a:pt x="495" y="296"/>
                    <a:pt x="495" y="296"/>
                    <a:pt x="495" y="296"/>
                  </a:cubicBezTo>
                  <a:cubicBezTo>
                    <a:pt x="498" y="296"/>
                    <a:pt x="499" y="294"/>
                    <a:pt x="499" y="292"/>
                  </a:cubicBezTo>
                  <a:cubicBezTo>
                    <a:pt x="499" y="280"/>
                    <a:pt x="499" y="280"/>
                    <a:pt x="499" y="280"/>
                  </a:cubicBezTo>
                  <a:cubicBezTo>
                    <a:pt x="499" y="278"/>
                    <a:pt x="498" y="276"/>
                    <a:pt x="495" y="276"/>
                  </a:cubicBezTo>
                  <a:cubicBezTo>
                    <a:pt x="492" y="276"/>
                    <a:pt x="492" y="276"/>
                    <a:pt x="492" y="276"/>
                  </a:cubicBezTo>
                  <a:cubicBezTo>
                    <a:pt x="477" y="86"/>
                    <a:pt x="477" y="86"/>
                    <a:pt x="477" y="86"/>
                  </a:cubicBezTo>
                  <a:cubicBezTo>
                    <a:pt x="477" y="85"/>
                    <a:pt x="477" y="85"/>
                    <a:pt x="477" y="84"/>
                  </a:cubicBezTo>
                  <a:cubicBezTo>
                    <a:pt x="477" y="68"/>
                    <a:pt x="477" y="68"/>
                    <a:pt x="477" y="68"/>
                  </a:cubicBezTo>
                  <a:cubicBezTo>
                    <a:pt x="477" y="67"/>
                    <a:pt x="477" y="66"/>
                    <a:pt x="475" y="65"/>
                  </a:cubicBezTo>
                  <a:cubicBezTo>
                    <a:pt x="475" y="57"/>
                    <a:pt x="475" y="57"/>
                    <a:pt x="475" y="57"/>
                  </a:cubicBezTo>
                  <a:cubicBezTo>
                    <a:pt x="475" y="55"/>
                    <a:pt x="474" y="53"/>
                    <a:pt x="471" y="53"/>
                  </a:cubicBezTo>
                  <a:cubicBezTo>
                    <a:pt x="467" y="53"/>
                    <a:pt x="467" y="53"/>
                    <a:pt x="467" y="53"/>
                  </a:cubicBezTo>
                  <a:cubicBezTo>
                    <a:pt x="467" y="4"/>
                    <a:pt x="467" y="4"/>
                    <a:pt x="467" y="4"/>
                  </a:cubicBezTo>
                  <a:cubicBezTo>
                    <a:pt x="467" y="2"/>
                    <a:pt x="465" y="0"/>
                    <a:pt x="463" y="0"/>
                  </a:cubicBezTo>
                  <a:cubicBezTo>
                    <a:pt x="461" y="0"/>
                    <a:pt x="459" y="2"/>
                    <a:pt x="459" y="4"/>
                  </a:cubicBezTo>
                  <a:cubicBezTo>
                    <a:pt x="459" y="53"/>
                    <a:pt x="459" y="53"/>
                    <a:pt x="459" y="53"/>
                  </a:cubicBezTo>
                  <a:cubicBezTo>
                    <a:pt x="455" y="53"/>
                    <a:pt x="455" y="53"/>
                    <a:pt x="455" y="53"/>
                  </a:cubicBezTo>
                  <a:cubicBezTo>
                    <a:pt x="453" y="53"/>
                    <a:pt x="451" y="55"/>
                    <a:pt x="451" y="57"/>
                  </a:cubicBezTo>
                  <a:cubicBezTo>
                    <a:pt x="451" y="65"/>
                    <a:pt x="451" y="65"/>
                    <a:pt x="451" y="65"/>
                  </a:cubicBezTo>
                  <a:cubicBezTo>
                    <a:pt x="450" y="66"/>
                    <a:pt x="449" y="67"/>
                    <a:pt x="449" y="68"/>
                  </a:cubicBezTo>
                  <a:cubicBezTo>
                    <a:pt x="449" y="84"/>
                    <a:pt x="449" y="84"/>
                    <a:pt x="449" y="84"/>
                  </a:cubicBezTo>
                  <a:cubicBezTo>
                    <a:pt x="449" y="85"/>
                    <a:pt x="450" y="86"/>
                    <a:pt x="450" y="86"/>
                  </a:cubicBezTo>
                  <a:cubicBezTo>
                    <a:pt x="435" y="276"/>
                    <a:pt x="435" y="276"/>
                    <a:pt x="435" y="276"/>
                  </a:cubicBezTo>
                  <a:cubicBezTo>
                    <a:pt x="431" y="276"/>
                    <a:pt x="431" y="276"/>
                    <a:pt x="431" y="276"/>
                  </a:cubicBezTo>
                  <a:cubicBezTo>
                    <a:pt x="429" y="276"/>
                    <a:pt x="427" y="278"/>
                    <a:pt x="427" y="280"/>
                  </a:cubicBezTo>
                  <a:cubicBezTo>
                    <a:pt x="427" y="292"/>
                    <a:pt x="427" y="292"/>
                    <a:pt x="427" y="292"/>
                  </a:cubicBezTo>
                  <a:cubicBezTo>
                    <a:pt x="427" y="294"/>
                    <a:pt x="429" y="296"/>
                    <a:pt x="431" y="296"/>
                  </a:cubicBezTo>
                  <a:cubicBezTo>
                    <a:pt x="432" y="296"/>
                    <a:pt x="432" y="296"/>
                    <a:pt x="432" y="296"/>
                  </a:cubicBezTo>
                  <a:cubicBezTo>
                    <a:pt x="410" y="371"/>
                    <a:pt x="410" y="371"/>
                    <a:pt x="410" y="371"/>
                  </a:cubicBezTo>
                  <a:cubicBezTo>
                    <a:pt x="400" y="371"/>
                    <a:pt x="400" y="371"/>
                    <a:pt x="400" y="371"/>
                  </a:cubicBezTo>
                  <a:cubicBezTo>
                    <a:pt x="398" y="371"/>
                    <a:pt x="396" y="373"/>
                    <a:pt x="396" y="375"/>
                  </a:cubicBezTo>
                  <a:cubicBezTo>
                    <a:pt x="396" y="399"/>
                    <a:pt x="396" y="399"/>
                    <a:pt x="396" y="399"/>
                  </a:cubicBezTo>
                  <a:cubicBezTo>
                    <a:pt x="396" y="400"/>
                    <a:pt x="397" y="402"/>
                    <a:pt x="398" y="402"/>
                  </a:cubicBezTo>
                  <a:cubicBezTo>
                    <a:pt x="341" y="504"/>
                    <a:pt x="341" y="504"/>
                    <a:pt x="341" y="504"/>
                  </a:cubicBezTo>
                  <a:cubicBezTo>
                    <a:pt x="4" y="504"/>
                    <a:pt x="4" y="504"/>
                    <a:pt x="4" y="504"/>
                  </a:cubicBezTo>
                  <a:cubicBezTo>
                    <a:pt x="2" y="504"/>
                    <a:pt x="0" y="506"/>
                    <a:pt x="0" y="508"/>
                  </a:cubicBezTo>
                  <a:cubicBezTo>
                    <a:pt x="0" y="510"/>
                    <a:pt x="2" y="512"/>
                    <a:pt x="4" y="512"/>
                  </a:cubicBezTo>
                  <a:cubicBezTo>
                    <a:pt x="343" y="512"/>
                    <a:pt x="343" y="512"/>
                    <a:pt x="343" y="512"/>
                  </a:cubicBezTo>
                  <a:cubicBezTo>
                    <a:pt x="383" y="512"/>
                    <a:pt x="383" y="512"/>
                    <a:pt x="383" y="512"/>
                  </a:cubicBezTo>
                  <a:cubicBezTo>
                    <a:pt x="543" y="512"/>
                    <a:pt x="543" y="512"/>
                    <a:pt x="543" y="512"/>
                  </a:cubicBezTo>
                  <a:cubicBezTo>
                    <a:pt x="543" y="512"/>
                    <a:pt x="543" y="512"/>
                    <a:pt x="543" y="512"/>
                  </a:cubicBezTo>
                  <a:cubicBezTo>
                    <a:pt x="583" y="512"/>
                    <a:pt x="583" y="512"/>
                    <a:pt x="583" y="512"/>
                  </a:cubicBezTo>
                  <a:cubicBezTo>
                    <a:pt x="583" y="512"/>
                    <a:pt x="583" y="512"/>
                    <a:pt x="583" y="512"/>
                  </a:cubicBezTo>
                  <a:cubicBezTo>
                    <a:pt x="953" y="512"/>
                    <a:pt x="953" y="512"/>
                    <a:pt x="953" y="512"/>
                  </a:cubicBezTo>
                  <a:cubicBezTo>
                    <a:pt x="956" y="512"/>
                    <a:pt x="957" y="510"/>
                    <a:pt x="957" y="508"/>
                  </a:cubicBezTo>
                  <a:cubicBezTo>
                    <a:pt x="957" y="506"/>
                    <a:pt x="956" y="504"/>
                    <a:pt x="953" y="504"/>
                  </a:cubicBezTo>
                  <a:close/>
                  <a:moveTo>
                    <a:pt x="377" y="456"/>
                  </a:moveTo>
                  <a:cubicBezTo>
                    <a:pt x="404" y="456"/>
                    <a:pt x="404" y="456"/>
                    <a:pt x="404" y="456"/>
                  </a:cubicBezTo>
                  <a:cubicBezTo>
                    <a:pt x="395" y="475"/>
                    <a:pt x="395" y="475"/>
                    <a:pt x="395" y="475"/>
                  </a:cubicBezTo>
                  <a:cubicBezTo>
                    <a:pt x="367" y="475"/>
                    <a:pt x="367" y="475"/>
                    <a:pt x="367" y="475"/>
                  </a:cubicBezTo>
                  <a:lnTo>
                    <a:pt x="377" y="456"/>
                  </a:lnTo>
                  <a:close/>
                  <a:moveTo>
                    <a:pt x="392" y="429"/>
                  </a:moveTo>
                  <a:cubicBezTo>
                    <a:pt x="417" y="429"/>
                    <a:pt x="417" y="429"/>
                    <a:pt x="417" y="429"/>
                  </a:cubicBezTo>
                  <a:cubicBezTo>
                    <a:pt x="408" y="448"/>
                    <a:pt x="408" y="448"/>
                    <a:pt x="408" y="448"/>
                  </a:cubicBezTo>
                  <a:cubicBezTo>
                    <a:pt x="382" y="448"/>
                    <a:pt x="382" y="448"/>
                    <a:pt x="382" y="448"/>
                  </a:cubicBezTo>
                  <a:lnTo>
                    <a:pt x="392" y="429"/>
                  </a:lnTo>
                  <a:close/>
                  <a:moveTo>
                    <a:pt x="510" y="429"/>
                  </a:moveTo>
                  <a:cubicBezTo>
                    <a:pt x="534" y="429"/>
                    <a:pt x="534" y="429"/>
                    <a:pt x="534" y="429"/>
                  </a:cubicBezTo>
                  <a:cubicBezTo>
                    <a:pt x="545" y="448"/>
                    <a:pt x="545" y="448"/>
                    <a:pt x="545" y="448"/>
                  </a:cubicBezTo>
                  <a:cubicBezTo>
                    <a:pt x="519" y="448"/>
                    <a:pt x="519" y="448"/>
                    <a:pt x="519" y="448"/>
                  </a:cubicBezTo>
                  <a:lnTo>
                    <a:pt x="510" y="429"/>
                  </a:lnTo>
                  <a:close/>
                  <a:moveTo>
                    <a:pt x="506" y="421"/>
                  </a:moveTo>
                  <a:cubicBezTo>
                    <a:pt x="498" y="403"/>
                    <a:pt x="498" y="403"/>
                    <a:pt x="498" y="403"/>
                  </a:cubicBezTo>
                  <a:cubicBezTo>
                    <a:pt x="519" y="403"/>
                    <a:pt x="519" y="403"/>
                    <a:pt x="519" y="403"/>
                  </a:cubicBezTo>
                  <a:cubicBezTo>
                    <a:pt x="530" y="421"/>
                    <a:pt x="530" y="421"/>
                    <a:pt x="530" y="421"/>
                  </a:cubicBezTo>
                  <a:lnTo>
                    <a:pt x="506" y="421"/>
                  </a:lnTo>
                  <a:close/>
                  <a:moveTo>
                    <a:pt x="523" y="395"/>
                  </a:moveTo>
                  <a:cubicBezTo>
                    <a:pt x="522" y="395"/>
                    <a:pt x="522" y="395"/>
                    <a:pt x="522" y="395"/>
                  </a:cubicBezTo>
                  <a:cubicBezTo>
                    <a:pt x="491" y="395"/>
                    <a:pt x="491" y="395"/>
                    <a:pt x="491" y="395"/>
                  </a:cubicBezTo>
                  <a:cubicBezTo>
                    <a:pt x="435" y="395"/>
                    <a:pt x="435" y="395"/>
                    <a:pt x="435" y="395"/>
                  </a:cubicBezTo>
                  <a:cubicBezTo>
                    <a:pt x="405" y="395"/>
                    <a:pt x="405" y="395"/>
                    <a:pt x="405" y="395"/>
                  </a:cubicBezTo>
                  <a:cubicBezTo>
                    <a:pt x="404" y="395"/>
                    <a:pt x="404" y="395"/>
                    <a:pt x="404" y="395"/>
                  </a:cubicBezTo>
                  <a:cubicBezTo>
                    <a:pt x="404" y="391"/>
                    <a:pt x="404" y="391"/>
                    <a:pt x="404" y="391"/>
                  </a:cubicBezTo>
                  <a:cubicBezTo>
                    <a:pt x="523" y="391"/>
                    <a:pt x="523" y="391"/>
                    <a:pt x="523" y="391"/>
                  </a:cubicBezTo>
                  <a:lnTo>
                    <a:pt x="523" y="395"/>
                  </a:lnTo>
                  <a:close/>
                  <a:moveTo>
                    <a:pt x="429" y="403"/>
                  </a:moveTo>
                  <a:cubicBezTo>
                    <a:pt x="420" y="421"/>
                    <a:pt x="420" y="421"/>
                    <a:pt x="420" y="421"/>
                  </a:cubicBezTo>
                  <a:cubicBezTo>
                    <a:pt x="397" y="421"/>
                    <a:pt x="397" y="421"/>
                    <a:pt x="397" y="421"/>
                  </a:cubicBezTo>
                  <a:cubicBezTo>
                    <a:pt x="407" y="403"/>
                    <a:pt x="407" y="403"/>
                    <a:pt x="407" y="403"/>
                  </a:cubicBezTo>
                  <a:lnTo>
                    <a:pt x="429" y="403"/>
                  </a:lnTo>
                  <a:close/>
                  <a:moveTo>
                    <a:pt x="425" y="429"/>
                  </a:moveTo>
                  <a:cubicBezTo>
                    <a:pt x="432" y="429"/>
                    <a:pt x="432" y="429"/>
                    <a:pt x="432" y="429"/>
                  </a:cubicBezTo>
                  <a:cubicBezTo>
                    <a:pt x="429" y="431"/>
                    <a:pt x="425" y="433"/>
                    <a:pt x="422" y="436"/>
                  </a:cubicBezTo>
                  <a:lnTo>
                    <a:pt x="425" y="429"/>
                  </a:lnTo>
                  <a:close/>
                  <a:moveTo>
                    <a:pt x="429" y="421"/>
                  </a:moveTo>
                  <a:cubicBezTo>
                    <a:pt x="438" y="403"/>
                    <a:pt x="438" y="403"/>
                    <a:pt x="438" y="403"/>
                  </a:cubicBezTo>
                  <a:cubicBezTo>
                    <a:pt x="489" y="403"/>
                    <a:pt x="489" y="403"/>
                    <a:pt x="489" y="403"/>
                  </a:cubicBezTo>
                  <a:cubicBezTo>
                    <a:pt x="498" y="421"/>
                    <a:pt x="498" y="421"/>
                    <a:pt x="498" y="421"/>
                  </a:cubicBezTo>
                  <a:lnTo>
                    <a:pt x="429" y="421"/>
                  </a:lnTo>
                  <a:close/>
                  <a:moveTo>
                    <a:pt x="501" y="429"/>
                  </a:moveTo>
                  <a:cubicBezTo>
                    <a:pt x="504" y="435"/>
                    <a:pt x="504" y="435"/>
                    <a:pt x="504" y="435"/>
                  </a:cubicBezTo>
                  <a:cubicBezTo>
                    <a:pt x="502" y="433"/>
                    <a:pt x="499" y="431"/>
                    <a:pt x="495" y="429"/>
                  </a:cubicBezTo>
                  <a:lnTo>
                    <a:pt x="501" y="429"/>
                  </a:lnTo>
                  <a:close/>
                  <a:moveTo>
                    <a:pt x="523" y="456"/>
                  </a:moveTo>
                  <a:cubicBezTo>
                    <a:pt x="549" y="456"/>
                    <a:pt x="549" y="456"/>
                    <a:pt x="549" y="456"/>
                  </a:cubicBezTo>
                  <a:cubicBezTo>
                    <a:pt x="560" y="475"/>
                    <a:pt x="560" y="475"/>
                    <a:pt x="560" y="475"/>
                  </a:cubicBezTo>
                  <a:cubicBezTo>
                    <a:pt x="532" y="475"/>
                    <a:pt x="532" y="475"/>
                    <a:pt x="532" y="475"/>
                  </a:cubicBezTo>
                  <a:lnTo>
                    <a:pt x="523" y="456"/>
                  </a:lnTo>
                  <a:close/>
                  <a:moveTo>
                    <a:pt x="422" y="358"/>
                  </a:moveTo>
                  <a:cubicBezTo>
                    <a:pt x="440" y="358"/>
                    <a:pt x="440" y="358"/>
                    <a:pt x="440" y="358"/>
                  </a:cubicBezTo>
                  <a:cubicBezTo>
                    <a:pt x="438" y="370"/>
                    <a:pt x="438" y="370"/>
                    <a:pt x="438" y="370"/>
                  </a:cubicBezTo>
                  <a:cubicBezTo>
                    <a:pt x="419" y="370"/>
                    <a:pt x="419" y="370"/>
                    <a:pt x="419" y="370"/>
                  </a:cubicBezTo>
                  <a:lnTo>
                    <a:pt x="422" y="358"/>
                  </a:lnTo>
                  <a:close/>
                  <a:moveTo>
                    <a:pt x="428" y="338"/>
                  </a:moveTo>
                  <a:cubicBezTo>
                    <a:pt x="443" y="338"/>
                    <a:pt x="443" y="338"/>
                    <a:pt x="443" y="338"/>
                  </a:cubicBezTo>
                  <a:cubicBezTo>
                    <a:pt x="441" y="350"/>
                    <a:pt x="441" y="350"/>
                    <a:pt x="441" y="350"/>
                  </a:cubicBezTo>
                  <a:cubicBezTo>
                    <a:pt x="424" y="350"/>
                    <a:pt x="424" y="350"/>
                    <a:pt x="424" y="350"/>
                  </a:cubicBezTo>
                  <a:lnTo>
                    <a:pt x="428" y="338"/>
                  </a:lnTo>
                  <a:close/>
                  <a:moveTo>
                    <a:pt x="434" y="318"/>
                  </a:moveTo>
                  <a:cubicBezTo>
                    <a:pt x="446" y="318"/>
                    <a:pt x="446" y="318"/>
                    <a:pt x="446" y="318"/>
                  </a:cubicBezTo>
                  <a:cubicBezTo>
                    <a:pt x="444" y="330"/>
                    <a:pt x="444" y="330"/>
                    <a:pt x="444" y="330"/>
                  </a:cubicBezTo>
                  <a:cubicBezTo>
                    <a:pt x="430" y="330"/>
                    <a:pt x="430" y="330"/>
                    <a:pt x="430" y="330"/>
                  </a:cubicBezTo>
                  <a:lnTo>
                    <a:pt x="434" y="318"/>
                  </a:lnTo>
                  <a:close/>
                  <a:moveTo>
                    <a:pt x="454" y="318"/>
                  </a:moveTo>
                  <a:cubicBezTo>
                    <a:pt x="473" y="318"/>
                    <a:pt x="473" y="318"/>
                    <a:pt x="473" y="318"/>
                  </a:cubicBezTo>
                  <a:cubicBezTo>
                    <a:pt x="481" y="370"/>
                    <a:pt x="481" y="370"/>
                    <a:pt x="481" y="370"/>
                  </a:cubicBezTo>
                  <a:cubicBezTo>
                    <a:pt x="446" y="370"/>
                    <a:pt x="446" y="370"/>
                    <a:pt x="446" y="370"/>
                  </a:cubicBezTo>
                  <a:lnTo>
                    <a:pt x="454" y="318"/>
                  </a:lnTo>
                  <a:close/>
                  <a:moveTo>
                    <a:pt x="487" y="358"/>
                  </a:moveTo>
                  <a:cubicBezTo>
                    <a:pt x="505" y="358"/>
                    <a:pt x="505" y="358"/>
                    <a:pt x="505" y="358"/>
                  </a:cubicBezTo>
                  <a:cubicBezTo>
                    <a:pt x="508" y="370"/>
                    <a:pt x="508" y="370"/>
                    <a:pt x="508" y="370"/>
                  </a:cubicBezTo>
                  <a:cubicBezTo>
                    <a:pt x="489" y="370"/>
                    <a:pt x="489" y="370"/>
                    <a:pt x="489" y="370"/>
                  </a:cubicBezTo>
                  <a:lnTo>
                    <a:pt x="487" y="358"/>
                  </a:lnTo>
                  <a:close/>
                  <a:moveTo>
                    <a:pt x="486" y="350"/>
                  </a:moveTo>
                  <a:cubicBezTo>
                    <a:pt x="484" y="338"/>
                    <a:pt x="484" y="338"/>
                    <a:pt x="484" y="338"/>
                  </a:cubicBezTo>
                  <a:cubicBezTo>
                    <a:pt x="499" y="338"/>
                    <a:pt x="499" y="338"/>
                    <a:pt x="499" y="338"/>
                  </a:cubicBezTo>
                  <a:cubicBezTo>
                    <a:pt x="502" y="350"/>
                    <a:pt x="502" y="350"/>
                    <a:pt x="502" y="350"/>
                  </a:cubicBezTo>
                  <a:lnTo>
                    <a:pt x="486" y="350"/>
                  </a:lnTo>
                  <a:close/>
                  <a:moveTo>
                    <a:pt x="497" y="330"/>
                  </a:moveTo>
                  <a:cubicBezTo>
                    <a:pt x="483" y="330"/>
                    <a:pt x="483" y="330"/>
                    <a:pt x="483" y="330"/>
                  </a:cubicBezTo>
                  <a:cubicBezTo>
                    <a:pt x="481" y="318"/>
                    <a:pt x="481" y="318"/>
                    <a:pt x="481" y="318"/>
                  </a:cubicBezTo>
                  <a:cubicBezTo>
                    <a:pt x="493" y="318"/>
                    <a:pt x="493" y="318"/>
                    <a:pt x="493" y="318"/>
                  </a:cubicBezTo>
                  <a:lnTo>
                    <a:pt x="497" y="330"/>
                  </a:lnTo>
                  <a:close/>
                  <a:moveTo>
                    <a:pt x="490" y="288"/>
                  </a:moveTo>
                  <a:cubicBezTo>
                    <a:pt x="437" y="288"/>
                    <a:pt x="437" y="288"/>
                    <a:pt x="437" y="288"/>
                  </a:cubicBezTo>
                  <a:cubicBezTo>
                    <a:pt x="437" y="288"/>
                    <a:pt x="437" y="288"/>
                    <a:pt x="437" y="288"/>
                  </a:cubicBezTo>
                  <a:cubicBezTo>
                    <a:pt x="435" y="288"/>
                    <a:pt x="435" y="288"/>
                    <a:pt x="435" y="288"/>
                  </a:cubicBezTo>
                  <a:cubicBezTo>
                    <a:pt x="435" y="284"/>
                    <a:pt x="435" y="284"/>
                    <a:pt x="435" y="284"/>
                  </a:cubicBezTo>
                  <a:cubicBezTo>
                    <a:pt x="491" y="284"/>
                    <a:pt x="491" y="284"/>
                    <a:pt x="491" y="284"/>
                  </a:cubicBezTo>
                  <a:cubicBezTo>
                    <a:pt x="491" y="288"/>
                    <a:pt x="491" y="288"/>
                    <a:pt x="491" y="288"/>
                  </a:cubicBezTo>
                  <a:cubicBezTo>
                    <a:pt x="490" y="288"/>
                    <a:pt x="490" y="288"/>
                    <a:pt x="490" y="288"/>
                  </a:cubicBezTo>
                  <a:cubicBezTo>
                    <a:pt x="490" y="288"/>
                    <a:pt x="490" y="288"/>
                    <a:pt x="490" y="288"/>
                  </a:cubicBezTo>
                  <a:close/>
                  <a:moveTo>
                    <a:pt x="484" y="276"/>
                  </a:moveTo>
                  <a:cubicBezTo>
                    <a:pt x="476" y="276"/>
                    <a:pt x="476" y="276"/>
                    <a:pt x="476" y="276"/>
                  </a:cubicBezTo>
                  <a:cubicBezTo>
                    <a:pt x="476" y="266"/>
                    <a:pt x="476" y="266"/>
                    <a:pt x="476" y="266"/>
                  </a:cubicBezTo>
                  <a:cubicBezTo>
                    <a:pt x="483" y="266"/>
                    <a:pt x="483" y="266"/>
                    <a:pt x="483" y="266"/>
                  </a:cubicBezTo>
                  <a:lnTo>
                    <a:pt x="484" y="276"/>
                  </a:lnTo>
                  <a:close/>
                  <a:moveTo>
                    <a:pt x="453" y="208"/>
                  </a:moveTo>
                  <a:cubicBezTo>
                    <a:pt x="449" y="208"/>
                    <a:pt x="449" y="208"/>
                    <a:pt x="449" y="208"/>
                  </a:cubicBezTo>
                  <a:cubicBezTo>
                    <a:pt x="449" y="200"/>
                    <a:pt x="449" y="200"/>
                    <a:pt x="449" y="200"/>
                  </a:cubicBezTo>
                  <a:cubicBezTo>
                    <a:pt x="454" y="200"/>
                    <a:pt x="454" y="200"/>
                    <a:pt x="454" y="200"/>
                  </a:cubicBezTo>
                  <a:lnTo>
                    <a:pt x="453" y="208"/>
                  </a:lnTo>
                  <a:close/>
                  <a:moveTo>
                    <a:pt x="448" y="216"/>
                  </a:moveTo>
                  <a:cubicBezTo>
                    <a:pt x="453" y="216"/>
                    <a:pt x="453" y="216"/>
                    <a:pt x="453" y="216"/>
                  </a:cubicBezTo>
                  <a:cubicBezTo>
                    <a:pt x="453" y="225"/>
                    <a:pt x="453" y="225"/>
                    <a:pt x="453" y="225"/>
                  </a:cubicBezTo>
                  <a:cubicBezTo>
                    <a:pt x="447" y="225"/>
                    <a:pt x="447" y="225"/>
                    <a:pt x="447" y="225"/>
                  </a:cubicBezTo>
                  <a:lnTo>
                    <a:pt x="448" y="216"/>
                  </a:lnTo>
                  <a:close/>
                  <a:moveTo>
                    <a:pt x="453" y="233"/>
                  </a:moveTo>
                  <a:cubicBezTo>
                    <a:pt x="452" y="242"/>
                    <a:pt x="452" y="242"/>
                    <a:pt x="452" y="242"/>
                  </a:cubicBezTo>
                  <a:cubicBezTo>
                    <a:pt x="446" y="242"/>
                    <a:pt x="446" y="242"/>
                    <a:pt x="446" y="242"/>
                  </a:cubicBezTo>
                  <a:cubicBezTo>
                    <a:pt x="447" y="233"/>
                    <a:pt x="447" y="233"/>
                    <a:pt x="447" y="233"/>
                  </a:cubicBezTo>
                  <a:lnTo>
                    <a:pt x="453" y="233"/>
                  </a:lnTo>
                  <a:close/>
                  <a:moveTo>
                    <a:pt x="452" y="250"/>
                  </a:moveTo>
                  <a:cubicBezTo>
                    <a:pt x="452" y="258"/>
                    <a:pt x="452" y="258"/>
                    <a:pt x="452" y="258"/>
                  </a:cubicBezTo>
                  <a:cubicBezTo>
                    <a:pt x="445" y="258"/>
                    <a:pt x="445" y="258"/>
                    <a:pt x="445" y="258"/>
                  </a:cubicBezTo>
                  <a:cubicBezTo>
                    <a:pt x="445" y="250"/>
                    <a:pt x="445" y="250"/>
                    <a:pt x="445" y="250"/>
                  </a:cubicBezTo>
                  <a:lnTo>
                    <a:pt x="452" y="250"/>
                  </a:lnTo>
                  <a:close/>
                  <a:moveTo>
                    <a:pt x="473" y="200"/>
                  </a:moveTo>
                  <a:cubicBezTo>
                    <a:pt x="478" y="200"/>
                    <a:pt x="478" y="200"/>
                    <a:pt x="478" y="200"/>
                  </a:cubicBezTo>
                  <a:cubicBezTo>
                    <a:pt x="479" y="208"/>
                    <a:pt x="479" y="208"/>
                    <a:pt x="479" y="208"/>
                  </a:cubicBezTo>
                  <a:cubicBezTo>
                    <a:pt x="474" y="208"/>
                    <a:pt x="474" y="208"/>
                    <a:pt x="474" y="208"/>
                  </a:cubicBezTo>
                  <a:lnTo>
                    <a:pt x="473" y="200"/>
                  </a:lnTo>
                  <a:close/>
                  <a:moveTo>
                    <a:pt x="475" y="250"/>
                  </a:moveTo>
                  <a:cubicBezTo>
                    <a:pt x="482" y="250"/>
                    <a:pt x="482" y="250"/>
                    <a:pt x="482" y="250"/>
                  </a:cubicBezTo>
                  <a:cubicBezTo>
                    <a:pt x="483" y="258"/>
                    <a:pt x="483" y="258"/>
                    <a:pt x="483" y="258"/>
                  </a:cubicBezTo>
                  <a:cubicBezTo>
                    <a:pt x="476" y="258"/>
                    <a:pt x="476" y="258"/>
                    <a:pt x="476" y="258"/>
                  </a:cubicBezTo>
                  <a:lnTo>
                    <a:pt x="475" y="250"/>
                  </a:lnTo>
                  <a:close/>
                  <a:moveTo>
                    <a:pt x="475" y="242"/>
                  </a:moveTo>
                  <a:cubicBezTo>
                    <a:pt x="475" y="233"/>
                    <a:pt x="475" y="233"/>
                    <a:pt x="475" y="233"/>
                  </a:cubicBezTo>
                  <a:cubicBezTo>
                    <a:pt x="481" y="233"/>
                    <a:pt x="481" y="233"/>
                    <a:pt x="481" y="233"/>
                  </a:cubicBezTo>
                  <a:cubicBezTo>
                    <a:pt x="481" y="242"/>
                    <a:pt x="481" y="242"/>
                    <a:pt x="481" y="242"/>
                  </a:cubicBezTo>
                  <a:lnTo>
                    <a:pt x="475" y="242"/>
                  </a:lnTo>
                  <a:close/>
                  <a:moveTo>
                    <a:pt x="474" y="225"/>
                  </a:moveTo>
                  <a:cubicBezTo>
                    <a:pt x="474" y="216"/>
                    <a:pt x="474" y="216"/>
                    <a:pt x="474" y="216"/>
                  </a:cubicBezTo>
                  <a:cubicBezTo>
                    <a:pt x="479" y="216"/>
                    <a:pt x="479" y="216"/>
                    <a:pt x="479" y="216"/>
                  </a:cubicBezTo>
                  <a:cubicBezTo>
                    <a:pt x="480" y="225"/>
                    <a:pt x="480" y="225"/>
                    <a:pt x="480" y="225"/>
                  </a:cubicBezTo>
                  <a:lnTo>
                    <a:pt x="474" y="225"/>
                  </a:lnTo>
                  <a:close/>
                  <a:moveTo>
                    <a:pt x="473" y="192"/>
                  </a:moveTo>
                  <a:cubicBezTo>
                    <a:pt x="473" y="183"/>
                    <a:pt x="473" y="183"/>
                    <a:pt x="473" y="183"/>
                  </a:cubicBezTo>
                  <a:cubicBezTo>
                    <a:pt x="477" y="183"/>
                    <a:pt x="477" y="183"/>
                    <a:pt x="477" y="183"/>
                  </a:cubicBezTo>
                  <a:cubicBezTo>
                    <a:pt x="477" y="192"/>
                    <a:pt x="477" y="192"/>
                    <a:pt x="477" y="192"/>
                  </a:cubicBezTo>
                  <a:lnTo>
                    <a:pt x="473" y="192"/>
                  </a:lnTo>
                  <a:close/>
                  <a:moveTo>
                    <a:pt x="473" y="175"/>
                  </a:moveTo>
                  <a:cubicBezTo>
                    <a:pt x="470" y="99"/>
                    <a:pt x="470" y="99"/>
                    <a:pt x="470" y="99"/>
                  </a:cubicBezTo>
                  <a:cubicBezTo>
                    <a:pt x="476" y="175"/>
                    <a:pt x="476" y="175"/>
                    <a:pt x="476" y="175"/>
                  </a:cubicBezTo>
                  <a:lnTo>
                    <a:pt x="473" y="175"/>
                  </a:lnTo>
                  <a:close/>
                  <a:moveTo>
                    <a:pt x="469" y="80"/>
                  </a:moveTo>
                  <a:cubicBezTo>
                    <a:pt x="465" y="80"/>
                    <a:pt x="465" y="80"/>
                    <a:pt x="465" y="80"/>
                  </a:cubicBezTo>
                  <a:cubicBezTo>
                    <a:pt x="462" y="80"/>
                    <a:pt x="462" y="80"/>
                    <a:pt x="462" y="80"/>
                  </a:cubicBezTo>
                  <a:cubicBezTo>
                    <a:pt x="457" y="80"/>
                    <a:pt x="457" y="80"/>
                    <a:pt x="457" y="80"/>
                  </a:cubicBezTo>
                  <a:cubicBezTo>
                    <a:pt x="457" y="72"/>
                    <a:pt x="457" y="72"/>
                    <a:pt x="457" y="72"/>
                  </a:cubicBezTo>
                  <a:cubicBezTo>
                    <a:pt x="469" y="72"/>
                    <a:pt x="469" y="72"/>
                    <a:pt x="469" y="72"/>
                  </a:cubicBezTo>
                  <a:lnTo>
                    <a:pt x="469" y="80"/>
                  </a:lnTo>
                  <a:close/>
                  <a:moveTo>
                    <a:pt x="457" y="99"/>
                  </a:moveTo>
                  <a:cubicBezTo>
                    <a:pt x="455" y="175"/>
                    <a:pt x="455" y="175"/>
                    <a:pt x="455" y="175"/>
                  </a:cubicBezTo>
                  <a:cubicBezTo>
                    <a:pt x="451" y="175"/>
                    <a:pt x="451" y="175"/>
                    <a:pt x="451" y="175"/>
                  </a:cubicBezTo>
                  <a:lnTo>
                    <a:pt x="457" y="99"/>
                  </a:lnTo>
                  <a:close/>
                  <a:moveTo>
                    <a:pt x="454" y="183"/>
                  </a:moveTo>
                  <a:cubicBezTo>
                    <a:pt x="454" y="192"/>
                    <a:pt x="454" y="192"/>
                    <a:pt x="454" y="192"/>
                  </a:cubicBezTo>
                  <a:cubicBezTo>
                    <a:pt x="450" y="192"/>
                    <a:pt x="450" y="192"/>
                    <a:pt x="450" y="192"/>
                  </a:cubicBezTo>
                  <a:cubicBezTo>
                    <a:pt x="450" y="183"/>
                    <a:pt x="450" y="183"/>
                    <a:pt x="450" y="183"/>
                  </a:cubicBezTo>
                  <a:lnTo>
                    <a:pt x="454" y="183"/>
                  </a:lnTo>
                  <a:close/>
                  <a:moveTo>
                    <a:pt x="444" y="266"/>
                  </a:moveTo>
                  <a:cubicBezTo>
                    <a:pt x="451" y="266"/>
                    <a:pt x="451" y="266"/>
                    <a:pt x="451" y="266"/>
                  </a:cubicBezTo>
                  <a:cubicBezTo>
                    <a:pt x="451" y="276"/>
                    <a:pt x="451" y="276"/>
                    <a:pt x="451" y="276"/>
                  </a:cubicBezTo>
                  <a:cubicBezTo>
                    <a:pt x="443" y="276"/>
                    <a:pt x="443" y="276"/>
                    <a:pt x="443" y="276"/>
                  </a:cubicBezTo>
                  <a:lnTo>
                    <a:pt x="444" y="266"/>
                  </a:lnTo>
                  <a:close/>
                  <a:moveTo>
                    <a:pt x="464" y="147"/>
                  </a:moveTo>
                  <a:cubicBezTo>
                    <a:pt x="465" y="195"/>
                    <a:pt x="465" y="195"/>
                    <a:pt x="465" y="195"/>
                  </a:cubicBezTo>
                  <a:cubicBezTo>
                    <a:pt x="465" y="195"/>
                    <a:pt x="465" y="196"/>
                    <a:pt x="465" y="196"/>
                  </a:cubicBezTo>
                  <a:cubicBezTo>
                    <a:pt x="465" y="196"/>
                    <a:pt x="465" y="196"/>
                    <a:pt x="465" y="196"/>
                  </a:cubicBezTo>
                  <a:cubicBezTo>
                    <a:pt x="466" y="212"/>
                    <a:pt x="466" y="212"/>
                    <a:pt x="466" y="212"/>
                  </a:cubicBezTo>
                  <a:cubicBezTo>
                    <a:pt x="466" y="212"/>
                    <a:pt x="466" y="212"/>
                    <a:pt x="466" y="212"/>
                  </a:cubicBezTo>
                  <a:cubicBezTo>
                    <a:pt x="466" y="213"/>
                    <a:pt x="466" y="213"/>
                    <a:pt x="466" y="213"/>
                  </a:cubicBezTo>
                  <a:cubicBezTo>
                    <a:pt x="466" y="229"/>
                    <a:pt x="466" y="229"/>
                    <a:pt x="466" y="229"/>
                  </a:cubicBezTo>
                  <a:cubicBezTo>
                    <a:pt x="466" y="229"/>
                    <a:pt x="466" y="229"/>
                    <a:pt x="466" y="229"/>
                  </a:cubicBezTo>
                  <a:cubicBezTo>
                    <a:pt x="466" y="229"/>
                    <a:pt x="466" y="230"/>
                    <a:pt x="467" y="230"/>
                  </a:cubicBezTo>
                  <a:cubicBezTo>
                    <a:pt x="468" y="276"/>
                    <a:pt x="468" y="276"/>
                    <a:pt x="468" y="276"/>
                  </a:cubicBezTo>
                  <a:cubicBezTo>
                    <a:pt x="459" y="276"/>
                    <a:pt x="459" y="276"/>
                    <a:pt x="459" y="276"/>
                  </a:cubicBezTo>
                  <a:lnTo>
                    <a:pt x="464" y="147"/>
                  </a:lnTo>
                  <a:close/>
                  <a:moveTo>
                    <a:pt x="459" y="61"/>
                  </a:moveTo>
                  <a:cubicBezTo>
                    <a:pt x="467" y="61"/>
                    <a:pt x="467" y="61"/>
                    <a:pt x="467" y="61"/>
                  </a:cubicBezTo>
                  <a:cubicBezTo>
                    <a:pt x="467" y="64"/>
                    <a:pt x="467" y="64"/>
                    <a:pt x="467" y="64"/>
                  </a:cubicBezTo>
                  <a:cubicBezTo>
                    <a:pt x="459" y="64"/>
                    <a:pt x="459" y="64"/>
                    <a:pt x="459" y="64"/>
                  </a:cubicBezTo>
                  <a:lnTo>
                    <a:pt x="459" y="61"/>
                  </a:lnTo>
                  <a:close/>
                  <a:moveTo>
                    <a:pt x="487" y="296"/>
                  </a:moveTo>
                  <a:cubicBezTo>
                    <a:pt x="491" y="310"/>
                    <a:pt x="491" y="310"/>
                    <a:pt x="491" y="310"/>
                  </a:cubicBezTo>
                  <a:cubicBezTo>
                    <a:pt x="436" y="310"/>
                    <a:pt x="436" y="310"/>
                    <a:pt x="436" y="310"/>
                  </a:cubicBezTo>
                  <a:cubicBezTo>
                    <a:pt x="440" y="296"/>
                    <a:pt x="440" y="296"/>
                    <a:pt x="440" y="296"/>
                  </a:cubicBezTo>
                  <a:lnTo>
                    <a:pt x="487" y="296"/>
                  </a:lnTo>
                  <a:close/>
                  <a:moveTo>
                    <a:pt x="523" y="379"/>
                  </a:moveTo>
                  <a:cubicBezTo>
                    <a:pt x="523" y="383"/>
                    <a:pt x="523" y="383"/>
                    <a:pt x="523" y="383"/>
                  </a:cubicBezTo>
                  <a:cubicBezTo>
                    <a:pt x="404" y="383"/>
                    <a:pt x="404" y="383"/>
                    <a:pt x="404" y="383"/>
                  </a:cubicBezTo>
                  <a:cubicBezTo>
                    <a:pt x="404" y="379"/>
                    <a:pt x="404" y="379"/>
                    <a:pt x="404" y="379"/>
                  </a:cubicBezTo>
                  <a:lnTo>
                    <a:pt x="523" y="379"/>
                  </a:lnTo>
                  <a:close/>
                  <a:moveTo>
                    <a:pt x="362" y="483"/>
                  </a:moveTo>
                  <a:cubicBezTo>
                    <a:pt x="391" y="483"/>
                    <a:pt x="391" y="483"/>
                    <a:pt x="391" y="483"/>
                  </a:cubicBezTo>
                  <a:cubicBezTo>
                    <a:pt x="381" y="504"/>
                    <a:pt x="381" y="504"/>
                    <a:pt x="381" y="504"/>
                  </a:cubicBezTo>
                  <a:cubicBezTo>
                    <a:pt x="350" y="504"/>
                    <a:pt x="350" y="504"/>
                    <a:pt x="350" y="504"/>
                  </a:cubicBezTo>
                  <a:lnTo>
                    <a:pt x="362" y="483"/>
                  </a:lnTo>
                  <a:close/>
                  <a:moveTo>
                    <a:pt x="390" y="504"/>
                  </a:moveTo>
                  <a:cubicBezTo>
                    <a:pt x="409" y="464"/>
                    <a:pt x="409" y="464"/>
                    <a:pt x="409" y="464"/>
                  </a:cubicBezTo>
                  <a:cubicBezTo>
                    <a:pt x="409" y="464"/>
                    <a:pt x="409" y="464"/>
                    <a:pt x="409" y="464"/>
                  </a:cubicBezTo>
                  <a:cubicBezTo>
                    <a:pt x="409" y="464"/>
                    <a:pt x="426" y="429"/>
                    <a:pt x="463" y="429"/>
                  </a:cubicBezTo>
                  <a:cubicBezTo>
                    <a:pt x="502" y="429"/>
                    <a:pt x="518" y="463"/>
                    <a:pt x="518" y="464"/>
                  </a:cubicBezTo>
                  <a:cubicBezTo>
                    <a:pt x="518" y="464"/>
                    <a:pt x="518" y="464"/>
                    <a:pt x="518" y="464"/>
                  </a:cubicBezTo>
                  <a:cubicBezTo>
                    <a:pt x="537" y="504"/>
                    <a:pt x="537" y="504"/>
                    <a:pt x="537" y="504"/>
                  </a:cubicBezTo>
                  <a:lnTo>
                    <a:pt x="390" y="504"/>
                  </a:lnTo>
                  <a:close/>
                  <a:moveTo>
                    <a:pt x="546" y="504"/>
                  </a:moveTo>
                  <a:cubicBezTo>
                    <a:pt x="536" y="483"/>
                    <a:pt x="536" y="483"/>
                    <a:pt x="536" y="483"/>
                  </a:cubicBezTo>
                  <a:cubicBezTo>
                    <a:pt x="565" y="483"/>
                    <a:pt x="565" y="483"/>
                    <a:pt x="565" y="483"/>
                  </a:cubicBezTo>
                  <a:cubicBezTo>
                    <a:pt x="577" y="504"/>
                    <a:pt x="577" y="504"/>
                    <a:pt x="577" y="504"/>
                  </a:cubicBezTo>
                  <a:lnTo>
                    <a:pt x="546" y="504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fr-FR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fr-FR"/>
            </a:p>
          </p:txBody>
        </p:sp>
      </p:grpSp>
      <p:sp>
        <p:nvSpPr>
          <p:cNvPr id="18" name="Rectangle 17"/>
          <p:cNvSpPr/>
          <p:nvPr userDrawn="1"/>
        </p:nvSpPr>
        <p:spPr>
          <a:xfrm>
            <a:off x="100012" y="6804000"/>
            <a:ext cx="12091987" cy="54000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36334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6 Plus and Text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5"/>
          <p:cNvSpPr>
            <a:spLocks/>
          </p:cNvSpPr>
          <p:nvPr/>
        </p:nvSpPr>
        <p:spPr bwMode="auto">
          <a:xfrm>
            <a:off x="10301108" y="2201802"/>
            <a:ext cx="49393" cy="554717"/>
          </a:xfrm>
          <a:custGeom>
            <a:avLst/>
            <a:gdLst>
              <a:gd name="T0" fmla="*/ 0 w 11"/>
              <a:gd name="T1" fmla="*/ 4 h 126"/>
              <a:gd name="T2" fmla="*/ 0 w 11"/>
              <a:gd name="T3" fmla="*/ 123 h 126"/>
              <a:gd name="T4" fmla="*/ 3 w 11"/>
              <a:gd name="T5" fmla="*/ 126 h 126"/>
              <a:gd name="T6" fmla="*/ 8 w 11"/>
              <a:gd name="T7" fmla="*/ 126 h 126"/>
              <a:gd name="T8" fmla="*/ 11 w 11"/>
              <a:gd name="T9" fmla="*/ 123 h 126"/>
              <a:gd name="T10" fmla="*/ 11 w 11"/>
              <a:gd name="T11" fmla="*/ 4 h 126"/>
              <a:gd name="T12" fmla="*/ 8 w 11"/>
              <a:gd name="T13" fmla="*/ 0 h 126"/>
              <a:gd name="T14" fmla="*/ 3 w 11"/>
              <a:gd name="T15" fmla="*/ 0 h 126"/>
              <a:gd name="T16" fmla="*/ 0 w 11"/>
              <a:gd name="T17" fmla="*/ 4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" h="126">
                <a:moveTo>
                  <a:pt x="0" y="4"/>
                </a:moveTo>
                <a:cubicBezTo>
                  <a:pt x="0" y="123"/>
                  <a:pt x="0" y="123"/>
                  <a:pt x="0" y="123"/>
                </a:cubicBezTo>
                <a:cubicBezTo>
                  <a:pt x="0" y="125"/>
                  <a:pt x="1" y="126"/>
                  <a:pt x="3" y="126"/>
                </a:cubicBezTo>
                <a:cubicBezTo>
                  <a:pt x="8" y="126"/>
                  <a:pt x="8" y="126"/>
                  <a:pt x="8" y="126"/>
                </a:cubicBezTo>
                <a:cubicBezTo>
                  <a:pt x="9" y="126"/>
                  <a:pt x="11" y="125"/>
                  <a:pt x="11" y="123"/>
                </a:cubicBezTo>
                <a:cubicBezTo>
                  <a:pt x="11" y="4"/>
                  <a:pt x="11" y="4"/>
                  <a:pt x="11" y="4"/>
                </a:cubicBezTo>
                <a:cubicBezTo>
                  <a:pt x="11" y="2"/>
                  <a:pt x="9" y="0"/>
                  <a:pt x="8" y="0"/>
                </a:cubicBezTo>
                <a:cubicBezTo>
                  <a:pt x="3" y="0"/>
                  <a:pt x="3" y="0"/>
                  <a:pt x="3" y="0"/>
                </a:cubicBezTo>
                <a:cubicBezTo>
                  <a:pt x="1" y="0"/>
                  <a:pt x="0" y="2"/>
                  <a:pt x="0" y="4"/>
                </a:cubicBezTo>
                <a:close/>
              </a:path>
            </a:pathLst>
          </a:custGeom>
          <a:solidFill>
            <a:srgbClr val="F9E5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10263114" y="7684386"/>
            <a:ext cx="53192" cy="136780"/>
          </a:xfrm>
          <a:prstGeom prst="rect">
            <a:avLst/>
          </a:prstGeom>
          <a:solidFill>
            <a:srgbClr val="BCBC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10263114" y="1111364"/>
            <a:ext cx="53192" cy="136780"/>
          </a:xfrm>
          <a:prstGeom prst="rect">
            <a:avLst/>
          </a:prstGeom>
          <a:solidFill>
            <a:srgbClr val="BCBC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6" name="Freeform 8"/>
          <p:cNvSpPr>
            <a:spLocks noEditPoints="1"/>
          </p:cNvSpPr>
          <p:nvPr/>
        </p:nvSpPr>
        <p:spPr bwMode="auto">
          <a:xfrm>
            <a:off x="6486474" y="549048"/>
            <a:ext cx="3829832" cy="7868629"/>
          </a:xfrm>
          <a:custGeom>
            <a:avLst/>
            <a:gdLst>
              <a:gd name="T0" fmla="*/ 738 w 868"/>
              <a:gd name="T1" fmla="*/ 0 h 1791"/>
              <a:gd name="T2" fmla="*/ 127 w 868"/>
              <a:gd name="T3" fmla="*/ 0 h 1791"/>
              <a:gd name="T4" fmla="*/ 0 w 868"/>
              <a:gd name="T5" fmla="*/ 128 h 1791"/>
              <a:gd name="T6" fmla="*/ 0 w 868"/>
              <a:gd name="T7" fmla="*/ 1664 h 1791"/>
              <a:gd name="T8" fmla="*/ 127 w 868"/>
              <a:gd name="T9" fmla="*/ 1791 h 1791"/>
              <a:gd name="T10" fmla="*/ 738 w 868"/>
              <a:gd name="T11" fmla="*/ 1791 h 1791"/>
              <a:gd name="T12" fmla="*/ 868 w 868"/>
              <a:gd name="T13" fmla="*/ 1664 h 1791"/>
              <a:gd name="T14" fmla="*/ 868 w 868"/>
              <a:gd name="T15" fmla="*/ 128 h 1791"/>
              <a:gd name="T16" fmla="*/ 738 w 868"/>
              <a:gd name="T17" fmla="*/ 0 h 1791"/>
              <a:gd name="T18" fmla="*/ 847 w 868"/>
              <a:gd name="T19" fmla="*/ 1654 h 1791"/>
              <a:gd name="T20" fmla="*/ 732 w 868"/>
              <a:gd name="T21" fmla="*/ 1769 h 1791"/>
              <a:gd name="T22" fmla="*/ 134 w 868"/>
              <a:gd name="T23" fmla="*/ 1769 h 1791"/>
              <a:gd name="T24" fmla="*/ 19 w 868"/>
              <a:gd name="T25" fmla="*/ 1654 h 1791"/>
              <a:gd name="T26" fmla="*/ 19 w 868"/>
              <a:gd name="T27" fmla="*/ 131 h 1791"/>
              <a:gd name="T28" fmla="*/ 134 w 868"/>
              <a:gd name="T29" fmla="*/ 16 h 1791"/>
              <a:gd name="T30" fmla="*/ 732 w 868"/>
              <a:gd name="T31" fmla="*/ 16 h 1791"/>
              <a:gd name="T32" fmla="*/ 847 w 868"/>
              <a:gd name="T33" fmla="*/ 131 h 1791"/>
              <a:gd name="T34" fmla="*/ 847 w 868"/>
              <a:gd name="T35" fmla="*/ 1654 h 17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68" h="1791">
                <a:moveTo>
                  <a:pt x="738" y="0"/>
                </a:moveTo>
                <a:cubicBezTo>
                  <a:pt x="127" y="0"/>
                  <a:pt x="127" y="0"/>
                  <a:pt x="127" y="0"/>
                </a:cubicBezTo>
                <a:cubicBezTo>
                  <a:pt x="57" y="0"/>
                  <a:pt x="0" y="57"/>
                  <a:pt x="0" y="128"/>
                </a:cubicBezTo>
                <a:cubicBezTo>
                  <a:pt x="0" y="1664"/>
                  <a:pt x="0" y="1664"/>
                  <a:pt x="0" y="1664"/>
                </a:cubicBezTo>
                <a:cubicBezTo>
                  <a:pt x="0" y="1734"/>
                  <a:pt x="57" y="1791"/>
                  <a:pt x="127" y="1791"/>
                </a:cubicBezTo>
                <a:cubicBezTo>
                  <a:pt x="738" y="1791"/>
                  <a:pt x="738" y="1791"/>
                  <a:pt x="738" y="1791"/>
                </a:cubicBezTo>
                <a:cubicBezTo>
                  <a:pt x="809" y="1791"/>
                  <a:pt x="866" y="1734"/>
                  <a:pt x="868" y="1664"/>
                </a:cubicBezTo>
                <a:cubicBezTo>
                  <a:pt x="868" y="128"/>
                  <a:pt x="868" y="128"/>
                  <a:pt x="868" y="128"/>
                </a:cubicBezTo>
                <a:cubicBezTo>
                  <a:pt x="866" y="57"/>
                  <a:pt x="809" y="0"/>
                  <a:pt x="738" y="0"/>
                </a:cubicBezTo>
                <a:close/>
                <a:moveTo>
                  <a:pt x="847" y="1654"/>
                </a:moveTo>
                <a:cubicBezTo>
                  <a:pt x="847" y="1718"/>
                  <a:pt x="796" y="1769"/>
                  <a:pt x="732" y="1769"/>
                </a:cubicBezTo>
                <a:cubicBezTo>
                  <a:pt x="134" y="1769"/>
                  <a:pt x="134" y="1769"/>
                  <a:pt x="134" y="1769"/>
                </a:cubicBezTo>
                <a:cubicBezTo>
                  <a:pt x="71" y="1769"/>
                  <a:pt x="19" y="1718"/>
                  <a:pt x="19" y="1654"/>
                </a:cubicBezTo>
                <a:cubicBezTo>
                  <a:pt x="19" y="131"/>
                  <a:pt x="19" y="131"/>
                  <a:pt x="19" y="131"/>
                </a:cubicBezTo>
                <a:cubicBezTo>
                  <a:pt x="19" y="68"/>
                  <a:pt x="71" y="16"/>
                  <a:pt x="134" y="16"/>
                </a:cubicBezTo>
                <a:cubicBezTo>
                  <a:pt x="732" y="16"/>
                  <a:pt x="732" y="16"/>
                  <a:pt x="732" y="16"/>
                </a:cubicBezTo>
                <a:cubicBezTo>
                  <a:pt x="796" y="16"/>
                  <a:pt x="847" y="68"/>
                  <a:pt x="847" y="131"/>
                </a:cubicBezTo>
                <a:lnTo>
                  <a:pt x="847" y="1654"/>
                </a:lnTo>
                <a:close/>
              </a:path>
            </a:pathLst>
          </a:custGeom>
          <a:solidFill>
            <a:srgbClr val="F9E5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7" name="Freeform 9"/>
          <p:cNvSpPr>
            <a:spLocks/>
          </p:cNvSpPr>
          <p:nvPr/>
        </p:nvSpPr>
        <p:spPr bwMode="auto">
          <a:xfrm>
            <a:off x="6543466" y="602240"/>
            <a:ext cx="3719648" cy="7766044"/>
          </a:xfrm>
          <a:custGeom>
            <a:avLst/>
            <a:gdLst>
              <a:gd name="T0" fmla="*/ 718 w 843"/>
              <a:gd name="T1" fmla="*/ 1768 h 1768"/>
              <a:gd name="T2" fmla="*/ 120 w 843"/>
              <a:gd name="T3" fmla="*/ 1768 h 1768"/>
              <a:gd name="T4" fmla="*/ 0 w 843"/>
              <a:gd name="T5" fmla="*/ 1648 h 1768"/>
              <a:gd name="T6" fmla="*/ 0 w 843"/>
              <a:gd name="T7" fmla="*/ 120 h 1768"/>
              <a:gd name="T8" fmla="*/ 120 w 843"/>
              <a:gd name="T9" fmla="*/ 0 h 1768"/>
              <a:gd name="T10" fmla="*/ 718 w 843"/>
              <a:gd name="T11" fmla="*/ 0 h 1768"/>
              <a:gd name="T12" fmla="*/ 843 w 843"/>
              <a:gd name="T13" fmla="*/ 125 h 1768"/>
              <a:gd name="T14" fmla="*/ 843 w 843"/>
              <a:gd name="T15" fmla="*/ 1643 h 1768"/>
              <a:gd name="T16" fmla="*/ 718 w 843"/>
              <a:gd name="T17" fmla="*/ 1768 h 1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43" h="1768">
                <a:moveTo>
                  <a:pt x="718" y="1768"/>
                </a:moveTo>
                <a:cubicBezTo>
                  <a:pt x="120" y="1768"/>
                  <a:pt x="120" y="1768"/>
                  <a:pt x="120" y="1768"/>
                </a:cubicBezTo>
                <a:cubicBezTo>
                  <a:pt x="54" y="1768"/>
                  <a:pt x="0" y="1714"/>
                  <a:pt x="0" y="1648"/>
                </a:cubicBezTo>
                <a:cubicBezTo>
                  <a:pt x="0" y="120"/>
                  <a:pt x="0" y="120"/>
                  <a:pt x="0" y="120"/>
                </a:cubicBezTo>
                <a:cubicBezTo>
                  <a:pt x="0" y="54"/>
                  <a:pt x="54" y="0"/>
                  <a:pt x="120" y="0"/>
                </a:cubicBezTo>
                <a:cubicBezTo>
                  <a:pt x="718" y="0"/>
                  <a:pt x="718" y="0"/>
                  <a:pt x="718" y="0"/>
                </a:cubicBezTo>
                <a:cubicBezTo>
                  <a:pt x="787" y="0"/>
                  <a:pt x="843" y="56"/>
                  <a:pt x="843" y="125"/>
                </a:cubicBezTo>
                <a:cubicBezTo>
                  <a:pt x="843" y="1643"/>
                  <a:pt x="843" y="1643"/>
                  <a:pt x="843" y="1643"/>
                </a:cubicBezTo>
                <a:cubicBezTo>
                  <a:pt x="843" y="1712"/>
                  <a:pt x="787" y="1768"/>
                  <a:pt x="718" y="1768"/>
                </a:cubicBezTo>
                <a:close/>
              </a:path>
            </a:pathLst>
          </a:custGeom>
          <a:solidFill>
            <a:srgbClr val="F7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6703042" y="1517904"/>
            <a:ext cx="3400495" cy="590052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9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4638" y="7581801"/>
            <a:ext cx="649703" cy="645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Oval 9"/>
          <p:cNvSpPr>
            <a:spLocks noChangeArrowheads="1"/>
          </p:cNvSpPr>
          <p:nvPr/>
        </p:nvSpPr>
        <p:spPr bwMode="auto">
          <a:xfrm>
            <a:off x="8127831" y="7631194"/>
            <a:ext cx="547119" cy="547118"/>
          </a:xfrm>
          <a:prstGeom prst="ellipse">
            <a:avLst/>
          </a:prstGeom>
          <a:solidFill>
            <a:srgbClr val="F7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1" name="Oval 10"/>
          <p:cNvSpPr>
            <a:spLocks noChangeArrowheads="1"/>
          </p:cNvSpPr>
          <p:nvPr/>
        </p:nvSpPr>
        <p:spPr bwMode="auto">
          <a:xfrm>
            <a:off x="8340599" y="761816"/>
            <a:ext cx="102585" cy="102585"/>
          </a:xfrm>
          <a:prstGeom prst="ellipse">
            <a:avLst/>
          </a:prstGeom>
          <a:solidFill>
            <a:srgbClr val="3C3E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8089836" y="993582"/>
            <a:ext cx="615509" cy="83588"/>
          </a:xfrm>
          <a:custGeom>
            <a:avLst/>
            <a:gdLst>
              <a:gd name="T0" fmla="*/ 130 w 139"/>
              <a:gd name="T1" fmla="*/ 19 h 19"/>
              <a:gd name="T2" fmla="*/ 10 w 139"/>
              <a:gd name="T3" fmla="*/ 19 h 19"/>
              <a:gd name="T4" fmla="*/ 0 w 139"/>
              <a:gd name="T5" fmla="*/ 9 h 19"/>
              <a:gd name="T6" fmla="*/ 0 w 139"/>
              <a:gd name="T7" fmla="*/ 9 h 19"/>
              <a:gd name="T8" fmla="*/ 10 w 139"/>
              <a:gd name="T9" fmla="*/ 0 h 19"/>
              <a:gd name="T10" fmla="*/ 130 w 139"/>
              <a:gd name="T11" fmla="*/ 0 h 19"/>
              <a:gd name="T12" fmla="*/ 139 w 139"/>
              <a:gd name="T13" fmla="*/ 9 h 19"/>
              <a:gd name="T14" fmla="*/ 139 w 139"/>
              <a:gd name="T15" fmla="*/ 9 h 19"/>
              <a:gd name="T16" fmla="*/ 130 w 139"/>
              <a:gd name="T17" fmla="*/ 19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9" h="19">
                <a:moveTo>
                  <a:pt x="130" y="19"/>
                </a:moveTo>
                <a:cubicBezTo>
                  <a:pt x="10" y="19"/>
                  <a:pt x="10" y="19"/>
                  <a:pt x="10" y="19"/>
                </a:cubicBezTo>
                <a:cubicBezTo>
                  <a:pt x="5" y="19"/>
                  <a:pt x="0" y="15"/>
                  <a:pt x="0" y="9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5" y="0"/>
                  <a:pt x="10" y="0"/>
                </a:cubicBezTo>
                <a:cubicBezTo>
                  <a:pt x="130" y="0"/>
                  <a:pt x="130" y="0"/>
                  <a:pt x="130" y="0"/>
                </a:cubicBezTo>
                <a:cubicBezTo>
                  <a:pt x="135" y="0"/>
                  <a:pt x="139" y="4"/>
                  <a:pt x="139" y="9"/>
                </a:cubicBezTo>
                <a:cubicBezTo>
                  <a:pt x="139" y="9"/>
                  <a:pt x="139" y="9"/>
                  <a:pt x="139" y="9"/>
                </a:cubicBezTo>
                <a:cubicBezTo>
                  <a:pt x="139" y="15"/>
                  <a:pt x="135" y="19"/>
                  <a:pt x="130" y="19"/>
                </a:cubicBezTo>
                <a:close/>
              </a:path>
            </a:pathLst>
          </a:custGeom>
          <a:solidFill>
            <a:srgbClr val="3C3E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>
            <a:off x="6467477" y="1536901"/>
            <a:ext cx="56992" cy="338150"/>
          </a:xfrm>
          <a:custGeom>
            <a:avLst/>
            <a:gdLst>
              <a:gd name="T0" fmla="*/ 0 w 13"/>
              <a:gd name="T1" fmla="*/ 4 h 77"/>
              <a:gd name="T2" fmla="*/ 0 w 13"/>
              <a:gd name="T3" fmla="*/ 73 h 77"/>
              <a:gd name="T4" fmla="*/ 4 w 13"/>
              <a:gd name="T5" fmla="*/ 77 h 77"/>
              <a:gd name="T6" fmla="*/ 9 w 13"/>
              <a:gd name="T7" fmla="*/ 77 h 77"/>
              <a:gd name="T8" fmla="*/ 13 w 13"/>
              <a:gd name="T9" fmla="*/ 73 h 77"/>
              <a:gd name="T10" fmla="*/ 13 w 13"/>
              <a:gd name="T11" fmla="*/ 4 h 77"/>
              <a:gd name="T12" fmla="*/ 9 w 13"/>
              <a:gd name="T13" fmla="*/ 0 h 77"/>
              <a:gd name="T14" fmla="*/ 4 w 13"/>
              <a:gd name="T15" fmla="*/ 0 h 77"/>
              <a:gd name="T16" fmla="*/ 0 w 13"/>
              <a:gd name="T17" fmla="*/ 4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" h="77">
                <a:moveTo>
                  <a:pt x="0" y="4"/>
                </a:moveTo>
                <a:cubicBezTo>
                  <a:pt x="0" y="73"/>
                  <a:pt x="0" y="73"/>
                  <a:pt x="0" y="73"/>
                </a:cubicBezTo>
                <a:cubicBezTo>
                  <a:pt x="0" y="75"/>
                  <a:pt x="2" y="77"/>
                  <a:pt x="4" y="77"/>
                </a:cubicBezTo>
                <a:cubicBezTo>
                  <a:pt x="9" y="77"/>
                  <a:pt x="9" y="77"/>
                  <a:pt x="9" y="77"/>
                </a:cubicBezTo>
                <a:cubicBezTo>
                  <a:pt x="11" y="77"/>
                  <a:pt x="13" y="75"/>
                  <a:pt x="13" y="73"/>
                </a:cubicBezTo>
                <a:cubicBezTo>
                  <a:pt x="13" y="4"/>
                  <a:pt x="13" y="4"/>
                  <a:pt x="13" y="4"/>
                </a:cubicBezTo>
                <a:cubicBezTo>
                  <a:pt x="13" y="2"/>
                  <a:pt x="11" y="0"/>
                  <a:pt x="9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lose/>
              </a:path>
            </a:pathLst>
          </a:custGeom>
          <a:solidFill>
            <a:srgbClr val="F9E5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4" name="Freeform 13"/>
          <p:cNvSpPr>
            <a:spLocks/>
          </p:cNvSpPr>
          <p:nvPr/>
        </p:nvSpPr>
        <p:spPr bwMode="auto">
          <a:xfrm>
            <a:off x="6467477" y="2232197"/>
            <a:ext cx="56992" cy="577514"/>
          </a:xfrm>
          <a:custGeom>
            <a:avLst/>
            <a:gdLst>
              <a:gd name="T0" fmla="*/ 0 w 13"/>
              <a:gd name="T1" fmla="*/ 4 h 131"/>
              <a:gd name="T2" fmla="*/ 0 w 13"/>
              <a:gd name="T3" fmla="*/ 127 h 131"/>
              <a:gd name="T4" fmla="*/ 4 w 13"/>
              <a:gd name="T5" fmla="*/ 131 h 131"/>
              <a:gd name="T6" fmla="*/ 9 w 13"/>
              <a:gd name="T7" fmla="*/ 131 h 131"/>
              <a:gd name="T8" fmla="*/ 13 w 13"/>
              <a:gd name="T9" fmla="*/ 127 h 131"/>
              <a:gd name="T10" fmla="*/ 13 w 13"/>
              <a:gd name="T11" fmla="*/ 4 h 131"/>
              <a:gd name="T12" fmla="*/ 9 w 13"/>
              <a:gd name="T13" fmla="*/ 0 h 131"/>
              <a:gd name="T14" fmla="*/ 4 w 13"/>
              <a:gd name="T15" fmla="*/ 0 h 131"/>
              <a:gd name="T16" fmla="*/ 0 w 13"/>
              <a:gd name="T17" fmla="*/ 4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" h="131">
                <a:moveTo>
                  <a:pt x="0" y="4"/>
                </a:moveTo>
                <a:cubicBezTo>
                  <a:pt x="0" y="127"/>
                  <a:pt x="0" y="127"/>
                  <a:pt x="0" y="127"/>
                </a:cubicBezTo>
                <a:cubicBezTo>
                  <a:pt x="0" y="129"/>
                  <a:pt x="2" y="131"/>
                  <a:pt x="4" y="131"/>
                </a:cubicBezTo>
                <a:cubicBezTo>
                  <a:pt x="9" y="131"/>
                  <a:pt x="9" y="131"/>
                  <a:pt x="9" y="131"/>
                </a:cubicBezTo>
                <a:cubicBezTo>
                  <a:pt x="11" y="131"/>
                  <a:pt x="13" y="129"/>
                  <a:pt x="13" y="127"/>
                </a:cubicBezTo>
                <a:cubicBezTo>
                  <a:pt x="13" y="4"/>
                  <a:pt x="13" y="4"/>
                  <a:pt x="13" y="4"/>
                </a:cubicBezTo>
                <a:cubicBezTo>
                  <a:pt x="13" y="2"/>
                  <a:pt x="11" y="0"/>
                  <a:pt x="9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2"/>
                  <a:pt x="0" y="4"/>
                </a:cubicBezTo>
                <a:close/>
              </a:path>
            </a:pathLst>
          </a:custGeom>
          <a:solidFill>
            <a:srgbClr val="F9E5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6467477" y="2950291"/>
            <a:ext cx="56992" cy="569915"/>
          </a:xfrm>
          <a:custGeom>
            <a:avLst/>
            <a:gdLst>
              <a:gd name="T0" fmla="*/ 0 w 13"/>
              <a:gd name="T1" fmla="*/ 3 h 130"/>
              <a:gd name="T2" fmla="*/ 0 w 13"/>
              <a:gd name="T3" fmla="*/ 127 h 130"/>
              <a:gd name="T4" fmla="*/ 4 w 13"/>
              <a:gd name="T5" fmla="*/ 130 h 130"/>
              <a:gd name="T6" fmla="*/ 9 w 13"/>
              <a:gd name="T7" fmla="*/ 130 h 130"/>
              <a:gd name="T8" fmla="*/ 13 w 13"/>
              <a:gd name="T9" fmla="*/ 127 h 130"/>
              <a:gd name="T10" fmla="*/ 13 w 13"/>
              <a:gd name="T11" fmla="*/ 3 h 130"/>
              <a:gd name="T12" fmla="*/ 9 w 13"/>
              <a:gd name="T13" fmla="*/ 0 h 130"/>
              <a:gd name="T14" fmla="*/ 4 w 13"/>
              <a:gd name="T15" fmla="*/ 0 h 130"/>
              <a:gd name="T16" fmla="*/ 0 w 13"/>
              <a:gd name="T17" fmla="*/ 3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3" h="130">
                <a:moveTo>
                  <a:pt x="0" y="3"/>
                </a:moveTo>
                <a:cubicBezTo>
                  <a:pt x="0" y="127"/>
                  <a:pt x="0" y="127"/>
                  <a:pt x="0" y="127"/>
                </a:cubicBezTo>
                <a:cubicBezTo>
                  <a:pt x="0" y="129"/>
                  <a:pt x="2" y="130"/>
                  <a:pt x="4" y="130"/>
                </a:cubicBezTo>
                <a:cubicBezTo>
                  <a:pt x="9" y="130"/>
                  <a:pt x="9" y="130"/>
                  <a:pt x="9" y="130"/>
                </a:cubicBezTo>
                <a:cubicBezTo>
                  <a:pt x="11" y="130"/>
                  <a:pt x="13" y="129"/>
                  <a:pt x="13" y="127"/>
                </a:cubicBezTo>
                <a:cubicBezTo>
                  <a:pt x="13" y="3"/>
                  <a:pt x="13" y="3"/>
                  <a:pt x="13" y="3"/>
                </a:cubicBezTo>
                <a:cubicBezTo>
                  <a:pt x="13" y="1"/>
                  <a:pt x="11" y="0"/>
                  <a:pt x="9" y="0"/>
                </a:cubicBezTo>
                <a:cubicBezTo>
                  <a:pt x="4" y="0"/>
                  <a:pt x="4" y="0"/>
                  <a:pt x="4" y="0"/>
                </a:cubicBezTo>
                <a:cubicBezTo>
                  <a:pt x="2" y="0"/>
                  <a:pt x="0" y="1"/>
                  <a:pt x="0" y="3"/>
                </a:cubicBezTo>
                <a:close/>
              </a:path>
            </a:pathLst>
          </a:custGeom>
          <a:solidFill>
            <a:srgbClr val="F9E5D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6486474" y="7718581"/>
            <a:ext cx="53192" cy="136780"/>
          </a:xfrm>
          <a:prstGeom prst="rect">
            <a:avLst/>
          </a:prstGeom>
          <a:solidFill>
            <a:srgbClr val="F7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10263114" y="7718581"/>
            <a:ext cx="53192" cy="136780"/>
          </a:xfrm>
          <a:prstGeom prst="rect">
            <a:avLst/>
          </a:prstGeom>
          <a:solidFill>
            <a:srgbClr val="F7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6486474" y="1145559"/>
            <a:ext cx="53192" cy="136780"/>
          </a:xfrm>
          <a:prstGeom prst="rect">
            <a:avLst/>
          </a:prstGeom>
          <a:solidFill>
            <a:srgbClr val="F7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0263114" y="1145559"/>
            <a:ext cx="53192" cy="136780"/>
          </a:xfrm>
          <a:prstGeom prst="rect">
            <a:avLst/>
          </a:prstGeom>
          <a:solidFill>
            <a:srgbClr val="F7F7F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0" name="Oval 19"/>
          <p:cNvSpPr>
            <a:spLocks noChangeArrowheads="1"/>
          </p:cNvSpPr>
          <p:nvPr/>
        </p:nvSpPr>
        <p:spPr bwMode="auto">
          <a:xfrm>
            <a:off x="7740288" y="970785"/>
            <a:ext cx="140579" cy="140579"/>
          </a:xfrm>
          <a:prstGeom prst="ellipse">
            <a:avLst/>
          </a:prstGeom>
          <a:solidFill>
            <a:srgbClr val="3C3E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6703041" y="1517904"/>
            <a:ext cx="3400495" cy="59005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39004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hone 6 Plus - 3 mockups view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 userDrawn="1"/>
        </p:nvGrpSpPr>
        <p:grpSpPr>
          <a:xfrm>
            <a:off x="650015" y="731462"/>
            <a:ext cx="2662371" cy="5395077"/>
            <a:chOff x="6467477" y="549048"/>
            <a:chExt cx="3883024" cy="7868629"/>
          </a:xfrm>
        </p:grpSpPr>
        <p:sp>
          <p:nvSpPr>
            <p:cNvPr id="2" name="Freeform 5"/>
            <p:cNvSpPr>
              <a:spLocks/>
            </p:cNvSpPr>
            <p:nvPr userDrawn="1"/>
          </p:nvSpPr>
          <p:spPr bwMode="auto">
            <a:xfrm>
              <a:off x="10301108" y="2201802"/>
              <a:ext cx="49393" cy="554717"/>
            </a:xfrm>
            <a:custGeom>
              <a:avLst/>
              <a:gdLst>
                <a:gd name="T0" fmla="*/ 0 w 11"/>
                <a:gd name="T1" fmla="*/ 4 h 126"/>
                <a:gd name="T2" fmla="*/ 0 w 11"/>
                <a:gd name="T3" fmla="*/ 123 h 126"/>
                <a:gd name="T4" fmla="*/ 3 w 11"/>
                <a:gd name="T5" fmla="*/ 126 h 126"/>
                <a:gd name="T6" fmla="*/ 8 w 11"/>
                <a:gd name="T7" fmla="*/ 126 h 126"/>
                <a:gd name="T8" fmla="*/ 11 w 11"/>
                <a:gd name="T9" fmla="*/ 123 h 126"/>
                <a:gd name="T10" fmla="*/ 11 w 11"/>
                <a:gd name="T11" fmla="*/ 4 h 126"/>
                <a:gd name="T12" fmla="*/ 8 w 11"/>
                <a:gd name="T13" fmla="*/ 0 h 126"/>
                <a:gd name="T14" fmla="*/ 3 w 11"/>
                <a:gd name="T15" fmla="*/ 0 h 126"/>
                <a:gd name="T16" fmla="*/ 0 w 11"/>
                <a:gd name="T17" fmla="*/ 4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26">
                  <a:moveTo>
                    <a:pt x="0" y="4"/>
                  </a:moveTo>
                  <a:cubicBezTo>
                    <a:pt x="0" y="123"/>
                    <a:pt x="0" y="123"/>
                    <a:pt x="0" y="123"/>
                  </a:cubicBezTo>
                  <a:cubicBezTo>
                    <a:pt x="0" y="125"/>
                    <a:pt x="1" y="126"/>
                    <a:pt x="3" y="126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9" y="126"/>
                    <a:pt x="11" y="125"/>
                    <a:pt x="11" y="12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2"/>
                    <a:pt x="9" y="0"/>
                    <a:pt x="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" name="Rectangle 6"/>
            <p:cNvSpPr>
              <a:spLocks noChangeArrowheads="1"/>
            </p:cNvSpPr>
            <p:nvPr userDrawn="1"/>
          </p:nvSpPr>
          <p:spPr bwMode="auto">
            <a:xfrm>
              <a:off x="10263114" y="7684386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" name="Rectangle 7"/>
            <p:cNvSpPr>
              <a:spLocks noChangeArrowheads="1"/>
            </p:cNvSpPr>
            <p:nvPr userDrawn="1"/>
          </p:nvSpPr>
          <p:spPr bwMode="auto">
            <a:xfrm>
              <a:off x="10263114" y="1111364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" name="Freeform 8"/>
            <p:cNvSpPr>
              <a:spLocks noEditPoints="1"/>
            </p:cNvSpPr>
            <p:nvPr userDrawn="1"/>
          </p:nvSpPr>
          <p:spPr bwMode="auto">
            <a:xfrm>
              <a:off x="6486474" y="549048"/>
              <a:ext cx="3829832" cy="7868629"/>
            </a:xfrm>
            <a:custGeom>
              <a:avLst/>
              <a:gdLst>
                <a:gd name="T0" fmla="*/ 738 w 868"/>
                <a:gd name="T1" fmla="*/ 0 h 1791"/>
                <a:gd name="T2" fmla="*/ 127 w 868"/>
                <a:gd name="T3" fmla="*/ 0 h 1791"/>
                <a:gd name="T4" fmla="*/ 0 w 868"/>
                <a:gd name="T5" fmla="*/ 128 h 1791"/>
                <a:gd name="T6" fmla="*/ 0 w 868"/>
                <a:gd name="T7" fmla="*/ 1664 h 1791"/>
                <a:gd name="T8" fmla="*/ 127 w 868"/>
                <a:gd name="T9" fmla="*/ 1791 h 1791"/>
                <a:gd name="T10" fmla="*/ 738 w 868"/>
                <a:gd name="T11" fmla="*/ 1791 h 1791"/>
                <a:gd name="T12" fmla="*/ 868 w 868"/>
                <a:gd name="T13" fmla="*/ 1664 h 1791"/>
                <a:gd name="T14" fmla="*/ 868 w 868"/>
                <a:gd name="T15" fmla="*/ 128 h 1791"/>
                <a:gd name="T16" fmla="*/ 738 w 868"/>
                <a:gd name="T17" fmla="*/ 0 h 1791"/>
                <a:gd name="T18" fmla="*/ 847 w 868"/>
                <a:gd name="T19" fmla="*/ 1654 h 1791"/>
                <a:gd name="T20" fmla="*/ 732 w 868"/>
                <a:gd name="T21" fmla="*/ 1769 h 1791"/>
                <a:gd name="T22" fmla="*/ 134 w 868"/>
                <a:gd name="T23" fmla="*/ 1769 h 1791"/>
                <a:gd name="T24" fmla="*/ 19 w 868"/>
                <a:gd name="T25" fmla="*/ 1654 h 1791"/>
                <a:gd name="T26" fmla="*/ 19 w 868"/>
                <a:gd name="T27" fmla="*/ 131 h 1791"/>
                <a:gd name="T28" fmla="*/ 134 w 868"/>
                <a:gd name="T29" fmla="*/ 16 h 1791"/>
                <a:gd name="T30" fmla="*/ 732 w 868"/>
                <a:gd name="T31" fmla="*/ 16 h 1791"/>
                <a:gd name="T32" fmla="*/ 847 w 868"/>
                <a:gd name="T33" fmla="*/ 131 h 1791"/>
                <a:gd name="T34" fmla="*/ 847 w 868"/>
                <a:gd name="T35" fmla="*/ 1654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68" h="1791">
                  <a:moveTo>
                    <a:pt x="738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57" y="0"/>
                    <a:pt x="0" y="57"/>
                    <a:pt x="0" y="128"/>
                  </a:cubicBezTo>
                  <a:cubicBezTo>
                    <a:pt x="0" y="1664"/>
                    <a:pt x="0" y="1664"/>
                    <a:pt x="0" y="1664"/>
                  </a:cubicBezTo>
                  <a:cubicBezTo>
                    <a:pt x="0" y="1734"/>
                    <a:pt x="57" y="1791"/>
                    <a:pt x="127" y="1791"/>
                  </a:cubicBezTo>
                  <a:cubicBezTo>
                    <a:pt x="738" y="1791"/>
                    <a:pt x="738" y="1791"/>
                    <a:pt x="738" y="1791"/>
                  </a:cubicBezTo>
                  <a:cubicBezTo>
                    <a:pt x="809" y="1791"/>
                    <a:pt x="866" y="1734"/>
                    <a:pt x="868" y="1664"/>
                  </a:cubicBezTo>
                  <a:cubicBezTo>
                    <a:pt x="868" y="128"/>
                    <a:pt x="868" y="128"/>
                    <a:pt x="868" y="128"/>
                  </a:cubicBezTo>
                  <a:cubicBezTo>
                    <a:pt x="866" y="57"/>
                    <a:pt x="809" y="0"/>
                    <a:pt x="738" y="0"/>
                  </a:cubicBezTo>
                  <a:close/>
                  <a:moveTo>
                    <a:pt x="847" y="1654"/>
                  </a:moveTo>
                  <a:cubicBezTo>
                    <a:pt x="847" y="1718"/>
                    <a:pt x="796" y="1769"/>
                    <a:pt x="732" y="1769"/>
                  </a:cubicBezTo>
                  <a:cubicBezTo>
                    <a:pt x="134" y="1769"/>
                    <a:pt x="134" y="1769"/>
                    <a:pt x="134" y="1769"/>
                  </a:cubicBezTo>
                  <a:cubicBezTo>
                    <a:pt x="71" y="1769"/>
                    <a:pt x="19" y="1718"/>
                    <a:pt x="19" y="1654"/>
                  </a:cubicBezTo>
                  <a:cubicBezTo>
                    <a:pt x="19" y="131"/>
                    <a:pt x="19" y="131"/>
                    <a:pt x="19" y="131"/>
                  </a:cubicBezTo>
                  <a:cubicBezTo>
                    <a:pt x="19" y="68"/>
                    <a:pt x="71" y="16"/>
                    <a:pt x="134" y="16"/>
                  </a:cubicBezTo>
                  <a:cubicBezTo>
                    <a:pt x="732" y="16"/>
                    <a:pt x="732" y="16"/>
                    <a:pt x="732" y="16"/>
                  </a:cubicBezTo>
                  <a:cubicBezTo>
                    <a:pt x="796" y="16"/>
                    <a:pt x="847" y="68"/>
                    <a:pt x="847" y="131"/>
                  </a:cubicBezTo>
                  <a:lnTo>
                    <a:pt x="847" y="1654"/>
                  </a:ln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" name="Freeform 9"/>
            <p:cNvSpPr>
              <a:spLocks/>
            </p:cNvSpPr>
            <p:nvPr userDrawn="1"/>
          </p:nvSpPr>
          <p:spPr bwMode="auto">
            <a:xfrm>
              <a:off x="6543466" y="602240"/>
              <a:ext cx="3719648" cy="7766044"/>
            </a:xfrm>
            <a:custGeom>
              <a:avLst/>
              <a:gdLst>
                <a:gd name="T0" fmla="*/ 718 w 843"/>
                <a:gd name="T1" fmla="*/ 1768 h 1768"/>
                <a:gd name="T2" fmla="*/ 120 w 843"/>
                <a:gd name="T3" fmla="*/ 1768 h 1768"/>
                <a:gd name="T4" fmla="*/ 0 w 843"/>
                <a:gd name="T5" fmla="*/ 1648 h 1768"/>
                <a:gd name="T6" fmla="*/ 0 w 843"/>
                <a:gd name="T7" fmla="*/ 120 h 1768"/>
                <a:gd name="T8" fmla="*/ 120 w 843"/>
                <a:gd name="T9" fmla="*/ 0 h 1768"/>
                <a:gd name="T10" fmla="*/ 718 w 843"/>
                <a:gd name="T11" fmla="*/ 0 h 1768"/>
                <a:gd name="T12" fmla="*/ 843 w 843"/>
                <a:gd name="T13" fmla="*/ 125 h 1768"/>
                <a:gd name="T14" fmla="*/ 843 w 843"/>
                <a:gd name="T15" fmla="*/ 1643 h 1768"/>
                <a:gd name="T16" fmla="*/ 718 w 843"/>
                <a:gd name="T17" fmla="*/ 1768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3" h="1768">
                  <a:moveTo>
                    <a:pt x="718" y="1768"/>
                  </a:moveTo>
                  <a:cubicBezTo>
                    <a:pt x="120" y="1768"/>
                    <a:pt x="120" y="1768"/>
                    <a:pt x="120" y="1768"/>
                  </a:cubicBezTo>
                  <a:cubicBezTo>
                    <a:pt x="54" y="1768"/>
                    <a:pt x="0" y="1714"/>
                    <a:pt x="0" y="1648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718" y="0"/>
                    <a:pt x="718" y="0"/>
                    <a:pt x="718" y="0"/>
                  </a:cubicBezTo>
                  <a:cubicBezTo>
                    <a:pt x="787" y="0"/>
                    <a:pt x="843" y="56"/>
                    <a:pt x="843" y="125"/>
                  </a:cubicBezTo>
                  <a:cubicBezTo>
                    <a:pt x="843" y="1643"/>
                    <a:pt x="843" y="1643"/>
                    <a:pt x="843" y="1643"/>
                  </a:cubicBezTo>
                  <a:cubicBezTo>
                    <a:pt x="843" y="1712"/>
                    <a:pt x="787" y="1768"/>
                    <a:pt x="718" y="176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" name="Rectangle 10"/>
            <p:cNvSpPr>
              <a:spLocks noChangeArrowheads="1"/>
            </p:cNvSpPr>
            <p:nvPr userDrawn="1"/>
          </p:nvSpPr>
          <p:spPr bwMode="auto">
            <a:xfrm>
              <a:off x="6703042" y="1517904"/>
              <a:ext cx="3400495" cy="590052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pic>
          <p:nvPicPr>
            <p:cNvPr id="8" name="Picture 11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74638" y="7581801"/>
              <a:ext cx="649703" cy="6459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Oval 8"/>
            <p:cNvSpPr>
              <a:spLocks noChangeArrowheads="1"/>
            </p:cNvSpPr>
            <p:nvPr userDrawn="1"/>
          </p:nvSpPr>
          <p:spPr bwMode="auto">
            <a:xfrm>
              <a:off x="8127831" y="7631194"/>
              <a:ext cx="547119" cy="547118"/>
            </a:xfrm>
            <a:prstGeom prst="ellipse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" name="Oval 9"/>
            <p:cNvSpPr>
              <a:spLocks noChangeArrowheads="1"/>
            </p:cNvSpPr>
            <p:nvPr userDrawn="1"/>
          </p:nvSpPr>
          <p:spPr bwMode="auto">
            <a:xfrm>
              <a:off x="8340599" y="761816"/>
              <a:ext cx="102585" cy="102585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" name="Freeform 10"/>
            <p:cNvSpPr>
              <a:spLocks/>
            </p:cNvSpPr>
            <p:nvPr userDrawn="1"/>
          </p:nvSpPr>
          <p:spPr bwMode="auto">
            <a:xfrm>
              <a:off x="8089836" y="993582"/>
              <a:ext cx="615509" cy="83588"/>
            </a:xfrm>
            <a:custGeom>
              <a:avLst/>
              <a:gdLst>
                <a:gd name="T0" fmla="*/ 130 w 139"/>
                <a:gd name="T1" fmla="*/ 19 h 19"/>
                <a:gd name="T2" fmla="*/ 10 w 139"/>
                <a:gd name="T3" fmla="*/ 19 h 19"/>
                <a:gd name="T4" fmla="*/ 0 w 139"/>
                <a:gd name="T5" fmla="*/ 9 h 19"/>
                <a:gd name="T6" fmla="*/ 0 w 139"/>
                <a:gd name="T7" fmla="*/ 9 h 19"/>
                <a:gd name="T8" fmla="*/ 10 w 139"/>
                <a:gd name="T9" fmla="*/ 0 h 19"/>
                <a:gd name="T10" fmla="*/ 130 w 139"/>
                <a:gd name="T11" fmla="*/ 0 h 19"/>
                <a:gd name="T12" fmla="*/ 139 w 139"/>
                <a:gd name="T13" fmla="*/ 9 h 19"/>
                <a:gd name="T14" fmla="*/ 139 w 139"/>
                <a:gd name="T15" fmla="*/ 9 h 19"/>
                <a:gd name="T16" fmla="*/ 130 w 139"/>
                <a:gd name="T1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19">
                  <a:moveTo>
                    <a:pt x="130" y="19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5" y="19"/>
                    <a:pt x="0" y="15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5" y="0"/>
                    <a:pt x="139" y="4"/>
                    <a:pt x="139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39" y="15"/>
                    <a:pt x="135" y="19"/>
                    <a:pt x="130" y="19"/>
                  </a:cubicBezTo>
                  <a:close/>
                </a:path>
              </a:pathLst>
            </a:cu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" name="Freeform 11"/>
            <p:cNvSpPr>
              <a:spLocks/>
            </p:cNvSpPr>
            <p:nvPr userDrawn="1"/>
          </p:nvSpPr>
          <p:spPr bwMode="auto">
            <a:xfrm>
              <a:off x="6467477" y="1536901"/>
              <a:ext cx="56992" cy="338150"/>
            </a:xfrm>
            <a:custGeom>
              <a:avLst/>
              <a:gdLst>
                <a:gd name="T0" fmla="*/ 0 w 13"/>
                <a:gd name="T1" fmla="*/ 4 h 77"/>
                <a:gd name="T2" fmla="*/ 0 w 13"/>
                <a:gd name="T3" fmla="*/ 73 h 77"/>
                <a:gd name="T4" fmla="*/ 4 w 13"/>
                <a:gd name="T5" fmla="*/ 77 h 77"/>
                <a:gd name="T6" fmla="*/ 9 w 13"/>
                <a:gd name="T7" fmla="*/ 77 h 77"/>
                <a:gd name="T8" fmla="*/ 13 w 13"/>
                <a:gd name="T9" fmla="*/ 73 h 77"/>
                <a:gd name="T10" fmla="*/ 13 w 13"/>
                <a:gd name="T11" fmla="*/ 4 h 77"/>
                <a:gd name="T12" fmla="*/ 9 w 13"/>
                <a:gd name="T13" fmla="*/ 0 h 77"/>
                <a:gd name="T14" fmla="*/ 4 w 13"/>
                <a:gd name="T15" fmla="*/ 0 h 77"/>
                <a:gd name="T16" fmla="*/ 0 w 13"/>
                <a:gd name="T17" fmla="*/ 4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77">
                  <a:moveTo>
                    <a:pt x="0" y="4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5"/>
                    <a:pt x="2" y="77"/>
                    <a:pt x="4" y="77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1" y="77"/>
                    <a:pt x="13" y="75"/>
                    <a:pt x="13" y="7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" name="Freeform 12"/>
            <p:cNvSpPr>
              <a:spLocks/>
            </p:cNvSpPr>
            <p:nvPr userDrawn="1"/>
          </p:nvSpPr>
          <p:spPr bwMode="auto">
            <a:xfrm>
              <a:off x="6467477" y="2232197"/>
              <a:ext cx="56992" cy="577514"/>
            </a:xfrm>
            <a:custGeom>
              <a:avLst/>
              <a:gdLst>
                <a:gd name="T0" fmla="*/ 0 w 13"/>
                <a:gd name="T1" fmla="*/ 4 h 131"/>
                <a:gd name="T2" fmla="*/ 0 w 13"/>
                <a:gd name="T3" fmla="*/ 127 h 131"/>
                <a:gd name="T4" fmla="*/ 4 w 13"/>
                <a:gd name="T5" fmla="*/ 131 h 131"/>
                <a:gd name="T6" fmla="*/ 9 w 13"/>
                <a:gd name="T7" fmla="*/ 131 h 131"/>
                <a:gd name="T8" fmla="*/ 13 w 13"/>
                <a:gd name="T9" fmla="*/ 127 h 131"/>
                <a:gd name="T10" fmla="*/ 13 w 13"/>
                <a:gd name="T11" fmla="*/ 4 h 131"/>
                <a:gd name="T12" fmla="*/ 9 w 13"/>
                <a:gd name="T13" fmla="*/ 0 h 131"/>
                <a:gd name="T14" fmla="*/ 4 w 13"/>
                <a:gd name="T15" fmla="*/ 0 h 131"/>
                <a:gd name="T16" fmla="*/ 0 w 13"/>
                <a:gd name="T17" fmla="*/ 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31">
                  <a:moveTo>
                    <a:pt x="0" y="4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1"/>
                    <a:pt x="4" y="131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11" y="131"/>
                    <a:pt x="13" y="129"/>
                    <a:pt x="13" y="127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" name="Freeform 13"/>
            <p:cNvSpPr>
              <a:spLocks/>
            </p:cNvSpPr>
            <p:nvPr userDrawn="1"/>
          </p:nvSpPr>
          <p:spPr bwMode="auto">
            <a:xfrm>
              <a:off x="6467477" y="2950291"/>
              <a:ext cx="56992" cy="569915"/>
            </a:xfrm>
            <a:custGeom>
              <a:avLst/>
              <a:gdLst>
                <a:gd name="T0" fmla="*/ 0 w 13"/>
                <a:gd name="T1" fmla="*/ 3 h 130"/>
                <a:gd name="T2" fmla="*/ 0 w 13"/>
                <a:gd name="T3" fmla="*/ 127 h 130"/>
                <a:gd name="T4" fmla="*/ 4 w 13"/>
                <a:gd name="T5" fmla="*/ 130 h 130"/>
                <a:gd name="T6" fmla="*/ 9 w 13"/>
                <a:gd name="T7" fmla="*/ 130 h 130"/>
                <a:gd name="T8" fmla="*/ 13 w 13"/>
                <a:gd name="T9" fmla="*/ 127 h 130"/>
                <a:gd name="T10" fmla="*/ 13 w 13"/>
                <a:gd name="T11" fmla="*/ 3 h 130"/>
                <a:gd name="T12" fmla="*/ 9 w 13"/>
                <a:gd name="T13" fmla="*/ 0 h 130"/>
                <a:gd name="T14" fmla="*/ 4 w 13"/>
                <a:gd name="T15" fmla="*/ 0 h 130"/>
                <a:gd name="T16" fmla="*/ 0 w 13"/>
                <a:gd name="T17" fmla="*/ 3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30">
                  <a:moveTo>
                    <a:pt x="0" y="3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0"/>
                    <a:pt x="4" y="130"/>
                  </a:cubicBezTo>
                  <a:cubicBezTo>
                    <a:pt x="9" y="130"/>
                    <a:pt x="9" y="130"/>
                    <a:pt x="9" y="130"/>
                  </a:cubicBezTo>
                  <a:cubicBezTo>
                    <a:pt x="11" y="130"/>
                    <a:pt x="13" y="129"/>
                    <a:pt x="13" y="127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1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5" name="Rectangle 14"/>
            <p:cNvSpPr>
              <a:spLocks noChangeArrowheads="1"/>
            </p:cNvSpPr>
            <p:nvPr userDrawn="1"/>
          </p:nvSpPr>
          <p:spPr bwMode="auto">
            <a:xfrm>
              <a:off x="648647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6" name="Rectangle 15"/>
            <p:cNvSpPr>
              <a:spLocks noChangeArrowheads="1"/>
            </p:cNvSpPr>
            <p:nvPr userDrawn="1"/>
          </p:nvSpPr>
          <p:spPr bwMode="auto">
            <a:xfrm>
              <a:off x="1026311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Rectangle 16"/>
            <p:cNvSpPr>
              <a:spLocks noChangeArrowheads="1"/>
            </p:cNvSpPr>
            <p:nvPr userDrawn="1"/>
          </p:nvSpPr>
          <p:spPr bwMode="auto">
            <a:xfrm>
              <a:off x="648647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Rectangle 17"/>
            <p:cNvSpPr>
              <a:spLocks noChangeArrowheads="1"/>
            </p:cNvSpPr>
            <p:nvPr userDrawn="1"/>
          </p:nvSpPr>
          <p:spPr bwMode="auto">
            <a:xfrm>
              <a:off x="1026311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9" name="Oval 18"/>
            <p:cNvSpPr>
              <a:spLocks noChangeArrowheads="1"/>
            </p:cNvSpPr>
            <p:nvPr userDrawn="1"/>
          </p:nvSpPr>
          <p:spPr bwMode="auto">
            <a:xfrm>
              <a:off x="7740288" y="970785"/>
              <a:ext cx="140579" cy="140579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20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811527" y="1385332"/>
            <a:ext cx="2331529" cy="40560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4764815" y="731462"/>
            <a:ext cx="2662371" cy="5395077"/>
            <a:chOff x="6467477" y="549048"/>
            <a:chExt cx="3883024" cy="7868629"/>
          </a:xfrm>
        </p:grpSpPr>
        <p:sp>
          <p:nvSpPr>
            <p:cNvPr id="23" name="Freeform 5"/>
            <p:cNvSpPr>
              <a:spLocks/>
            </p:cNvSpPr>
            <p:nvPr userDrawn="1"/>
          </p:nvSpPr>
          <p:spPr bwMode="auto">
            <a:xfrm>
              <a:off x="10301108" y="2201802"/>
              <a:ext cx="49393" cy="554717"/>
            </a:xfrm>
            <a:custGeom>
              <a:avLst/>
              <a:gdLst>
                <a:gd name="T0" fmla="*/ 0 w 11"/>
                <a:gd name="T1" fmla="*/ 4 h 126"/>
                <a:gd name="T2" fmla="*/ 0 w 11"/>
                <a:gd name="T3" fmla="*/ 123 h 126"/>
                <a:gd name="T4" fmla="*/ 3 w 11"/>
                <a:gd name="T5" fmla="*/ 126 h 126"/>
                <a:gd name="T6" fmla="*/ 8 w 11"/>
                <a:gd name="T7" fmla="*/ 126 h 126"/>
                <a:gd name="T8" fmla="*/ 11 w 11"/>
                <a:gd name="T9" fmla="*/ 123 h 126"/>
                <a:gd name="T10" fmla="*/ 11 w 11"/>
                <a:gd name="T11" fmla="*/ 4 h 126"/>
                <a:gd name="T12" fmla="*/ 8 w 11"/>
                <a:gd name="T13" fmla="*/ 0 h 126"/>
                <a:gd name="T14" fmla="*/ 3 w 11"/>
                <a:gd name="T15" fmla="*/ 0 h 126"/>
                <a:gd name="T16" fmla="*/ 0 w 11"/>
                <a:gd name="T17" fmla="*/ 4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26">
                  <a:moveTo>
                    <a:pt x="0" y="4"/>
                  </a:moveTo>
                  <a:cubicBezTo>
                    <a:pt x="0" y="123"/>
                    <a:pt x="0" y="123"/>
                    <a:pt x="0" y="123"/>
                  </a:cubicBezTo>
                  <a:cubicBezTo>
                    <a:pt x="0" y="125"/>
                    <a:pt x="1" y="126"/>
                    <a:pt x="3" y="126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9" y="126"/>
                    <a:pt x="11" y="125"/>
                    <a:pt x="11" y="12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2"/>
                    <a:pt x="9" y="0"/>
                    <a:pt x="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" name="Rectangle 6"/>
            <p:cNvSpPr>
              <a:spLocks noChangeArrowheads="1"/>
            </p:cNvSpPr>
            <p:nvPr userDrawn="1"/>
          </p:nvSpPr>
          <p:spPr bwMode="auto">
            <a:xfrm>
              <a:off x="10263114" y="7684386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5" name="Rectangle 7"/>
            <p:cNvSpPr>
              <a:spLocks noChangeArrowheads="1"/>
            </p:cNvSpPr>
            <p:nvPr userDrawn="1"/>
          </p:nvSpPr>
          <p:spPr bwMode="auto">
            <a:xfrm>
              <a:off x="10263114" y="1111364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6" name="Freeform 8"/>
            <p:cNvSpPr>
              <a:spLocks noEditPoints="1"/>
            </p:cNvSpPr>
            <p:nvPr userDrawn="1"/>
          </p:nvSpPr>
          <p:spPr bwMode="auto">
            <a:xfrm>
              <a:off x="6486474" y="549048"/>
              <a:ext cx="3829832" cy="7868629"/>
            </a:xfrm>
            <a:custGeom>
              <a:avLst/>
              <a:gdLst>
                <a:gd name="T0" fmla="*/ 738 w 868"/>
                <a:gd name="T1" fmla="*/ 0 h 1791"/>
                <a:gd name="T2" fmla="*/ 127 w 868"/>
                <a:gd name="T3" fmla="*/ 0 h 1791"/>
                <a:gd name="T4" fmla="*/ 0 w 868"/>
                <a:gd name="T5" fmla="*/ 128 h 1791"/>
                <a:gd name="T6" fmla="*/ 0 w 868"/>
                <a:gd name="T7" fmla="*/ 1664 h 1791"/>
                <a:gd name="T8" fmla="*/ 127 w 868"/>
                <a:gd name="T9" fmla="*/ 1791 h 1791"/>
                <a:gd name="T10" fmla="*/ 738 w 868"/>
                <a:gd name="T11" fmla="*/ 1791 h 1791"/>
                <a:gd name="T12" fmla="*/ 868 w 868"/>
                <a:gd name="T13" fmla="*/ 1664 h 1791"/>
                <a:gd name="T14" fmla="*/ 868 w 868"/>
                <a:gd name="T15" fmla="*/ 128 h 1791"/>
                <a:gd name="T16" fmla="*/ 738 w 868"/>
                <a:gd name="T17" fmla="*/ 0 h 1791"/>
                <a:gd name="T18" fmla="*/ 847 w 868"/>
                <a:gd name="T19" fmla="*/ 1654 h 1791"/>
                <a:gd name="T20" fmla="*/ 732 w 868"/>
                <a:gd name="T21" fmla="*/ 1769 h 1791"/>
                <a:gd name="T22" fmla="*/ 134 w 868"/>
                <a:gd name="T23" fmla="*/ 1769 h 1791"/>
                <a:gd name="T24" fmla="*/ 19 w 868"/>
                <a:gd name="T25" fmla="*/ 1654 h 1791"/>
                <a:gd name="T26" fmla="*/ 19 w 868"/>
                <a:gd name="T27" fmla="*/ 131 h 1791"/>
                <a:gd name="T28" fmla="*/ 134 w 868"/>
                <a:gd name="T29" fmla="*/ 16 h 1791"/>
                <a:gd name="T30" fmla="*/ 732 w 868"/>
                <a:gd name="T31" fmla="*/ 16 h 1791"/>
                <a:gd name="T32" fmla="*/ 847 w 868"/>
                <a:gd name="T33" fmla="*/ 131 h 1791"/>
                <a:gd name="T34" fmla="*/ 847 w 868"/>
                <a:gd name="T35" fmla="*/ 1654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68" h="1791">
                  <a:moveTo>
                    <a:pt x="738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57" y="0"/>
                    <a:pt x="0" y="57"/>
                    <a:pt x="0" y="128"/>
                  </a:cubicBezTo>
                  <a:cubicBezTo>
                    <a:pt x="0" y="1664"/>
                    <a:pt x="0" y="1664"/>
                    <a:pt x="0" y="1664"/>
                  </a:cubicBezTo>
                  <a:cubicBezTo>
                    <a:pt x="0" y="1734"/>
                    <a:pt x="57" y="1791"/>
                    <a:pt x="127" y="1791"/>
                  </a:cubicBezTo>
                  <a:cubicBezTo>
                    <a:pt x="738" y="1791"/>
                    <a:pt x="738" y="1791"/>
                    <a:pt x="738" y="1791"/>
                  </a:cubicBezTo>
                  <a:cubicBezTo>
                    <a:pt x="809" y="1791"/>
                    <a:pt x="866" y="1734"/>
                    <a:pt x="868" y="1664"/>
                  </a:cubicBezTo>
                  <a:cubicBezTo>
                    <a:pt x="868" y="128"/>
                    <a:pt x="868" y="128"/>
                    <a:pt x="868" y="128"/>
                  </a:cubicBezTo>
                  <a:cubicBezTo>
                    <a:pt x="866" y="57"/>
                    <a:pt x="809" y="0"/>
                    <a:pt x="738" y="0"/>
                  </a:cubicBezTo>
                  <a:close/>
                  <a:moveTo>
                    <a:pt x="847" y="1654"/>
                  </a:moveTo>
                  <a:cubicBezTo>
                    <a:pt x="847" y="1718"/>
                    <a:pt x="796" y="1769"/>
                    <a:pt x="732" y="1769"/>
                  </a:cubicBezTo>
                  <a:cubicBezTo>
                    <a:pt x="134" y="1769"/>
                    <a:pt x="134" y="1769"/>
                    <a:pt x="134" y="1769"/>
                  </a:cubicBezTo>
                  <a:cubicBezTo>
                    <a:pt x="71" y="1769"/>
                    <a:pt x="19" y="1718"/>
                    <a:pt x="19" y="1654"/>
                  </a:cubicBezTo>
                  <a:cubicBezTo>
                    <a:pt x="19" y="131"/>
                    <a:pt x="19" y="131"/>
                    <a:pt x="19" y="131"/>
                  </a:cubicBezTo>
                  <a:cubicBezTo>
                    <a:pt x="19" y="68"/>
                    <a:pt x="71" y="16"/>
                    <a:pt x="134" y="16"/>
                  </a:cubicBezTo>
                  <a:cubicBezTo>
                    <a:pt x="732" y="16"/>
                    <a:pt x="732" y="16"/>
                    <a:pt x="732" y="16"/>
                  </a:cubicBezTo>
                  <a:cubicBezTo>
                    <a:pt x="796" y="16"/>
                    <a:pt x="847" y="68"/>
                    <a:pt x="847" y="131"/>
                  </a:cubicBezTo>
                  <a:lnTo>
                    <a:pt x="847" y="1654"/>
                  </a:ln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7" name="Freeform 9"/>
            <p:cNvSpPr>
              <a:spLocks/>
            </p:cNvSpPr>
            <p:nvPr userDrawn="1"/>
          </p:nvSpPr>
          <p:spPr bwMode="auto">
            <a:xfrm>
              <a:off x="6543466" y="602240"/>
              <a:ext cx="3719648" cy="7766044"/>
            </a:xfrm>
            <a:custGeom>
              <a:avLst/>
              <a:gdLst>
                <a:gd name="T0" fmla="*/ 718 w 843"/>
                <a:gd name="T1" fmla="*/ 1768 h 1768"/>
                <a:gd name="T2" fmla="*/ 120 w 843"/>
                <a:gd name="T3" fmla="*/ 1768 h 1768"/>
                <a:gd name="T4" fmla="*/ 0 w 843"/>
                <a:gd name="T5" fmla="*/ 1648 h 1768"/>
                <a:gd name="T6" fmla="*/ 0 w 843"/>
                <a:gd name="T7" fmla="*/ 120 h 1768"/>
                <a:gd name="T8" fmla="*/ 120 w 843"/>
                <a:gd name="T9" fmla="*/ 0 h 1768"/>
                <a:gd name="T10" fmla="*/ 718 w 843"/>
                <a:gd name="T11" fmla="*/ 0 h 1768"/>
                <a:gd name="T12" fmla="*/ 843 w 843"/>
                <a:gd name="T13" fmla="*/ 125 h 1768"/>
                <a:gd name="T14" fmla="*/ 843 w 843"/>
                <a:gd name="T15" fmla="*/ 1643 h 1768"/>
                <a:gd name="T16" fmla="*/ 718 w 843"/>
                <a:gd name="T17" fmla="*/ 1768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3" h="1768">
                  <a:moveTo>
                    <a:pt x="718" y="1768"/>
                  </a:moveTo>
                  <a:cubicBezTo>
                    <a:pt x="120" y="1768"/>
                    <a:pt x="120" y="1768"/>
                    <a:pt x="120" y="1768"/>
                  </a:cubicBezTo>
                  <a:cubicBezTo>
                    <a:pt x="54" y="1768"/>
                    <a:pt x="0" y="1714"/>
                    <a:pt x="0" y="1648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718" y="0"/>
                    <a:pt x="718" y="0"/>
                    <a:pt x="718" y="0"/>
                  </a:cubicBezTo>
                  <a:cubicBezTo>
                    <a:pt x="787" y="0"/>
                    <a:pt x="843" y="56"/>
                    <a:pt x="843" y="125"/>
                  </a:cubicBezTo>
                  <a:cubicBezTo>
                    <a:pt x="843" y="1643"/>
                    <a:pt x="843" y="1643"/>
                    <a:pt x="843" y="1643"/>
                  </a:cubicBezTo>
                  <a:cubicBezTo>
                    <a:pt x="843" y="1712"/>
                    <a:pt x="787" y="1768"/>
                    <a:pt x="718" y="176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8" name="Rectangle 10"/>
            <p:cNvSpPr>
              <a:spLocks noChangeArrowheads="1"/>
            </p:cNvSpPr>
            <p:nvPr userDrawn="1"/>
          </p:nvSpPr>
          <p:spPr bwMode="auto">
            <a:xfrm>
              <a:off x="6703042" y="1517904"/>
              <a:ext cx="3400495" cy="590052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pic>
          <p:nvPicPr>
            <p:cNvPr id="29" name="Picture 11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74638" y="7581801"/>
              <a:ext cx="649703" cy="6459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" name="Oval 29"/>
            <p:cNvSpPr>
              <a:spLocks noChangeArrowheads="1"/>
            </p:cNvSpPr>
            <p:nvPr userDrawn="1"/>
          </p:nvSpPr>
          <p:spPr bwMode="auto">
            <a:xfrm>
              <a:off x="8127831" y="7631194"/>
              <a:ext cx="547119" cy="547118"/>
            </a:xfrm>
            <a:prstGeom prst="ellipse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Oval 30"/>
            <p:cNvSpPr>
              <a:spLocks noChangeArrowheads="1"/>
            </p:cNvSpPr>
            <p:nvPr userDrawn="1"/>
          </p:nvSpPr>
          <p:spPr bwMode="auto">
            <a:xfrm>
              <a:off x="8340599" y="761816"/>
              <a:ext cx="102585" cy="102585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2" name="Freeform 31"/>
            <p:cNvSpPr>
              <a:spLocks/>
            </p:cNvSpPr>
            <p:nvPr userDrawn="1"/>
          </p:nvSpPr>
          <p:spPr bwMode="auto">
            <a:xfrm>
              <a:off x="8089836" y="993582"/>
              <a:ext cx="615509" cy="83588"/>
            </a:xfrm>
            <a:custGeom>
              <a:avLst/>
              <a:gdLst>
                <a:gd name="T0" fmla="*/ 130 w 139"/>
                <a:gd name="T1" fmla="*/ 19 h 19"/>
                <a:gd name="T2" fmla="*/ 10 w 139"/>
                <a:gd name="T3" fmla="*/ 19 h 19"/>
                <a:gd name="T4" fmla="*/ 0 w 139"/>
                <a:gd name="T5" fmla="*/ 9 h 19"/>
                <a:gd name="T6" fmla="*/ 0 w 139"/>
                <a:gd name="T7" fmla="*/ 9 h 19"/>
                <a:gd name="T8" fmla="*/ 10 w 139"/>
                <a:gd name="T9" fmla="*/ 0 h 19"/>
                <a:gd name="T10" fmla="*/ 130 w 139"/>
                <a:gd name="T11" fmla="*/ 0 h 19"/>
                <a:gd name="T12" fmla="*/ 139 w 139"/>
                <a:gd name="T13" fmla="*/ 9 h 19"/>
                <a:gd name="T14" fmla="*/ 139 w 139"/>
                <a:gd name="T15" fmla="*/ 9 h 19"/>
                <a:gd name="T16" fmla="*/ 130 w 139"/>
                <a:gd name="T1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19">
                  <a:moveTo>
                    <a:pt x="130" y="19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5" y="19"/>
                    <a:pt x="0" y="15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5" y="0"/>
                    <a:pt x="139" y="4"/>
                    <a:pt x="139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39" y="15"/>
                    <a:pt x="135" y="19"/>
                    <a:pt x="130" y="19"/>
                  </a:cubicBezTo>
                  <a:close/>
                </a:path>
              </a:pathLst>
            </a:cu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3" name="Freeform 32"/>
            <p:cNvSpPr>
              <a:spLocks/>
            </p:cNvSpPr>
            <p:nvPr userDrawn="1"/>
          </p:nvSpPr>
          <p:spPr bwMode="auto">
            <a:xfrm>
              <a:off x="6467477" y="1536901"/>
              <a:ext cx="56992" cy="338150"/>
            </a:xfrm>
            <a:custGeom>
              <a:avLst/>
              <a:gdLst>
                <a:gd name="T0" fmla="*/ 0 w 13"/>
                <a:gd name="T1" fmla="*/ 4 h 77"/>
                <a:gd name="T2" fmla="*/ 0 w 13"/>
                <a:gd name="T3" fmla="*/ 73 h 77"/>
                <a:gd name="T4" fmla="*/ 4 w 13"/>
                <a:gd name="T5" fmla="*/ 77 h 77"/>
                <a:gd name="T6" fmla="*/ 9 w 13"/>
                <a:gd name="T7" fmla="*/ 77 h 77"/>
                <a:gd name="T8" fmla="*/ 13 w 13"/>
                <a:gd name="T9" fmla="*/ 73 h 77"/>
                <a:gd name="T10" fmla="*/ 13 w 13"/>
                <a:gd name="T11" fmla="*/ 4 h 77"/>
                <a:gd name="T12" fmla="*/ 9 w 13"/>
                <a:gd name="T13" fmla="*/ 0 h 77"/>
                <a:gd name="T14" fmla="*/ 4 w 13"/>
                <a:gd name="T15" fmla="*/ 0 h 77"/>
                <a:gd name="T16" fmla="*/ 0 w 13"/>
                <a:gd name="T17" fmla="*/ 4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77">
                  <a:moveTo>
                    <a:pt x="0" y="4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5"/>
                    <a:pt x="2" y="77"/>
                    <a:pt x="4" y="77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1" y="77"/>
                    <a:pt x="13" y="75"/>
                    <a:pt x="13" y="7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4" name="Freeform 33"/>
            <p:cNvSpPr>
              <a:spLocks/>
            </p:cNvSpPr>
            <p:nvPr userDrawn="1"/>
          </p:nvSpPr>
          <p:spPr bwMode="auto">
            <a:xfrm>
              <a:off x="6467477" y="2232197"/>
              <a:ext cx="56992" cy="577514"/>
            </a:xfrm>
            <a:custGeom>
              <a:avLst/>
              <a:gdLst>
                <a:gd name="T0" fmla="*/ 0 w 13"/>
                <a:gd name="T1" fmla="*/ 4 h 131"/>
                <a:gd name="T2" fmla="*/ 0 w 13"/>
                <a:gd name="T3" fmla="*/ 127 h 131"/>
                <a:gd name="T4" fmla="*/ 4 w 13"/>
                <a:gd name="T5" fmla="*/ 131 h 131"/>
                <a:gd name="T6" fmla="*/ 9 w 13"/>
                <a:gd name="T7" fmla="*/ 131 h 131"/>
                <a:gd name="T8" fmla="*/ 13 w 13"/>
                <a:gd name="T9" fmla="*/ 127 h 131"/>
                <a:gd name="T10" fmla="*/ 13 w 13"/>
                <a:gd name="T11" fmla="*/ 4 h 131"/>
                <a:gd name="T12" fmla="*/ 9 w 13"/>
                <a:gd name="T13" fmla="*/ 0 h 131"/>
                <a:gd name="T14" fmla="*/ 4 w 13"/>
                <a:gd name="T15" fmla="*/ 0 h 131"/>
                <a:gd name="T16" fmla="*/ 0 w 13"/>
                <a:gd name="T17" fmla="*/ 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31">
                  <a:moveTo>
                    <a:pt x="0" y="4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1"/>
                    <a:pt x="4" y="131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11" y="131"/>
                    <a:pt x="13" y="129"/>
                    <a:pt x="13" y="127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5" name="Freeform 34"/>
            <p:cNvSpPr>
              <a:spLocks/>
            </p:cNvSpPr>
            <p:nvPr userDrawn="1"/>
          </p:nvSpPr>
          <p:spPr bwMode="auto">
            <a:xfrm>
              <a:off x="6467477" y="2950291"/>
              <a:ext cx="56992" cy="569915"/>
            </a:xfrm>
            <a:custGeom>
              <a:avLst/>
              <a:gdLst>
                <a:gd name="T0" fmla="*/ 0 w 13"/>
                <a:gd name="T1" fmla="*/ 3 h 130"/>
                <a:gd name="T2" fmla="*/ 0 w 13"/>
                <a:gd name="T3" fmla="*/ 127 h 130"/>
                <a:gd name="T4" fmla="*/ 4 w 13"/>
                <a:gd name="T5" fmla="*/ 130 h 130"/>
                <a:gd name="T6" fmla="*/ 9 w 13"/>
                <a:gd name="T7" fmla="*/ 130 h 130"/>
                <a:gd name="T8" fmla="*/ 13 w 13"/>
                <a:gd name="T9" fmla="*/ 127 h 130"/>
                <a:gd name="T10" fmla="*/ 13 w 13"/>
                <a:gd name="T11" fmla="*/ 3 h 130"/>
                <a:gd name="T12" fmla="*/ 9 w 13"/>
                <a:gd name="T13" fmla="*/ 0 h 130"/>
                <a:gd name="T14" fmla="*/ 4 w 13"/>
                <a:gd name="T15" fmla="*/ 0 h 130"/>
                <a:gd name="T16" fmla="*/ 0 w 13"/>
                <a:gd name="T17" fmla="*/ 3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30">
                  <a:moveTo>
                    <a:pt x="0" y="3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0"/>
                    <a:pt x="4" y="130"/>
                  </a:cubicBezTo>
                  <a:cubicBezTo>
                    <a:pt x="9" y="130"/>
                    <a:pt x="9" y="130"/>
                    <a:pt x="9" y="130"/>
                  </a:cubicBezTo>
                  <a:cubicBezTo>
                    <a:pt x="11" y="130"/>
                    <a:pt x="13" y="129"/>
                    <a:pt x="13" y="127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1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6" name="Rectangle 35"/>
            <p:cNvSpPr>
              <a:spLocks noChangeArrowheads="1"/>
            </p:cNvSpPr>
            <p:nvPr userDrawn="1"/>
          </p:nvSpPr>
          <p:spPr bwMode="auto">
            <a:xfrm>
              <a:off x="648647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7" name="Rectangle 36"/>
            <p:cNvSpPr>
              <a:spLocks noChangeArrowheads="1"/>
            </p:cNvSpPr>
            <p:nvPr userDrawn="1"/>
          </p:nvSpPr>
          <p:spPr bwMode="auto">
            <a:xfrm>
              <a:off x="1026311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Rectangle 37"/>
            <p:cNvSpPr>
              <a:spLocks noChangeArrowheads="1"/>
            </p:cNvSpPr>
            <p:nvPr userDrawn="1"/>
          </p:nvSpPr>
          <p:spPr bwMode="auto">
            <a:xfrm>
              <a:off x="648647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9" name="Rectangle 38"/>
            <p:cNvSpPr>
              <a:spLocks noChangeArrowheads="1"/>
            </p:cNvSpPr>
            <p:nvPr userDrawn="1"/>
          </p:nvSpPr>
          <p:spPr bwMode="auto">
            <a:xfrm>
              <a:off x="1026311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Oval 39"/>
            <p:cNvSpPr>
              <a:spLocks noChangeArrowheads="1"/>
            </p:cNvSpPr>
            <p:nvPr userDrawn="1"/>
          </p:nvSpPr>
          <p:spPr bwMode="auto">
            <a:xfrm>
              <a:off x="7740288" y="970785"/>
              <a:ext cx="140579" cy="140579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41" name="Group 40"/>
          <p:cNvGrpSpPr/>
          <p:nvPr userDrawn="1"/>
        </p:nvGrpSpPr>
        <p:grpSpPr>
          <a:xfrm>
            <a:off x="8879615" y="731462"/>
            <a:ext cx="2662371" cy="5395077"/>
            <a:chOff x="6467477" y="549048"/>
            <a:chExt cx="3883024" cy="7868629"/>
          </a:xfrm>
        </p:grpSpPr>
        <p:sp>
          <p:nvSpPr>
            <p:cNvPr id="42" name="Freeform 5"/>
            <p:cNvSpPr>
              <a:spLocks/>
            </p:cNvSpPr>
            <p:nvPr userDrawn="1"/>
          </p:nvSpPr>
          <p:spPr bwMode="auto">
            <a:xfrm>
              <a:off x="10301108" y="2201802"/>
              <a:ext cx="49393" cy="554717"/>
            </a:xfrm>
            <a:custGeom>
              <a:avLst/>
              <a:gdLst>
                <a:gd name="T0" fmla="*/ 0 w 11"/>
                <a:gd name="T1" fmla="*/ 4 h 126"/>
                <a:gd name="T2" fmla="*/ 0 w 11"/>
                <a:gd name="T3" fmla="*/ 123 h 126"/>
                <a:gd name="T4" fmla="*/ 3 w 11"/>
                <a:gd name="T5" fmla="*/ 126 h 126"/>
                <a:gd name="T6" fmla="*/ 8 w 11"/>
                <a:gd name="T7" fmla="*/ 126 h 126"/>
                <a:gd name="T8" fmla="*/ 11 w 11"/>
                <a:gd name="T9" fmla="*/ 123 h 126"/>
                <a:gd name="T10" fmla="*/ 11 w 11"/>
                <a:gd name="T11" fmla="*/ 4 h 126"/>
                <a:gd name="T12" fmla="*/ 8 w 11"/>
                <a:gd name="T13" fmla="*/ 0 h 126"/>
                <a:gd name="T14" fmla="*/ 3 w 11"/>
                <a:gd name="T15" fmla="*/ 0 h 126"/>
                <a:gd name="T16" fmla="*/ 0 w 11"/>
                <a:gd name="T17" fmla="*/ 4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26">
                  <a:moveTo>
                    <a:pt x="0" y="4"/>
                  </a:moveTo>
                  <a:cubicBezTo>
                    <a:pt x="0" y="123"/>
                    <a:pt x="0" y="123"/>
                    <a:pt x="0" y="123"/>
                  </a:cubicBezTo>
                  <a:cubicBezTo>
                    <a:pt x="0" y="125"/>
                    <a:pt x="1" y="126"/>
                    <a:pt x="3" y="126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9" y="126"/>
                    <a:pt x="11" y="125"/>
                    <a:pt x="11" y="12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2"/>
                    <a:pt x="9" y="0"/>
                    <a:pt x="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3" name="Rectangle 6"/>
            <p:cNvSpPr>
              <a:spLocks noChangeArrowheads="1"/>
            </p:cNvSpPr>
            <p:nvPr userDrawn="1"/>
          </p:nvSpPr>
          <p:spPr bwMode="auto">
            <a:xfrm>
              <a:off x="10263114" y="7684386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4" name="Rectangle 7"/>
            <p:cNvSpPr>
              <a:spLocks noChangeArrowheads="1"/>
            </p:cNvSpPr>
            <p:nvPr userDrawn="1"/>
          </p:nvSpPr>
          <p:spPr bwMode="auto">
            <a:xfrm>
              <a:off x="10263114" y="1111364"/>
              <a:ext cx="53192" cy="136780"/>
            </a:xfrm>
            <a:prstGeom prst="rect">
              <a:avLst/>
            </a:prstGeom>
            <a:solidFill>
              <a:srgbClr val="BCBC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8"/>
            <p:cNvSpPr>
              <a:spLocks noEditPoints="1"/>
            </p:cNvSpPr>
            <p:nvPr userDrawn="1"/>
          </p:nvSpPr>
          <p:spPr bwMode="auto">
            <a:xfrm>
              <a:off x="6486474" y="549048"/>
              <a:ext cx="3829832" cy="7868629"/>
            </a:xfrm>
            <a:custGeom>
              <a:avLst/>
              <a:gdLst>
                <a:gd name="T0" fmla="*/ 738 w 868"/>
                <a:gd name="T1" fmla="*/ 0 h 1791"/>
                <a:gd name="T2" fmla="*/ 127 w 868"/>
                <a:gd name="T3" fmla="*/ 0 h 1791"/>
                <a:gd name="T4" fmla="*/ 0 w 868"/>
                <a:gd name="T5" fmla="*/ 128 h 1791"/>
                <a:gd name="T6" fmla="*/ 0 w 868"/>
                <a:gd name="T7" fmla="*/ 1664 h 1791"/>
                <a:gd name="T8" fmla="*/ 127 w 868"/>
                <a:gd name="T9" fmla="*/ 1791 h 1791"/>
                <a:gd name="T10" fmla="*/ 738 w 868"/>
                <a:gd name="T11" fmla="*/ 1791 h 1791"/>
                <a:gd name="T12" fmla="*/ 868 w 868"/>
                <a:gd name="T13" fmla="*/ 1664 h 1791"/>
                <a:gd name="T14" fmla="*/ 868 w 868"/>
                <a:gd name="T15" fmla="*/ 128 h 1791"/>
                <a:gd name="T16" fmla="*/ 738 w 868"/>
                <a:gd name="T17" fmla="*/ 0 h 1791"/>
                <a:gd name="T18" fmla="*/ 847 w 868"/>
                <a:gd name="T19" fmla="*/ 1654 h 1791"/>
                <a:gd name="T20" fmla="*/ 732 w 868"/>
                <a:gd name="T21" fmla="*/ 1769 h 1791"/>
                <a:gd name="T22" fmla="*/ 134 w 868"/>
                <a:gd name="T23" fmla="*/ 1769 h 1791"/>
                <a:gd name="T24" fmla="*/ 19 w 868"/>
                <a:gd name="T25" fmla="*/ 1654 h 1791"/>
                <a:gd name="T26" fmla="*/ 19 w 868"/>
                <a:gd name="T27" fmla="*/ 131 h 1791"/>
                <a:gd name="T28" fmla="*/ 134 w 868"/>
                <a:gd name="T29" fmla="*/ 16 h 1791"/>
                <a:gd name="T30" fmla="*/ 732 w 868"/>
                <a:gd name="T31" fmla="*/ 16 h 1791"/>
                <a:gd name="T32" fmla="*/ 847 w 868"/>
                <a:gd name="T33" fmla="*/ 131 h 1791"/>
                <a:gd name="T34" fmla="*/ 847 w 868"/>
                <a:gd name="T35" fmla="*/ 1654 h 1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68" h="1791">
                  <a:moveTo>
                    <a:pt x="738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57" y="0"/>
                    <a:pt x="0" y="57"/>
                    <a:pt x="0" y="128"/>
                  </a:cubicBezTo>
                  <a:cubicBezTo>
                    <a:pt x="0" y="1664"/>
                    <a:pt x="0" y="1664"/>
                    <a:pt x="0" y="1664"/>
                  </a:cubicBezTo>
                  <a:cubicBezTo>
                    <a:pt x="0" y="1734"/>
                    <a:pt x="57" y="1791"/>
                    <a:pt x="127" y="1791"/>
                  </a:cubicBezTo>
                  <a:cubicBezTo>
                    <a:pt x="738" y="1791"/>
                    <a:pt x="738" y="1791"/>
                    <a:pt x="738" y="1791"/>
                  </a:cubicBezTo>
                  <a:cubicBezTo>
                    <a:pt x="809" y="1791"/>
                    <a:pt x="866" y="1734"/>
                    <a:pt x="868" y="1664"/>
                  </a:cubicBezTo>
                  <a:cubicBezTo>
                    <a:pt x="868" y="128"/>
                    <a:pt x="868" y="128"/>
                    <a:pt x="868" y="128"/>
                  </a:cubicBezTo>
                  <a:cubicBezTo>
                    <a:pt x="866" y="57"/>
                    <a:pt x="809" y="0"/>
                    <a:pt x="738" y="0"/>
                  </a:cubicBezTo>
                  <a:close/>
                  <a:moveTo>
                    <a:pt x="847" y="1654"/>
                  </a:moveTo>
                  <a:cubicBezTo>
                    <a:pt x="847" y="1718"/>
                    <a:pt x="796" y="1769"/>
                    <a:pt x="732" y="1769"/>
                  </a:cubicBezTo>
                  <a:cubicBezTo>
                    <a:pt x="134" y="1769"/>
                    <a:pt x="134" y="1769"/>
                    <a:pt x="134" y="1769"/>
                  </a:cubicBezTo>
                  <a:cubicBezTo>
                    <a:pt x="71" y="1769"/>
                    <a:pt x="19" y="1718"/>
                    <a:pt x="19" y="1654"/>
                  </a:cubicBezTo>
                  <a:cubicBezTo>
                    <a:pt x="19" y="131"/>
                    <a:pt x="19" y="131"/>
                    <a:pt x="19" y="131"/>
                  </a:cubicBezTo>
                  <a:cubicBezTo>
                    <a:pt x="19" y="68"/>
                    <a:pt x="71" y="16"/>
                    <a:pt x="134" y="16"/>
                  </a:cubicBezTo>
                  <a:cubicBezTo>
                    <a:pt x="732" y="16"/>
                    <a:pt x="732" y="16"/>
                    <a:pt x="732" y="16"/>
                  </a:cubicBezTo>
                  <a:cubicBezTo>
                    <a:pt x="796" y="16"/>
                    <a:pt x="847" y="68"/>
                    <a:pt x="847" y="131"/>
                  </a:cubicBezTo>
                  <a:lnTo>
                    <a:pt x="847" y="1654"/>
                  </a:ln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9"/>
            <p:cNvSpPr>
              <a:spLocks/>
            </p:cNvSpPr>
            <p:nvPr userDrawn="1"/>
          </p:nvSpPr>
          <p:spPr bwMode="auto">
            <a:xfrm>
              <a:off x="6543466" y="602240"/>
              <a:ext cx="3719648" cy="7766044"/>
            </a:xfrm>
            <a:custGeom>
              <a:avLst/>
              <a:gdLst>
                <a:gd name="T0" fmla="*/ 718 w 843"/>
                <a:gd name="T1" fmla="*/ 1768 h 1768"/>
                <a:gd name="T2" fmla="*/ 120 w 843"/>
                <a:gd name="T3" fmla="*/ 1768 h 1768"/>
                <a:gd name="T4" fmla="*/ 0 w 843"/>
                <a:gd name="T5" fmla="*/ 1648 h 1768"/>
                <a:gd name="T6" fmla="*/ 0 w 843"/>
                <a:gd name="T7" fmla="*/ 120 h 1768"/>
                <a:gd name="T8" fmla="*/ 120 w 843"/>
                <a:gd name="T9" fmla="*/ 0 h 1768"/>
                <a:gd name="T10" fmla="*/ 718 w 843"/>
                <a:gd name="T11" fmla="*/ 0 h 1768"/>
                <a:gd name="T12" fmla="*/ 843 w 843"/>
                <a:gd name="T13" fmla="*/ 125 h 1768"/>
                <a:gd name="T14" fmla="*/ 843 w 843"/>
                <a:gd name="T15" fmla="*/ 1643 h 1768"/>
                <a:gd name="T16" fmla="*/ 718 w 843"/>
                <a:gd name="T17" fmla="*/ 1768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3" h="1768">
                  <a:moveTo>
                    <a:pt x="718" y="1768"/>
                  </a:moveTo>
                  <a:cubicBezTo>
                    <a:pt x="120" y="1768"/>
                    <a:pt x="120" y="1768"/>
                    <a:pt x="120" y="1768"/>
                  </a:cubicBezTo>
                  <a:cubicBezTo>
                    <a:pt x="54" y="1768"/>
                    <a:pt x="0" y="1714"/>
                    <a:pt x="0" y="1648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718" y="0"/>
                    <a:pt x="718" y="0"/>
                    <a:pt x="718" y="0"/>
                  </a:cubicBezTo>
                  <a:cubicBezTo>
                    <a:pt x="787" y="0"/>
                    <a:pt x="843" y="56"/>
                    <a:pt x="843" y="125"/>
                  </a:cubicBezTo>
                  <a:cubicBezTo>
                    <a:pt x="843" y="1643"/>
                    <a:pt x="843" y="1643"/>
                    <a:pt x="843" y="1643"/>
                  </a:cubicBezTo>
                  <a:cubicBezTo>
                    <a:pt x="843" y="1712"/>
                    <a:pt x="787" y="1768"/>
                    <a:pt x="718" y="176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7" name="Rectangle 10"/>
            <p:cNvSpPr>
              <a:spLocks noChangeArrowheads="1"/>
            </p:cNvSpPr>
            <p:nvPr userDrawn="1"/>
          </p:nvSpPr>
          <p:spPr bwMode="auto">
            <a:xfrm>
              <a:off x="6703042" y="1517904"/>
              <a:ext cx="3400495" cy="590052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pic>
          <p:nvPicPr>
            <p:cNvPr id="48" name="Picture 11"/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74638" y="7581801"/>
              <a:ext cx="649703" cy="6459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" name="Oval 48"/>
            <p:cNvSpPr>
              <a:spLocks noChangeArrowheads="1"/>
            </p:cNvSpPr>
            <p:nvPr userDrawn="1"/>
          </p:nvSpPr>
          <p:spPr bwMode="auto">
            <a:xfrm>
              <a:off x="8127831" y="7631194"/>
              <a:ext cx="547119" cy="547118"/>
            </a:xfrm>
            <a:prstGeom prst="ellipse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Oval 49"/>
            <p:cNvSpPr>
              <a:spLocks noChangeArrowheads="1"/>
            </p:cNvSpPr>
            <p:nvPr userDrawn="1"/>
          </p:nvSpPr>
          <p:spPr bwMode="auto">
            <a:xfrm>
              <a:off x="8340599" y="761816"/>
              <a:ext cx="102585" cy="102585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50"/>
            <p:cNvSpPr>
              <a:spLocks/>
            </p:cNvSpPr>
            <p:nvPr userDrawn="1"/>
          </p:nvSpPr>
          <p:spPr bwMode="auto">
            <a:xfrm>
              <a:off x="8089836" y="993582"/>
              <a:ext cx="615509" cy="83588"/>
            </a:xfrm>
            <a:custGeom>
              <a:avLst/>
              <a:gdLst>
                <a:gd name="T0" fmla="*/ 130 w 139"/>
                <a:gd name="T1" fmla="*/ 19 h 19"/>
                <a:gd name="T2" fmla="*/ 10 w 139"/>
                <a:gd name="T3" fmla="*/ 19 h 19"/>
                <a:gd name="T4" fmla="*/ 0 w 139"/>
                <a:gd name="T5" fmla="*/ 9 h 19"/>
                <a:gd name="T6" fmla="*/ 0 w 139"/>
                <a:gd name="T7" fmla="*/ 9 h 19"/>
                <a:gd name="T8" fmla="*/ 10 w 139"/>
                <a:gd name="T9" fmla="*/ 0 h 19"/>
                <a:gd name="T10" fmla="*/ 130 w 139"/>
                <a:gd name="T11" fmla="*/ 0 h 19"/>
                <a:gd name="T12" fmla="*/ 139 w 139"/>
                <a:gd name="T13" fmla="*/ 9 h 19"/>
                <a:gd name="T14" fmla="*/ 139 w 139"/>
                <a:gd name="T15" fmla="*/ 9 h 19"/>
                <a:gd name="T16" fmla="*/ 130 w 139"/>
                <a:gd name="T17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9" h="19">
                  <a:moveTo>
                    <a:pt x="130" y="19"/>
                  </a:moveTo>
                  <a:cubicBezTo>
                    <a:pt x="10" y="19"/>
                    <a:pt x="10" y="19"/>
                    <a:pt x="10" y="19"/>
                  </a:cubicBezTo>
                  <a:cubicBezTo>
                    <a:pt x="5" y="19"/>
                    <a:pt x="0" y="15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5" y="0"/>
                    <a:pt x="139" y="4"/>
                    <a:pt x="139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39" y="15"/>
                    <a:pt x="135" y="19"/>
                    <a:pt x="130" y="19"/>
                  </a:cubicBezTo>
                  <a:close/>
                </a:path>
              </a:pathLst>
            </a:cu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51"/>
            <p:cNvSpPr>
              <a:spLocks/>
            </p:cNvSpPr>
            <p:nvPr userDrawn="1"/>
          </p:nvSpPr>
          <p:spPr bwMode="auto">
            <a:xfrm>
              <a:off x="6467477" y="1536901"/>
              <a:ext cx="56992" cy="338150"/>
            </a:xfrm>
            <a:custGeom>
              <a:avLst/>
              <a:gdLst>
                <a:gd name="T0" fmla="*/ 0 w 13"/>
                <a:gd name="T1" fmla="*/ 4 h 77"/>
                <a:gd name="T2" fmla="*/ 0 w 13"/>
                <a:gd name="T3" fmla="*/ 73 h 77"/>
                <a:gd name="T4" fmla="*/ 4 w 13"/>
                <a:gd name="T5" fmla="*/ 77 h 77"/>
                <a:gd name="T6" fmla="*/ 9 w 13"/>
                <a:gd name="T7" fmla="*/ 77 h 77"/>
                <a:gd name="T8" fmla="*/ 13 w 13"/>
                <a:gd name="T9" fmla="*/ 73 h 77"/>
                <a:gd name="T10" fmla="*/ 13 w 13"/>
                <a:gd name="T11" fmla="*/ 4 h 77"/>
                <a:gd name="T12" fmla="*/ 9 w 13"/>
                <a:gd name="T13" fmla="*/ 0 h 77"/>
                <a:gd name="T14" fmla="*/ 4 w 13"/>
                <a:gd name="T15" fmla="*/ 0 h 77"/>
                <a:gd name="T16" fmla="*/ 0 w 13"/>
                <a:gd name="T17" fmla="*/ 4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77">
                  <a:moveTo>
                    <a:pt x="0" y="4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5"/>
                    <a:pt x="2" y="77"/>
                    <a:pt x="4" y="77"/>
                  </a:cubicBezTo>
                  <a:cubicBezTo>
                    <a:pt x="9" y="77"/>
                    <a:pt x="9" y="77"/>
                    <a:pt x="9" y="77"/>
                  </a:cubicBezTo>
                  <a:cubicBezTo>
                    <a:pt x="11" y="77"/>
                    <a:pt x="13" y="75"/>
                    <a:pt x="13" y="7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52"/>
            <p:cNvSpPr>
              <a:spLocks/>
            </p:cNvSpPr>
            <p:nvPr userDrawn="1"/>
          </p:nvSpPr>
          <p:spPr bwMode="auto">
            <a:xfrm>
              <a:off x="6467477" y="2232197"/>
              <a:ext cx="56992" cy="577514"/>
            </a:xfrm>
            <a:custGeom>
              <a:avLst/>
              <a:gdLst>
                <a:gd name="T0" fmla="*/ 0 w 13"/>
                <a:gd name="T1" fmla="*/ 4 h 131"/>
                <a:gd name="T2" fmla="*/ 0 w 13"/>
                <a:gd name="T3" fmla="*/ 127 h 131"/>
                <a:gd name="T4" fmla="*/ 4 w 13"/>
                <a:gd name="T5" fmla="*/ 131 h 131"/>
                <a:gd name="T6" fmla="*/ 9 w 13"/>
                <a:gd name="T7" fmla="*/ 131 h 131"/>
                <a:gd name="T8" fmla="*/ 13 w 13"/>
                <a:gd name="T9" fmla="*/ 127 h 131"/>
                <a:gd name="T10" fmla="*/ 13 w 13"/>
                <a:gd name="T11" fmla="*/ 4 h 131"/>
                <a:gd name="T12" fmla="*/ 9 w 13"/>
                <a:gd name="T13" fmla="*/ 0 h 131"/>
                <a:gd name="T14" fmla="*/ 4 w 13"/>
                <a:gd name="T15" fmla="*/ 0 h 131"/>
                <a:gd name="T16" fmla="*/ 0 w 13"/>
                <a:gd name="T17" fmla="*/ 4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31">
                  <a:moveTo>
                    <a:pt x="0" y="4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1"/>
                    <a:pt x="4" y="131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11" y="131"/>
                    <a:pt x="13" y="129"/>
                    <a:pt x="13" y="127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53"/>
            <p:cNvSpPr>
              <a:spLocks/>
            </p:cNvSpPr>
            <p:nvPr userDrawn="1"/>
          </p:nvSpPr>
          <p:spPr bwMode="auto">
            <a:xfrm>
              <a:off x="6467477" y="2950291"/>
              <a:ext cx="56992" cy="569915"/>
            </a:xfrm>
            <a:custGeom>
              <a:avLst/>
              <a:gdLst>
                <a:gd name="T0" fmla="*/ 0 w 13"/>
                <a:gd name="T1" fmla="*/ 3 h 130"/>
                <a:gd name="T2" fmla="*/ 0 w 13"/>
                <a:gd name="T3" fmla="*/ 127 h 130"/>
                <a:gd name="T4" fmla="*/ 4 w 13"/>
                <a:gd name="T5" fmla="*/ 130 h 130"/>
                <a:gd name="T6" fmla="*/ 9 w 13"/>
                <a:gd name="T7" fmla="*/ 130 h 130"/>
                <a:gd name="T8" fmla="*/ 13 w 13"/>
                <a:gd name="T9" fmla="*/ 127 h 130"/>
                <a:gd name="T10" fmla="*/ 13 w 13"/>
                <a:gd name="T11" fmla="*/ 3 h 130"/>
                <a:gd name="T12" fmla="*/ 9 w 13"/>
                <a:gd name="T13" fmla="*/ 0 h 130"/>
                <a:gd name="T14" fmla="*/ 4 w 13"/>
                <a:gd name="T15" fmla="*/ 0 h 130"/>
                <a:gd name="T16" fmla="*/ 0 w 13"/>
                <a:gd name="T17" fmla="*/ 3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30">
                  <a:moveTo>
                    <a:pt x="0" y="3"/>
                  </a:moveTo>
                  <a:cubicBezTo>
                    <a:pt x="0" y="127"/>
                    <a:pt x="0" y="127"/>
                    <a:pt x="0" y="127"/>
                  </a:cubicBezTo>
                  <a:cubicBezTo>
                    <a:pt x="0" y="129"/>
                    <a:pt x="2" y="130"/>
                    <a:pt x="4" y="130"/>
                  </a:cubicBezTo>
                  <a:cubicBezTo>
                    <a:pt x="9" y="130"/>
                    <a:pt x="9" y="130"/>
                    <a:pt x="9" y="130"/>
                  </a:cubicBezTo>
                  <a:cubicBezTo>
                    <a:pt x="11" y="130"/>
                    <a:pt x="13" y="129"/>
                    <a:pt x="13" y="127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1"/>
                    <a:pt x="11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1"/>
                    <a:pt x="0" y="3"/>
                  </a:cubicBezTo>
                  <a:close/>
                </a:path>
              </a:pathLst>
            </a:custGeom>
            <a:solidFill>
              <a:srgbClr val="F9E5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5" name="Rectangle 54"/>
            <p:cNvSpPr>
              <a:spLocks noChangeArrowheads="1"/>
            </p:cNvSpPr>
            <p:nvPr userDrawn="1"/>
          </p:nvSpPr>
          <p:spPr bwMode="auto">
            <a:xfrm>
              <a:off x="648647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6" name="Rectangle 55"/>
            <p:cNvSpPr>
              <a:spLocks noChangeArrowheads="1"/>
            </p:cNvSpPr>
            <p:nvPr userDrawn="1"/>
          </p:nvSpPr>
          <p:spPr bwMode="auto">
            <a:xfrm>
              <a:off x="10263114" y="7718581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7" name="Rectangle 56"/>
            <p:cNvSpPr>
              <a:spLocks noChangeArrowheads="1"/>
            </p:cNvSpPr>
            <p:nvPr userDrawn="1"/>
          </p:nvSpPr>
          <p:spPr bwMode="auto">
            <a:xfrm>
              <a:off x="648647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8" name="Rectangle 57"/>
            <p:cNvSpPr>
              <a:spLocks noChangeArrowheads="1"/>
            </p:cNvSpPr>
            <p:nvPr userDrawn="1"/>
          </p:nvSpPr>
          <p:spPr bwMode="auto">
            <a:xfrm>
              <a:off x="10263114" y="1145559"/>
              <a:ext cx="53192" cy="136780"/>
            </a:xfrm>
            <a:prstGeom prst="rect">
              <a:avLst/>
            </a:pr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9" name="Oval 58"/>
            <p:cNvSpPr>
              <a:spLocks noChangeArrowheads="1"/>
            </p:cNvSpPr>
            <p:nvPr userDrawn="1"/>
          </p:nvSpPr>
          <p:spPr bwMode="auto">
            <a:xfrm>
              <a:off x="7740288" y="970785"/>
              <a:ext cx="140579" cy="140579"/>
            </a:xfrm>
            <a:prstGeom prst="ellipse">
              <a:avLst/>
            </a:prstGeom>
            <a:solidFill>
              <a:srgbClr val="3C3E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61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4913304" y="1385332"/>
            <a:ext cx="2331529" cy="40560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  <p:sp>
        <p:nvSpPr>
          <p:cNvPr id="62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9041128" y="1385332"/>
            <a:ext cx="2331529" cy="40560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06807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- Fullscreen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Freeform 438"/>
          <p:cNvSpPr>
            <a:spLocks/>
          </p:cNvSpPr>
          <p:nvPr userDrawn="1"/>
        </p:nvSpPr>
        <p:spPr bwMode="auto">
          <a:xfrm>
            <a:off x="1051444" y="545122"/>
            <a:ext cx="10091632" cy="6312878"/>
          </a:xfrm>
          <a:custGeom>
            <a:avLst/>
            <a:gdLst>
              <a:gd name="connsiteX0" fmla="*/ 348984 w 10091632"/>
              <a:gd name="connsiteY0" fmla="*/ 0 h 6312878"/>
              <a:gd name="connsiteX1" fmla="*/ 9742648 w 10091632"/>
              <a:gd name="connsiteY1" fmla="*/ 0 h 6312878"/>
              <a:gd name="connsiteX2" fmla="*/ 10091632 w 10091632"/>
              <a:gd name="connsiteY2" fmla="*/ 348762 h 6312878"/>
              <a:gd name="connsiteX3" fmla="*/ 10091632 w 10091632"/>
              <a:gd name="connsiteY3" fmla="*/ 6312878 h 6312878"/>
              <a:gd name="connsiteX4" fmla="*/ 0 w 10091632"/>
              <a:gd name="connsiteY4" fmla="*/ 6312878 h 6312878"/>
              <a:gd name="connsiteX5" fmla="*/ 0 w 10091632"/>
              <a:gd name="connsiteY5" fmla="*/ 6096526 h 6312878"/>
              <a:gd name="connsiteX6" fmla="*/ 0 w 10091632"/>
              <a:gd name="connsiteY6" fmla="*/ 348762 h 6312878"/>
              <a:gd name="connsiteX7" fmla="*/ 348984 w 10091632"/>
              <a:gd name="connsiteY7" fmla="*/ 0 h 6312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091632" h="6312878">
                <a:moveTo>
                  <a:pt x="348984" y="0"/>
                </a:moveTo>
                <a:cubicBezTo>
                  <a:pt x="9742648" y="0"/>
                  <a:pt x="9742648" y="0"/>
                  <a:pt x="9742648" y="0"/>
                </a:cubicBezTo>
                <a:cubicBezTo>
                  <a:pt x="9933811" y="0"/>
                  <a:pt x="10091632" y="157720"/>
                  <a:pt x="10091632" y="348762"/>
                </a:cubicBezTo>
                <a:lnTo>
                  <a:pt x="10091632" y="6312878"/>
                </a:lnTo>
                <a:lnTo>
                  <a:pt x="0" y="6312878"/>
                </a:lnTo>
                <a:lnTo>
                  <a:pt x="0" y="6096526"/>
                </a:lnTo>
                <a:cubicBezTo>
                  <a:pt x="0" y="348762"/>
                  <a:pt x="0" y="348762"/>
                  <a:pt x="0" y="348762"/>
                </a:cubicBezTo>
                <a:cubicBezTo>
                  <a:pt x="0" y="157720"/>
                  <a:pt x="157821" y="0"/>
                  <a:pt x="348984" y="0"/>
                </a:cubicBezTo>
                <a:close/>
              </a:path>
            </a:pathLst>
          </a:custGeom>
          <a:solidFill>
            <a:srgbClr val="33353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fr-FR" dirty="0"/>
          </a:p>
        </p:txBody>
      </p:sp>
      <p:sp>
        <p:nvSpPr>
          <p:cNvPr id="440" name="Freeform 439"/>
          <p:cNvSpPr>
            <a:spLocks/>
          </p:cNvSpPr>
          <p:nvPr userDrawn="1"/>
        </p:nvSpPr>
        <p:spPr bwMode="auto">
          <a:xfrm>
            <a:off x="1060009" y="553688"/>
            <a:ext cx="10074498" cy="6304312"/>
          </a:xfrm>
          <a:custGeom>
            <a:avLst/>
            <a:gdLst>
              <a:gd name="connsiteX0" fmla="*/ 340040 w 10074498"/>
              <a:gd name="connsiteY0" fmla="*/ 0 h 6304312"/>
              <a:gd name="connsiteX1" fmla="*/ 9732236 w 10074498"/>
              <a:gd name="connsiteY1" fmla="*/ 0 h 6304312"/>
              <a:gd name="connsiteX2" fmla="*/ 10074498 w 10074498"/>
              <a:gd name="connsiteY2" fmla="*/ 341881 h 6304312"/>
              <a:gd name="connsiteX3" fmla="*/ 10074498 w 10074498"/>
              <a:gd name="connsiteY3" fmla="*/ 6236397 h 6304312"/>
              <a:gd name="connsiteX4" fmla="*/ 10074498 w 10074498"/>
              <a:gd name="connsiteY4" fmla="*/ 6304312 h 6304312"/>
              <a:gd name="connsiteX5" fmla="*/ 0 w 10074498"/>
              <a:gd name="connsiteY5" fmla="*/ 6304312 h 6304312"/>
              <a:gd name="connsiteX6" fmla="*/ 0 w 10074498"/>
              <a:gd name="connsiteY6" fmla="*/ 6086003 h 6304312"/>
              <a:gd name="connsiteX7" fmla="*/ 0 w 10074498"/>
              <a:gd name="connsiteY7" fmla="*/ 341881 h 6304312"/>
              <a:gd name="connsiteX8" fmla="*/ 340040 w 10074498"/>
              <a:gd name="connsiteY8" fmla="*/ 0 h 6304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74498" h="6304312">
                <a:moveTo>
                  <a:pt x="340040" y="0"/>
                </a:moveTo>
                <a:cubicBezTo>
                  <a:pt x="9732236" y="0"/>
                  <a:pt x="9732236" y="0"/>
                  <a:pt x="9732236" y="0"/>
                </a:cubicBezTo>
                <a:cubicBezTo>
                  <a:pt x="9921147" y="0"/>
                  <a:pt x="10074498" y="153180"/>
                  <a:pt x="10074498" y="341881"/>
                </a:cubicBezTo>
                <a:cubicBezTo>
                  <a:pt x="10074498" y="4093270"/>
                  <a:pt x="10074498" y="5617272"/>
                  <a:pt x="10074498" y="6236397"/>
                </a:cubicBezTo>
                <a:lnTo>
                  <a:pt x="10074498" y="6304312"/>
                </a:lnTo>
                <a:lnTo>
                  <a:pt x="0" y="6304312"/>
                </a:lnTo>
                <a:lnTo>
                  <a:pt x="0" y="6086003"/>
                </a:lnTo>
                <a:cubicBezTo>
                  <a:pt x="0" y="341881"/>
                  <a:pt x="0" y="341881"/>
                  <a:pt x="0" y="341881"/>
                </a:cubicBezTo>
                <a:cubicBezTo>
                  <a:pt x="0" y="153180"/>
                  <a:pt x="153351" y="0"/>
                  <a:pt x="340040" y="0"/>
                </a:cubicBezTo>
                <a:close/>
              </a:path>
            </a:pathLst>
          </a:custGeom>
          <a:solidFill>
            <a:srgbClr val="01010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441" name="Oval 398"/>
          <p:cNvSpPr>
            <a:spLocks noChangeArrowheads="1"/>
          </p:cNvSpPr>
          <p:nvPr userDrawn="1"/>
        </p:nvSpPr>
        <p:spPr bwMode="auto">
          <a:xfrm>
            <a:off x="6060137" y="770713"/>
            <a:ext cx="79956" cy="79956"/>
          </a:xfrm>
          <a:prstGeom prst="ellipse">
            <a:avLst/>
          </a:prstGeom>
          <a:solidFill>
            <a:srgbClr val="1919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42" name="Oval 399"/>
          <p:cNvSpPr>
            <a:spLocks noChangeArrowheads="1"/>
          </p:cNvSpPr>
          <p:nvPr userDrawn="1"/>
        </p:nvSpPr>
        <p:spPr bwMode="auto">
          <a:xfrm>
            <a:off x="6080125" y="790703"/>
            <a:ext cx="39978" cy="39978"/>
          </a:xfrm>
          <a:prstGeom prst="ellipse">
            <a:avLst/>
          </a:prstGeom>
          <a:solidFill>
            <a:srgbClr val="0001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43" name="Oval 400"/>
          <p:cNvSpPr>
            <a:spLocks noChangeArrowheads="1"/>
          </p:cNvSpPr>
          <p:nvPr userDrawn="1"/>
        </p:nvSpPr>
        <p:spPr bwMode="auto">
          <a:xfrm>
            <a:off x="6091547" y="793557"/>
            <a:ext cx="14279" cy="11422"/>
          </a:xfrm>
          <a:prstGeom prst="ellipse">
            <a:avLst/>
          </a:prstGeom>
          <a:solidFill>
            <a:srgbClr val="272A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44" name="Oval 401"/>
          <p:cNvSpPr>
            <a:spLocks noChangeArrowheads="1"/>
          </p:cNvSpPr>
          <p:nvPr userDrawn="1"/>
        </p:nvSpPr>
        <p:spPr bwMode="auto">
          <a:xfrm>
            <a:off x="6091547" y="813547"/>
            <a:ext cx="14279" cy="14279"/>
          </a:xfrm>
          <a:prstGeom prst="ellipse">
            <a:avLst/>
          </a:prstGeom>
          <a:solidFill>
            <a:srgbClr val="272A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45" name="Rectangle 402"/>
          <p:cNvSpPr>
            <a:spLocks noChangeArrowheads="1"/>
          </p:cNvSpPr>
          <p:nvPr userDrawn="1"/>
        </p:nvSpPr>
        <p:spPr bwMode="auto">
          <a:xfrm>
            <a:off x="1416958" y="1030572"/>
            <a:ext cx="9357748" cy="58425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1408389" y="1030572"/>
            <a:ext cx="9366317" cy="58274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87547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and text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4" name="Group 1353"/>
          <p:cNvGrpSpPr/>
          <p:nvPr userDrawn="1"/>
        </p:nvGrpSpPr>
        <p:grpSpPr>
          <a:xfrm>
            <a:off x="4084563" y="1277256"/>
            <a:ext cx="7831781" cy="4652735"/>
            <a:chOff x="4527554" y="1398588"/>
            <a:chExt cx="7137394" cy="4240211"/>
          </a:xfrm>
        </p:grpSpPr>
        <p:grpSp>
          <p:nvGrpSpPr>
            <p:cNvPr id="1353" name="Group 1352"/>
            <p:cNvGrpSpPr/>
            <p:nvPr userDrawn="1"/>
          </p:nvGrpSpPr>
          <p:grpSpPr>
            <a:xfrm>
              <a:off x="4527554" y="1398588"/>
              <a:ext cx="7137394" cy="4240211"/>
              <a:chOff x="4527471" y="1398593"/>
              <a:chExt cx="7137264" cy="4240229"/>
            </a:xfrm>
            <a:effectLst/>
          </p:grpSpPr>
          <p:sp>
            <p:nvSpPr>
              <p:cNvPr id="181" name="AutoShape 380"/>
              <p:cNvSpPr>
                <a:spLocks noChangeAspect="1" noChangeArrowheads="1" noTextEdit="1"/>
              </p:cNvSpPr>
              <p:nvPr userDrawn="1"/>
            </p:nvSpPr>
            <p:spPr bwMode="auto">
              <a:xfrm>
                <a:off x="4640179" y="1398593"/>
                <a:ext cx="6913436" cy="39814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82" name="Freeform 382"/>
              <p:cNvSpPr>
                <a:spLocks/>
              </p:cNvSpPr>
              <p:nvPr userDrawn="1"/>
            </p:nvSpPr>
            <p:spPr bwMode="auto">
              <a:xfrm>
                <a:off x="5281517" y="1400181"/>
                <a:ext cx="5648222" cy="3940191"/>
              </a:xfrm>
              <a:custGeom>
                <a:avLst/>
                <a:gdLst>
                  <a:gd name="T0" fmla="*/ 4398 w 4571"/>
                  <a:gd name="T1" fmla="*/ 3192 h 3192"/>
                  <a:gd name="T2" fmla="*/ 172 w 4571"/>
                  <a:gd name="T3" fmla="*/ 3192 h 3192"/>
                  <a:gd name="T4" fmla="*/ 0 w 4571"/>
                  <a:gd name="T5" fmla="*/ 3019 h 3192"/>
                  <a:gd name="T6" fmla="*/ 0 w 4571"/>
                  <a:gd name="T7" fmla="*/ 173 h 3192"/>
                  <a:gd name="T8" fmla="*/ 172 w 4571"/>
                  <a:gd name="T9" fmla="*/ 0 h 3192"/>
                  <a:gd name="T10" fmla="*/ 4398 w 4571"/>
                  <a:gd name="T11" fmla="*/ 0 h 3192"/>
                  <a:gd name="T12" fmla="*/ 4571 w 4571"/>
                  <a:gd name="T13" fmla="*/ 173 h 3192"/>
                  <a:gd name="T14" fmla="*/ 4571 w 4571"/>
                  <a:gd name="T15" fmla="*/ 3019 h 3192"/>
                  <a:gd name="T16" fmla="*/ 4398 w 4571"/>
                  <a:gd name="T17" fmla="*/ 3192 h 3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71" h="3192">
                    <a:moveTo>
                      <a:pt x="4398" y="3192"/>
                    </a:moveTo>
                    <a:cubicBezTo>
                      <a:pt x="172" y="3192"/>
                      <a:pt x="172" y="3192"/>
                      <a:pt x="172" y="3192"/>
                    </a:cubicBezTo>
                    <a:cubicBezTo>
                      <a:pt x="77" y="3192"/>
                      <a:pt x="0" y="3115"/>
                      <a:pt x="0" y="3019"/>
                    </a:cubicBezTo>
                    <a:cubicBezTo>
                      <a:pt x="0" y="173"/>
                      <a:pt x="0" y="173"/>
                      <a:pt x="0" y="173"/>
                    </a:cubicBezTo>
                    <a:cubicBezTo>
                      <a:pt x="0" y="78"/>
                      <a:pt x="77" y="0"/>
                      <a:pt x="172" y="0"/>
                    </a:cubicBezTo>
                    <a:cubicBezTo>
                      <a:pt x="4398" y="0"/>
                      <a:pt x="4398" y="0"/>
                      <a:pt x="4398" y="0"/>
                    </a:cubicBezTo>
                    <a:cubicBezTo>
                      <a:pt x="4493" y="0"/>
                      <a:pt x="4571" y="78"/>
                      <a:pt x="4571" y="173"/>
                    </a:cubicBezTo>
                    <a:cubicBezTo>
                      <a:pt x="4571" y="3019"/>
                      <a:pt x="4571" y="3019"/>
                      <a:pt x="4571" y="3019"/>
                    </a:cubicBezTo>
                    <a:cubicBezTo>
                      <a:pt x="4571" y="3115"/>
                      <a:pt x="4493" y="3192"/>
                      <a:pt x="4398" y="3192"/>
                    </a:cubicBezTo>
                    <a:close/>
                  </a:path>
                </a:pathLst>
              </a:custGeom>
              <a:solidFill>
                <a:srgbClr val="DAC1A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83" name="Freeform 383"/>
              <p:cNvSpPr>
                <a:spLocks/>
              </p:cNvSpPr>
              <p:nvPr userDrawn="1"/>
            </p:nvSpPr>
            <p:spPr bwMode="auto">
              <a:xfrm>
                <a:off x="5300567" y="1419231"/>
                <a:ext cx="5610123" cy="3903680"/>
              </a:xfrm>
              <a:custGeom>
                <a:avLst/>
                <a:gdLst>
                  <a:gd name="T0" fmla="*/ 4540 w 4540"/>
                  <a:gd name="T1" fmla="*/ 3003 h 3161"/>
                  <a:gd name="T2" fmla="*/ 4383 w 4540"/>
                  <a:gd name="T3" fmla="*/ 3161 h 3161"/>
                  <a:gd name="T4" fmla="*/ 157 w 4540"/>
                  <a:gd name="T5" fmla="*/ 3161 h 3161"/>
                  <a:gd name="T6" fmla="*/ 0 w 4540"/>
                  <a:gd name="T7" fmla="*/ 3003 h 3161"/>
                  <a:gd name="T8" fmla="*/ 0 w 4540"/>
                  <a:gd name="T9" fmla="*/ 157 h 3161"/>
                  <a:gd name="T10" fmla="*/ 157 w 4540"/>
                  <a:gd name="T11" fmla="*/ 0 h 3161"/>
                  <a:gd name="T12" fmla="*/ 4383 w 4540"/>
                  <a:gd name="T13" fmla="*/ 0 h 3161"/>
                  <a:gd name="T14" fmla="*/ 4540 w 4540"/>
                  <a:gd name="T15" fmla="*/ 157 h 3161"/>
                  <a:gd name="T16" fmla="*/ 4540 w 4540"/>
                  <a:gd name="T17" fmla="*/ 3003 h 3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40" h="3161">
                    <a:moveTo>
                      <a:pt x="4540" y="3003"/>
                    </a:moveTo>
                    <a:cubicBezTo>
                      <a:pt x="4540" y="3090"/>
                      <a:pt x="4469" y="3161"/>
                      <a:pt x="4383" y="3161"/>
                    </a:cubicBezTo>
                    <a:cubicBezTo>
                      <a:pt x="157" y="3161"/>
                      <a:pt x="157" y="3161"/>
                      <a:pt x="157" y="3161"/>
                    </a:cubicBezTo>
                    <a:cubicBezTo>
                      <a:pt x="71" y="3161"/>
                      <a:pt x="0" y="3090"/>
                      <a:pt x="0" y="3003"/>
                    </a:cubicBezTo>
                    <a:cubicBezTo>
                      <a:pt x="0" y="157"/>
                      <a:pt x="0" y="157"/>
                      <a:pt x="0" y="157"/>
                    </a:cubicBezTo>
                    <a:cubicBezTo>
                      <a:pt x="0" y="71"/>
                      <a:pt x="71" y="0"/>
                      <a:pt x="157" y="0"/>
                    </a:cubicBezTo>
                    <a:cubicBezTo>
                      <a:pt x="4383" y="0"/>
                      <a:pt x="4383" y="0"/>
                      <a:pt x="4383" y="0"/>
                    </a:cubicBezTo>
                    <a:cubicBezTo>
                      <a:pt x="4469" y="0"/>
                      <a:pt x="4540" y="71"/>
                      <a:pt x="4540" y="157"/>
                    </a:cubicBezTo>
                    <a:lnTo>
                      <a:pt x="4540" y="3003"/>
                    </a:lnTo>
                    <a:close/>
                  </a:path>
                </a:pathLst>
              </a:custGeom>
              <a:solidFill>
                <a:srgbClr val="3335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 dirty="0"/>
              </a:p>
            </p:txBody>
          </p:sp>
          <p:sp>
            <p:nvSpPr>
              <p:cNvPr id="184" name="Freeform 384"/>
              <p:cNvSpPr>
                <a:spLocks/>
              </p:cNvSpPr>
              <p:nvPr userDrawn="1"/>
            </p:nvSpPr>
            <p:spPr bwMode="auto">
              <a:xfrm>
                <a:off x="5305329" y="1423994"/>
                <a:ext cx="5600597" cy="3892566"/>
              </a:xfrm>
              <a:custGeom>
                <a:avLst/>
                <a:gdLst>
                  <a:gd name="T0" fmla="*/ 4379 w 4533"/>
                  <a:gd name="T1" fmla="*/ 3154 h 3154"/>
                  <a:gd name="T2" fmla="*/ 153 w 4533"/>
                  <a:gd name="T3" fmla="*/ 3154 h 3154"/>
                  <a:gd name="T4" fmla="*/ 0 w 4533"/>
                  <a:gd name="T5" fmla="*/ 3000 h 3154"/>
                  <a:gd name="T6" fmla="*/ 0 w 4533"/>
                  <a:gd name="T7" fmla="*/ 154 h 3154"/>
                  <a:gd name="T8" fmla="*/ 153 w 4533"/>
                  <a:gd name="T9" fmla="*/ 0 h 3154"/>
                  <a:gd name="T10" fmla="*/ 4379 w 4533"/>
                  <a:gd name="T11" fmla="*/ 0 h 3154"/>
                  <a:gd name="T12" fmla="*/ 4533 w 4533"/>
                  <a:gd name="T13" fmla="*/ 154 h 3154"/>
                  <a:gd name="T14" fmla="*/ 4533 w 4533"/>
                  <a:gd name="T15" fmla="*/ 3000 h 3154"/>
                  <a:gd name="T16" fmla="*/ 4379 w 4533"/>
                  <a:gd name="T17" fmla="*/ 3154 h 3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533" h="3154">
                    <a:moveTo>
                      <a:pt x="4379" y="3154"/>
                    </a:moveTo>
                    <a:cubicBezTo>
                      <a:pt x="153" y="3154"/>
                      <a:pt x="153" y="3154"/>
                      <a:pt x="153" y="3154"/>
                    </a:cubicBezTo>
                    <a:cubicBezTo>
                      <a:pt x="69" y="3154"/>
                      <a:pt x="0" y="3085"/>
                      <a:pt x="0" y="3000"/>
                    </a:cubicBezTo>
                    <a:cubicBezTo>
                      <a:pt x="0" y="154"/>
                      <a:pt x="0" y="154"/>
                      <a:pt x="0" y="154"/>
                    </a:cubicBezTo>
                    <a:cubicBezTo>
                      <a:pt x="0" y="69"/>
                      <a:pt x="69" y="0"/>
                      <a:pt x="153" y="0"/>
                    </a:cubicBezTo>
                    <a:cubicBezTo>
                      <a:pt x="4379" y="0"/>
                      <a:pt x="4379" y="0"/>
                      <a:pt x="4379" y="0"/>
                    </a:cubicBezTo>
                    <a:cubicBezTo>
                      <a:pt x="4464" y="0"/>
                      <a:pt x="4533" y="69"/>
                      <a:pt x="4533" y="154"/>
                    </a:cubicBezTo>
                    <a:cubicBezTo>
                      <a:pt x="4533" y="3000"/>
                      <a:pt x="4533" y="3000"/>
                      <a:pt x="4533" y="3000"/>
                    </a:cubicBezTo>
                    <a:cubicBezTo>
                      <a:pt x="4533" y="3085"/>
                      <a:pt x="4464" y="3154"/>
                      <a:pt x="4379" y="3154"/>
                    </a:cubicBezTo>
                    <a:close/>
                  </a:path>
                </a:pathLst>
              </a:custGeom>
              <a:solidFill>
                <a:srgbClr val="01010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85" name="Freeform 385"/>
              <p:cNvSpPr>
                <a:spLocks/>
              </p:cNvSpPr>
              <p:nvPr userDrawn="1"/>
            </p:nvSpPr>
            <p:spPr bwMode="auto">
              <a:xfrm>
                <a:off x="5305329" y="5089547"/>
                <a:ext cx="5600597" cy="227014"/>
              </a:xfrm>
              <a:custGeom>
                <a:avLst/>
                <a:gdLst>
                  <a:gd name="T0" fmla="*/ 0 w 4533"/>
                  <a:gd name="T1" fmla="*/ 0 h 184"/>
                  <a:gd name="T2" fmla="*/ 0 w 4533"/>
                  <a:gd name="T3" fmla="*/ 30 h 184"/>
                  <a:gd name="T4" fmla="*/ 153 w 4533"/>
                  <a:gd name="T5" fmla="*/ 184 h 184"/>
                  <a:gd name="T6" fmla="*/ 4379 w 4533"/>
                  <a:gd name="T7" fmla="*/ 184 h 184"/>
                  <a:gd name="T8" fmla="*/ 4533 w 4533"/>
                  <a:gd name="T9" fmla="*/ 30 h 184"/>
                  <a:gd name="T10" fmla="*/ 4533 w 4533"/>
                  <a:gd name="T11" fmla="*/ 0 h 184"/>
                  <a:gd name="T12" fmla="*/ 0 w 4533"/>
                  <a:gd name="T13" fmla="*/ 0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33" h="184">
                    <a:moveTo>
                      <a:pt x="0" y="0"/>
                    </a:moveTo>
                    <a:cubicBezTo>
                      <a:pt x="0" y="30"/>
                      <a:pt x="0" y="30"/>
                      <a:pt x="0" y="30"/>
                    </a:cubicBezTo>
                    <a:cubicBezTo>
                      <a:pt x="0" y="115"/>
                      <a:pt x="69" y="184"/>
                      <a:pt x="153" y="184"/>
                    </a:cubicBezTo>
                    <a:cubicBezTo>
                      <a:pt x="4379" y="184"/>
                      <a:pt x="4379" y="184"/>
                      <a:pt x="4379" y="184"/>
                    </a:cubicBezTo>
                    <a:cubicBezTo>
                      <a:pt x="4464" y="184"/>
                      <a:pt x="4533" y="115"/>
                      <a:pt x="4533" y="30"/>
                    </a:cubicBezTo>
                    <a:cubicBezTo>
                      <a:pt x="4533" y="0"/>
                      <a:pt x="4533" y="0"/>
                      <a:pt x="453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222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pic>
            <p:nvPicPr>
              <p:cNvPr id="429" name="Picture 428"/>
              <p:cNvPicPr>
                <a:picLocks noChangeAspect="1" noChangeArrowheads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1607" r="-1630" b="-250766"/>
              <a:stretch>
                <a:fillRect/>
              </a:stretch>
            </p:blipFill>
            <p:spPr bwMode="auto">
              <a:xfrm>
                <a:off x="4527471" y="5276873"/>
                <a:ext cx="7137264" cy="361949"/>
              </a:xfrm>
              <a:custGeom>
                <a:avLst/>
                <a:gdLst>
                  <a:gd name="connsiteX0" fmla="*/ 111121 w 7137394"/>
                  <a:gd name="connsiteY0" fmla="*/ 16107 h 361948"/>
                  <a:gd name="connsiteX1" fmla="*/ 111121 w 7137394"/>
                  <a:gd name="connsiteY1" fmla="*/ 103188 h 361948"/>
                  <a:gd name="connsiteX2" fmla="*/ 732671 w 7137394"/>
                  <a:gd name="connsiteY2" fmla="*/ 103188 h 361948"/>
                  <a:gd name="connsiteX3" fmla="*/ 735009 w 7137394"/>
                  <a:gd name="connsiteY3" fmla="*/ 357186 h 361948"/>
                  <a:gd name="connsiteX4" fmla="*/ 0 w 7137394"/>
                  <a:gd name="connsiteY4" fmla="*/ 357186 h 361948"/>
                  <a:gd name="connsiteX5" fmla="*/ 7024684 w 7137394"/>
                  <a:gd name="connsiteY5" fmla="*/ 15992 h 361948"/>
                  <a:gd name="connsiteX6" fmla="*/ 7137394 w 7137394"/>
                  <a:gd name="connsiteY6" fmla="*/ 361948 h 361948"/>
                  <a:gd name="connsiteX7" fmla="*/ 6402385 w 7137394"/>
                  <a:gd name="connsiteY7" fmla="*/ 361948 h 361948"/>
                  <a:gd name="connsiteX8" fmla="*/ 6402385 w 7137394"/>
                  <a:gd name="connsiteY8" fmla="*/ 103188 h 361948"/>
                  <a:gd name="connsiteX9" fmla="*/ 7024684 w 7137394"/>
                  <a:gd name="connsiteY9" fmla="*/ 103188 h 361948"/>
                  <a:gd name="connsiteX10" fmla="*/ 111121 w 7137394"/>
                  <a:gd name="connsiteY10" fmla="*/ 0 h 361948"/>
                  <a:gd name="connsiteX11" fmla="*/ 7024684 w 7137394"/>
                  <a:gd name="connsiteY11" fmla="*/ 0 h 361948"/>
                  <a:gd name="connsiteX12" fmla="*/ 7024684 w 7137394"/>
                  <a:gd name="connsiteY12" fmla="*/ 15992 h 361948"/>
                  <a:gd name="connsiteX13" fmla="*/ 7023094 w 7137394"/>
                  <a:gd name="connsiteY13" fmla="*/ 11111 h 361948"/>
                  <a:gd name="connsiteX14" fmla="*/ 6402385 w 7137394"/>
                  <a:gd name="connsiteY14" fmla="*/ 93661 h 361948"/>
                  <a:gd name="connsiteX15" fmla="*/ 6402385 w 7137394"/>
                  <a:gd name="connsiteY15" fmla="*/ 103188 h 361948"/>
                  <a:gd name="connsiteX16" fmla="*/ 732671 w 7137394"/>
                  <a:gd name="connsiteY16" fmla="*/ 103188 h 361948"/>
                  <a:gd name="connsiteX17" fmla="*/ 732627 w 7137394"/>
                  <a:gd name="connsiteY17" fmla="*/ 98424 h 361948"/>
                  <a:gd name="connsiteX18" fmla="*/ 114300 w 7137394"/>
                  <a:gd name="connsiteY18" fmla="*/ 6349 h 361948"/>
                  <a:gd name="connsiteX19" fmla="*/ 111121 w 7137394"/>
                  <a:gd name="connsiteY19" fmla="*/ 16107 h 3619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7137394" h="361948">
                    <a:moveTo>
                      <a:pt x="111121" y="16107"/>
                    </a:moveTo>
                    <a:lnTo>
                      <a:pt x="111121" y="103188"/>
                    </a:lnTo>
                    <a:lnTo>
                      <a:pt x="732671" y="103188"/>
                    </a:lnTo>
                    <a:lnTo>
                      <a:pt x="735009" y="357186"/>
                    </a:lnTo>
                    <a:lnTo>
                      <a:pt x="0" y="357186"/>
                    </a:lnTo>
                    <a:close/>
                    <a:moveTo>
                      <a:pt x="7024684" y="15992"/>
                    </a:moveTo>
                    <a:lnTo>
                      <a:pt x="7137394" y="361948"/>
                    </a:lnTo>
                    <a:lnTo>
                      <a:pt x="6402385" y="361948"/>
                    </a:lnTo>
                    <a:lnTo>
                      <a:pt x="6402385" y="103188"/>
                    </a:lnTo>
                    <a:lnTo>
                      <a:pt x="7024684" y="103188"/>
                    </a:lnTo>
                    <a:close/>
                    <a:moveTo>
                      <a:pt x="111121" y="0"/>
                    </a:moveTo>
                    <a:lnTo>
                      <a:pt x="7024684" y="0"/>
                    </a:lnTo>
                    <a:lnTo>
                      <a:pt x="7024684" y="15992"/>
                    </a:lnTo>
                    <a:lnTo>
                      <a:pt x="7023094" y="11111"/>
                    </a:lnTo>
                    <a:cubicBezTo>
                      <a:pt x="6653208" y="88369"/>
                      <a:pt x="6607171" y="67203"/>
                      <a:pt x="6402385" y="93661"/>
                    </a:cubicBezTo>
                    <a:lnTo>
                      <a:pt x="6402385" y="103188"/>
                    </a:lnTo>
                    <a:lnTo>
                      <a:pt x="732671" y="103188"/>
                    </a:lnTo>
                    <a:lnTo>
                      <a:pt x="732627" y="98424"/>
                    </a:lnTo>
                    <a:cubicBezTo>
                      <a:pt x="527841" y="71966"/>
                      <a:pt x="484186" y="83607"/>
                      <a:pt x="114300" y="6349"/>
                    </a:cubicBezTo>
                    <a:lnTo>
                      <a:pt x="111121" y="16107"/>
                    </a:lnTo>
                    <a:close/>
                  </a:path>
                </a:pathLst>
              </a:custGeom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411" name="Picture 387"/>
              <p:cNvPicPr>
                <a:picLocks noChangeAspect="1" noChangeArrowheads="1"/>
              </p:cNvPicPr>
              <p:nvPr userDrawn="1"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638591" y="5238773"/>
                <a:ext cx="6913437" cy="492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86" name="Oval 388"/>
              <p:cNvSpPr>
                <a:spLocks noChangeArrowheads="1"/>
              </p:cNvSpPr>
              <p:nvPr userDrawn="1"/>
            </p:nvSpPr>
            <p:spPr bwMode="auto">
              <a:xfrm>
                <a:off x="5284693" y="5338785"/>
                <a:ext cx="57149" cy="11113"/>
              </a:xfrm>
              <a:prstGeom prst="ellipse">
                <a:avLst/>
              </a:prstGeom>
              <a:solidFill>
                <a:srgbClr val="6354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87" name="Oval 389"/>
              <p:cNvSpPr>
                <a:spLocks noChangeArrowheads="1"/>
              </p:cNvSpPr>
              <p:nvPr userDrawn="1"/>
            </p:nvSpPr>
            <p:spPr bwMode="auto">
              <a:xfrm>
                <a:off x="5298979" y="5341960"/>
                <a:ext cx="28575" cy="6350"/>
              </a:xfrm>
              <a:prstGeom prst="ellipse">
                <a:avLst/>
              </a:prstGeom>
              <a:solidFill>
                <a:srgbClr val="4636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88" name="Oval 390"/>
              <p:cNvSpPr>
                <a:spLocks noChangeArrowheads="1"/>
              </p:cNvSpPr>
              <p:nvPr userDrawn="1"/>
            </p:nvSpPr>
            <p:spPr bwMode="auto">
              <a:xfrm>
                <a:off x="7224582" y="5338785"/>
                <a:ext cx="58737" cy="11113"/>
              </a:xfrm>
              <a:prstGeom prst="ellipse">
                <a:avLst/>
              </a:prstGeom>
              <a:solidFill>
                <a:srgbClr val="6354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89" name="Oval 391"/>
              <p:cNvSpPr>
                <a:spLocks noChangeArrowheads="1"/>
              </p:cNvSpPr>
              <p:nvPr userDrawn="1"/>
            </p:nvSpPr>
            <p:spPr bwMode="auto">
              <a:xfrm>
                <a:off x="7238869" y="5341960"/>
                <a:ext cx="30162" cy="6350"/>
              </a:xfrm>
              <a:prstGeom prst="ellipse">
                <a:avLst/>
              </a:prstGeom>
              <a:solidFill>
                <a:srgbClr val="4636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90" name="Oval 392"/>
              <p:cNvSpPr>
                <a:spLocks noChangeArrowheads="1"/>
              </p:cNvSpPr>
              <p:nvPr userDrawn="1"/>
            </p:nvSpPr>
            <p:spPr bwMode="auto">
              <a:xfrm>
                <a:off x="8920001" y="5338785"/>
                <a:ext cx="60324" cy="11113"/>
              </a:xfrm>
              <a:prstGeom prst="ellipse">
                <a:avLst/>
              </a:prstGeom>
              <a:solidFill>
                <a:srgbClr val="6354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91" name="Oval 393"/>
              <p:cNvSpPr>
                <a:spLocks noChangeArrowheads="1"/>
              </p:cNvSpPr>
              <p:nvPr userDrawn="1"/>
            </p:nvSpPr>
            <p:spPr bwMode="auto">
              <a:xfrm>
                <a:off x="8935876" y="5341960"/>
                <a:ext cx="28575" cy="6350"/>
              </a:xfrm>
              <a:prstGeom prst="ellipse">
                <a:avLst/>
              </a:prstGeom>
              <a:solidFill>
                <a:srgbClr val="4636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344" name="Oval 394"/>
              <p:cNvSpPr>
                <a:spLocks noChangeArrowheads="1"/>
              </p:cNvSpPr>
              <p:nvPr userDrawn="1"/>
            </p:nvSpPr>
            <p:spPr bwMode="auto">
              <a:xfrm>
                <a:off x="10850366" y="5338785"/>
                <a:ext cx="58737" cy="11113"/>
              </a:xfrm>
              <a:prstGeom prst="ellipse">
                <a:avLst/>
              </a:prstGeom>
              <a:solidFill>
                <a:srgbClr val="6354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345" name="Oval 395"/>
              <p:cNvSpPr>
                <a:spLocks noChangeArrowheads="1"/>
              </p:cNvSpPr>
              <p:nvPr userDrawn="1"/>
            </p:nvSpPr>
            <p:spPr bwMode="auto">
              <a:xfrm>
                <a:off x="10864653" y="5341960"/>
                <a:ext cx="28575" cy="6350"/>
              </a:xfrm>
              <a:prstGeom prst="ellipse">
                <a:avLst/>
              </a:prstGeom>
              <a:solidFill>
                <a:srgbClr val="4636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346" name="Freeform 396"/>
              <p:cNvSpPr>
                <a:spLocks/>
              </p:cNvSpPr>
              <p:nvPr userDrawn="1"/>
            </p:nvSpPr>
            <p:spPr bwMode="auto">
              <a:xfrm>
                <a:off x="4716378" y="5299098"/>
                <a:ext cx="6761040" cy="1588"/>
              </a:xfrm>
              <a:custGeom>
                <a:avLst/>
                <a:gdLst>
                  <a:gd name="T0" fmla="*/ 5467 w 5472"/>
                  <a:gd name="T1" fmla="*/ 1 h 1"/>
                  <a:gd name="T2" fmla="*/ 5472 w 5472"/>
                  <a:gd name="T3" fmla="*/ 0 h 1"/>
                  <a:gd name="T4" fmla="*/ 0 w 5472"/>
                  <a:gd name="T5" fmla="*/ 0 h 1"/>
                  <a:gd name="T6" fmla="*/ 5 w 5472"/>
                  <a:gd name="T7" fmla="*/ 1 h 1"/>
                  <a:gd name="T8" fmla="*/ 5467 w 5472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72" h="1">
                    <a:moveTo>
                      <a:pt x="5467" y="1"/>
                    </a:moveTo>
                    <a:cubicBezTo>
                      <a:pt x="5469" y="1"/>
                      <a:pt x="5471" y="0"/>
                      <a:pt x="5472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" y="0"/>
                      <a:pt x="3" y="1"/>
                      <a:pt x="5" y="1"/>
                    </a:cubicBezTo>
                    <a:lnTo>
                      <a:pt x="5467" y="1"/>
                    </a:lnTo>
                    <a:close/>
                  </a:path>
                </a:pathLst>
              </a:custGeom>
              <a:solidFill>
                <a:srgbClr val="9A877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pic>
            <p:nvPicPr>
              <p:cNvPr id="1421" name="Picture 397"/>
              <p:cNvPicPr>
                <a:picLocks noChangeAspect="1" noChangeArrowheads="1"/>
              </p:cNvPicPr>
              <p:nvPr userDrawn="1"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30953" y="5240359"/>
                <a:ext cx="1331888" cy="635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347" name="Oval 398"/>
              <p:cNvSpPr>
                <a:spLocks noChangeArrowheads="1"/>
              </p:cNvSpPr>
              <p:nvPr userDrawn="1"/>
            </p:nvSpPr>
            <p:spPr bwMode="auto">
              <a:xfrm>
                <a:off x="8085011" y="1544645"/>
                <a:ext cx="44449" cy="44450"/>
              </a:xfrm>
              <a:prstGeom prst="ellipse">
                <a:avLst/>
              </a:prstGeom>
              <a:solidFill>
                <a:srgbClr val="1919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348" name="Oval 399"/>
              <p:cNvSpPr>
                <a:spLocks noChangeArrowheads="1"/>
              </p:cNvSpPr>
              <p:nvPr userDrawn="1"/>
            </p:nvSpPr>
            <p:spPr bwMode="auto">
              <a:xfrm>
                <a:off x="8096077" y="1555741"/>
                <a:ext cx="22224" cy="22225"/>
              </a:xfrm>
              <a:prstGeom prst="ellipse">
                <a:avLst/>
              </a:prstGeom>
              <a:solidFill>
                <a:srgbClr val="000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349" name="Oval 400"/>
              <p:cNvSpPr>
                <a:spLocks noChangeArrowheads="1"/>
              </p:cNvSpPr>
              <p:nvPr userDrawn="1"/>
            </p:nvSpPr>
            <p:spPr bwMode="auto">
              <a:xfrm>
                <a:off x="8102496" y="1557318"/>
                <a:ext cx="7938" cy="6350"/>
              </a:xfrm>
              <a:prstGeom prst="ellipse">
                <a:avLst/>
              </a:prstGeom>
              <a:solidFill>
                <a:srgbClr val="272A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  <p:sp>
            <p:nvSpPr>
              <p:cNvPr id="1350" name="Oval 401"/>
              <p:cNvSpPr>
                <a:spLocks noChangeArrowheads="1"/>
              </p:cNvSpPr>
              <p:nvPr userDrawn="1"/>
            </p:nvSpPr>
            <p:spPr bwMode="auto">
              <a:xfrm>
                <a:off x="8102601" y="1568451"/>
                <a:ext cx="7938" cy="7938"/>
              </a:xfrm>
              <a:prstGeom prst="ellipse">
                <a:avLst/>
              </a:prstGeom>
              <a:solidFill>
                <a:srgbClr val="272A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fr-FR"/>
              </a:p>
            </p:txBody>
          </p:sp>
        </p:grpSp>
        <p:sp>
          <p:nvSpPr>
            <p:cNvPr id="1351" name="Rectangle 402"/>
            <p:cNvSpPr>
              <a:spLocks noChangeArrowheads="1"/>
            </p:cNvSpPr>
            <p:nvPr userDrawn="1"/>
          </p:nvSpPr>
          <p:spPr bwMode="auto">
            <a:xfrm>
              <a:off x="5503864" y="1689101"/>
              <a:ext cx="5202238" cy="32480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26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5150629" y="1596033"/>
            <a:ext cx="5713584" cy="356402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35759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- Vertical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/>
          <p:cNvGrpSpPr/>
          <p:nvPr userDrawn="1"/>
        </p:nvGrpSpPr>
        <p:grpSpPr>
          <a:xfrm>
            <a:off x="6543324" y="587692"/>
            <a:ext cx="3849726" cy="5682616"/>
            <a:chOff x="1063625" y="116201"/>
            <a:chExt cx="2790825" cy="4119563"/>
          </a:xfrm>
        </p:grpSpPr>
        <p:sp>
          <p:nvSpPr>
            <p:cNvPr id="136" name="Freeform 135"/>
            <p:cNvSpPr>
              <a:spLocks/>
            </p:cNvSpPr>
            <p:nvPr/>
          </p:nvSpPr>
          <p:spPr bwMode="auto">
            <a:xfrm>
              <a:off x="1063625" y="116201"/>
              <a:ext cx="2790825" cy="4119563"/>
            </a:xfrm>
            <a:custGeom>
              <a:avLst/>
              <a:gdLst>
                <a:gd name="T0" fmla="*/ 175 w 175"/>
                <a:gd name="T1" fmla="*/ 13 h 260"/>
                <a:gd name="T2" fmla="*/ 163 w 175"/>
                <a:gd name="T3" fmla="*/ 0 h 260"/>
                <a:gd name="T4" fmla="*/ 13 w 175"/>
                <a:gd name="T5" fmla="*/ 0 h 260"/>
                <a:gd name="T6" fmla="*/ 0 w 175"/>
                <a:gd name="T7" fmla="*/ 13 h 260"/>
                <a:gd name="T8" fmla="*/ 0 w 175"/>
                <a:gd name="T9" fmla="*/ 248 h 260"/>
                <a:gd name="T10" fmla="*/ 13 w 175"/>
                <a:gd name="T11" fmla="*/ 260 h 260"/>
                <a:gd name="T12" fmla="*/ 163 w 175"/>
                <a:gd name="T13" fmla="*/ 260 h 260"/>
                <a:gd name="T14" fmla="*/ 175 w 175"/>
                <a:gd name="T15" fmla="*/ 248 h 260"/>
                <a:gd name="T16" fmla="*/ 175 w 175"/>
                <a:gd name="T17" fmla="*/ 13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5" h="260">
                  <a:moveTo>
                    <a:pt x="175" y="13"/>
                  </a:moveTo>
                  <a:cubicBezTo>
                    <a:pt x="175" y="6"/>
                    <a:pt x="170" y="0"/>
                    <a:pt x="16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55"/>
                    <a:pt x="6" y="260"/>
                    <a:pt x="13" y="260"/>
                  </a:cubicBezTo>
                  <a:cubicBezTo>
                    <a:pt x="163" y="260"/>
                    <a:pt x="163" y="260"/>
                    <a:pt x="163" y="260"/>
                  </a:cubicBezTo>
                  <a:cubicBezTo>
                    <a:pt x="170" y="260"/>
                    <a:pt x="175" y="255"/>
                    <a:pt x="175" y="248"/>
                  </a:cubicBezTo>
                  <a:lnTo>
                    <a:pt x="175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7" name="Freeform 136"/>
            <p:cNvSpPr>
              <a:spLocks/>
            </p:cNvSpPr>
            <p:nvPr/>
          </p:nvSpPr>
          <p:spPr bwMode="auto">
            <a:xfrm>
              <a:off x="1063625" y="116201"/>
              <a:ext cx="2790825" cy="4119563"/>
            </a:xfrm>
            <a:custGeom>
              <a:avLst/>
              <a:gdLst>
                <a:gd name="T0" fmla="*/ 175 w 175"/>
                <a:gd name="T1" fmla="*/ 13 h 260"/>
                <a:gd name="T2" fmla="*/ 163 w 175"/>
                <a:gd name="T3" fmla="*/ 0 h 260"/>
                <a:gd name="T4" fmla="*/ 13 w 175"/>
                <a:gd name="T5" fmla="*/ 0 h 260"/>
                <a:gd name="T6" fmla="*/ 0 w 175"/>
                <a:gd name="T7" fmla="*/ 13 h 260"/>
                <a:gd name="T8" fmla="*/ 0 w 175"/>
                <a:gd name="T9" fmla="*/ 248 h 260"/>
                <a:gd name="T10" fmla="*/ 13 w 175"/>
                <a:gd name="T11" fmla="*/ 260 h 260"/>
                <a:gd name="T12" fmla="*/ 163 w 175"/>
                <a:gd name="T13" fmla="*/ 260 h 260"/>
                <a:gd name="T14" fmla="*/ 175 w 175"/>
                <a:gd name="T15" fmla="*/ 248 h 260"/>
                <a:gd name="T16" fmla="*/ 175 w 175"/>
                <a:gd name="T17" fmla="*/ 13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5" h="260">
                  <a:moveTo>
                    <a:pt x="175" y="13"/>
                  </a:moveTo>
                  <a:cubicBezTo>
                    <a:pt x="175" y="6"/>
                    <a:pt x="170" y="0"/>
                    <a:pt x="16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55"/>
                    <a:pt x="6" y="260"/>
                    <a:pt x="13" y="260"/>
                  </a:cubicBezTo>
                  <a:cubicBezTo>
                    <a:pt x="163" y="260"/>
                    <a:pt x="163" y="260"/>
                    <a:pt x="163" y="260"/>
                  </a:cubicBezTo>
                  <a:cubicBezTo>
                    <a:pt x="170" y="260"/>
                    <a:pt x="175" y="255"/>
                    <a:pt x="175" y="248"/>
                  </a:cubicBezTo>
                  <a:lnTo>
                    <a:pt x="175" y="13"/>
                  </a:lnTo>
                  <a:close/>
                </a:path>
              </a:pathLst>
            </a:custGeom>
            <a:noFill/>
            <a:ln w="38100" cap="flat">
              <a:solidFill>
                <a:srgbClr val="F9E5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8" name="Rectangle 137"/>
            <p:cNvSpPr>
              <a:spLocks noChangeArrowheads="1"/>
            </p:cNvSpPr>
            <p:nvPr/>
          </p:nvSpPr>
          <p:spPr bwMode="auto">
            <a:xfrm>
              <a:off x="1208088" y="527364"/>
              <a:ext cx="2519363" cy="33115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fr-FR"/>
            </a:p>
          </p:txBody>
        </p:sp>
        <p:sp>
          <p:nvSpPr>
            <p:cNvPr id="139" name="Oval 138"/>
            <p:cNvSpPr>
              <a:spLocks noChangeArrowheads="1"/>
            </p:cNvSpPr>
            <p:nvPr/>
          </p:nvSpPr>
          <p:spPr bwMode="auto">
            <a:xfrm>
              <a:off x="2435225" y="306701"/>
              <a:ext cx="47625" cy="46038"/>
            </a:xfrm>
            <a:prstGeom prst="ellipse">
              <a:avLst/>
            </a:prstGeom>
            <a:solidFill>
              <a:srgbClr val="9395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0" name="Oval 139"/>
            <p:cNvSpPr>
              <a:spLocks noChangeArrowheads="1"/>
            </p:cNvSpPr>
            <p:nvPr userDrawn="1"/>
          </p:nvSpPr>
          <p:spPr bwMode="auto">
            <a:xfrm>
              <a:off x="2355850" y="3934139"/>
              <a:ext cx="206375" cy="20637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F9E5D7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8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6742599" y="1154858"/>
            <a:ext cx="3475265" cy="45679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16966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- Horizontal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/>
          <p:cNvGrpSpPr/>
          <p:nvPr userDrawn="1"/>
        </p:nvGrpSpPr>
        <p:grpSpPr>
          <a:xfrm rot="5400000">
            <a:off x="6543324" y="587692"/>
            <a:ext cx="3849726" cy="5682616"/>
            <a:chOff x="1063625" y="116201"/>
            <a:chExt cx="2790825" cy="4119563"/>
          </a:xfrm>
        </p:grpSpPr>
        <p:sp>
          <p:nvSpPr>
            <p:cNvPr id="136" name="Freeform 135"/>
            <p:cNvSpPr>
              <a:spLocks/>
            </p:cNvSpPr>
            <p:nvPr/>
          </p:nvSpPr>
          <p:spPr bwMode="auto">
            <a:xfrm>
              <a:off x="1063625" y="116201"/>
              <a:ext cx="2790825" cy="4119563"/>
            </a:xfrm>
            <a:custGeom>
              <a:avLst/>
              <a:gdLst>
                <a:gd name="T0" fmla="*/ 175 w 175"/>
                <a:gd name="T1" fmla="*/ 13 h 260"/>
                <a:gd name="T2" fmla="*/ 163 w 175"/>
                <a:gd name="T3" fmla="*/ 0 h 260"/>
                <a:gd name="T4" fmla="*/ 13 w 175"/>
                <a:gd name="T5" fmla="*/ 0 h 260"/>
                <a:gd name="T6" fmla="*/ 0 w 175"/>
                <a:gd name="T7" fmla="*/ 13 h 260"/>
                <a:gd name="T8" fmla="*/ 0 w 175"/>
                <a:gd name="T9" fmla="*/ 248 h 260"/>
                <a:gd name="T10" fmla="*/ 13 w 175"/>
                <a:gd name="T11" fmla="*/ 260 h 260"/>
                <a:gd name="T12" fmla="*/ 163 w 175"/>
                <a:gd name="T13" fmla="*/ 260 h 260"/>
                <a:gd name="T14" fmla="*/ 175 w 175"/>
                <a:gd name="T15" fmla="*/ 248 h 260"/>
                <a:gd name="T16" fmla="*/ 175 w 175"/>
                <a:gd name="T17" fmla="*/ 13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5" h="260">
                  <a:moveTo>
                    <a:pt x="175" y="13"/>
                  </a:moveTo>
                  <a:cubicBezTo>
                    <a:pt x="175" y="6"/>
                    <a:pt x="170" y="0"/>
                    <a:pt x="16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55"/>
                    <a:pt x="6" y="260"/>
                    <a:pt x="13" y="260"/>
                  </a:cubicBezTo>
                  <a:cubicBezTo>
                    <a:pt x="163" y="260"/>
                    <a:pt x="163" y="260"/>
                    <a:pt x="163" y="260"/>
                  </a:cubicBezTo>
                  <a:cubicBezTo>
                    <a:pt x="170" y="260"/>
                    <a:pt x="175" y="255"/>
                    <a:pt x="175" y="248"/>
                  </a:cubicBezTo>
                  <a:lnTo>
                    <a:pt x="175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7" name="Freeform 136"/>
            <p:cNvSpPr>
              <a:spLocks/>
            </p:cNvSpPr>
            <p:nvPr/>
          </p:nvSpPr>
          <p:spPr bwMode="auto">
            <a:xfrm>
              <a:off x="1063625" y="116201"/>
              <a:ext cx="2790825" cy="4119563"/>
            </a:xfrm>
            <a:custGeom>
              <a:avLst/>
              <a:gdLst>
                <a:gd name="T0" fmla="*/ 175 w 175"/>
                <a:gd name="T1" fmla="*/ 13 h 260"/>
                <a:gd name="T2" fmla="*/ 163 w 175"/>
                <a:gd name="T3" fmla="*/ 0 h 260"/>
                <a:gd name="T4" fmla="*/ 13 w 175"/>
                <a:gd name="T5" fmla="*/ 0 h 260"/>
                <a:gd name="T6" fmla="*/ 0 w 175"/>
                <a:gd name="T7" fmla="*/ 13 h 260"/>
                <a:gd name="T8" fmla="*/ 0 w 175"/>
                <a:gd name="T9" fmla="*/ 248 h 260"/>
                <a:gd name="T10" fmla="*/ 13 w 175"/>
                <a:gd name="T11" fmla="*/ 260 h 260"/>
                <a:gd name="T12" fmla="*/ 163 w 175"/>
                <a:gd name="T13" fmla="*/ 260 h 260"/>
                <a:gd name="T14" fmla="*/ 175 w 175"/>
                <a:gd name="T15" fmla="*/ 248 h 260"/>
                <a:gd name="T16" fmla="*/ 175 w 175"/>
                <a:gd name="T17" fmla="*/ 13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5" h="260">
                  <a:moveTo>
                    <a:pt x="175" y="13"/>
                  </a:moveTo>
                  <a:cubicBezTo>
                    <a:pt x="175" y="6"/>
                    <a:pt x="170" y="0"/>
                    <a:pt x="163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48"/>
                    <a:pt x="0" y="248"/>
                    <a:pt x="0" y="248"/>
                  </a:cubicBezTo>
                  <a:cubicBezTo>
                    <a:pt x="0" y="255"/>
                    <a:pt x="6" y="260"/>
                    <a:pt x="13" y="260"/>
                  </a:cubicBezTo>
                  <a:cubicBezTo>
                    <a:pt x="163" y="260"/>
                    <a:pt x="163" y="260"/>
                    <a:pt x="163" y="260"/>
                  </a:cubicBezTo>
                  <a:cubicBezTo>
                    <a:pt x="170" y="260"/>
                    <a:pt x="175" y="255"/>
                    <a:pt x="175" y="248"/>
                  </a:cubicBezTo>
                  <a:lnTo>
                    <a:pt x="175" y="13"/>
                  </a:lnTo>
                  <a:close/>
                </a:path>
              </a:pathLst>
            </a:custGeom>
            <a:noFill/>
            <a:ln w="38100" cap="flat">
              <a:solidFill>
                <a:srgbClr val="F9E5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8" name="Rectangle 137"/>
            <p:cNvSpPr>
              <a:spLocks noChangeArrowheads="1"/>
            </p:cNvSpPr>
            <p:nvPr/>
          </p:nvSpPr>
          <p:spPr bwMode="auto">
            <a:xfrm>
              <a:off x="1208088" y="527364"/>
              <a:ext cx="2519363" cy="33115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fr-FR"/>
            </a:p>
          </p:txBody>
        </p:sp>
        <p:sp>
          <p:nvSpPr>
            <p:cNvPr id="139" name="Oval 138"/>
            <p:cNvSpPr>
              <a:spLocks noChangeArrowheads="1"/>
            </p:cNvSpPr>
            <p:nvPr/>
          </p:nvSpPr>
          <p:spPr bwMode="auto">
            <a:xfrm>
              <a:off x="2435225" y="306701"/>
              <a:ext cx="47625" cy="46038"/>
            </a:xfrm>
            <a:prstGeom prst="ellipse">
              <a:avLst/>
            </a:prstGeom>
            <a:solidFill>
              <a:srgbClr val="9395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40" name="Oval 139"/>
            <p:cNvSpPr>
              <a:spLocks noChangeArrowheads="1"/>
            </p:cNvSpPr>
            <p:nvPr userDrawn="1"/>
          </p:nvSpPr>
          <p:spPr bwMode="auto">
            <a:xfrm>
              <a:off x="2355850" y="3934139"/>
              <a:ext cx="206375" cy="20637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F9E5D7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8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6174337" y="1703412"/>
            <a:ext cx="4567991" cy="347526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12224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watch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/>
          <p:cNvSpPr>
            <a:spLocks/>
          </p:cNvSpPr>
          <p:nvPr userDrawn="1"/>
        </p:nvSpPr>
        <p:spPr bwMode="auto">
          <a:xfrm>
            <a:off x="7101695" y="780836"/>
            <a:ext cx="2336627" cy="1130912"/>
          </a:xfrm>
          <a:custGeom>
            <a:avLst/>
            <a:gdLst>
              <a:gd name="T0" fmla="*/ 917 w 917"/>
              <a:gd name="T1" fmla="*/ 445 h 445"/>
              <a:gd name="T2" fmla="*/ 790 w 917"/>
              <a:gd name="T3" fmla="*/ 126 h 445"/>
              <a:gd name="T4" fmla="*/ 707 w 917"/>
              <a:gd name="T5" fmla="*/ 30 h 445"/>
              <a:gd name="T6" fmla="*/ 210 w 917"/>
              <a:gd name="T7" fmla="*/ 30 h 445"/>
              <a:gd name="T8" fmla="*/ 127 w 917"/>
              <a:gd name="T9" fmla="*/ 126 h 445"/>
              <a:gd name="T10" fmla="*/ 0 w 917"/>
              <a:gd name="T11" fmla="*/ 445 h 445"/>
              <a:gd name="T12" fmla="*/ 917 w 917"/>
              <a:gd name="T13" fmla="*/ 445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17" h="445">
                <a:moveTo>
                  <a:pt x="917" y="445"/>
                </a:moveTo>
                <a:cubicBezTo>
                  <a:pt x="819" y="397"/>
                  <a:pt x="813" y="348"/>
                  <a:pt x="790" y="126"/>
                </a:cubicBezTo>
                <a:cubicBezTo>
                  <a:pt x="783" y="61"/>
                  <a:pt x="779" y="43"/>
                  <a:pt x="707" y="30"/>
                </a:cubicBezTo>
                <a:cubicBezTo>
                  <a:pt x="553" y="2"/>
                  <a:pt x="374" y="0"/>
                  <a:pt x="210" y="30"/>
                </a:cubicBezTo>
                <a:cubicBezTo>
                  <a:pt x="138" y="43"/>
                  <a:pt x="134" y="61"/>
                  <a:pt x="127" y="126"/>
                </a:cubicBezTo>
                <a:cubicBezTo>
                  <a:pt x="105" y="348"/>
                  <a:pt x="98" y="397"/>
                  <a:pt x="0" y="445"/>
                </a:cubicBezTo>
                <a:cubicBezTo>
                  <a:pt x="290" y="445"/>
                  <a:pt x="628" y="445"/>
                  <a:pt x="917" y="445"/>
                </a:cubicBezTo>
                <a:close/>
              </a:path>
            </a:pathLst>
          </a:custGeom>
          <a:solidFill>
            <a:srgbClr val="E2E4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" name="Freeform 6"/>
          <p:cNvSpPr>
            <a:spLocks/>
          </p:cNvSpPr>
          <p:nvPr userDrawn="1"/>
        </p:nvSpPr>
        <p:spPr bwMode="auto">
          <a:xfrm>
            <a:off x="7101695" y="5023023"/>
            <a:ext cx="2336627" cy="1130912"/>
          </a:xfrm>
          <a:custGeom>
            <a:avLst/>
            <a:gdLst>
              <a:gd name="T0" fmla="*/ 917 w 917"/>
              <a:gd name="T1" fmla="*/ 0 h 445"/>
              <a:gd name="T2" fmla="*/ 790 w 917"/>
              <a:gd name="T3" fmla="*/ 319 h 445"/>
              <a:gd name="T4" fmla="*/ 707 w 917"/>
              <a:gd name="T5" fmla="*/ 415 h 445"/>
              <a:gd name="T6" fmla="*/ 210 w 917"/>
              <a:gd name="T7" fmla="*/ 415 h 445"/>
              <a:gd name="T8" fmla="*/ 127 w 917"/>
              <a:gd name="T9" fmla="*/ 319 h 445"/>
              <a:gd name="T10" fmla="*/ 0 w 917"/>
              <a:gd name="T11" fmla="*/ 0 h 445"/>
              <a:gd name="T12" fmla="*/ 917 w 917"/>
              <a:gd name="T13" fmla="*/ 0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17" h="445">
                <a:moveTo>
                  <a:pt x="917" y="0"/>
                </a:moveTo>
                <a:cubicBezTo>
                  <a:pt x="819" y="48"/>
                  <a:pt x="813" y="97"/>
                  <a:pt x="790" y="319"/>
                </a:cubicBezTo>
                <a:cubicBezTo>
                  <a:pt x="783" y="384"/>
                  <a:pt x="779" y="402"/>
                  <a:pt x="707" y="415"/>
                </a:cubicBezTo>
                <a:cubicBezTo>
                  <a:pt x="553" y="443"/>
                  <a:pt x="374" y="445"/>
                  <a:pt x="210" y="415"/>
                </a:cubicBezTo>
                <a:cubicBezTo>
                  <a:pt x="138" y="402"/>
                  <a:pt x="134" y="384"/>
                  <a:pt x="127" y="319"/>
                </a:cubicBezTo>
                <a:cubicBezTo>
                  <a:pt x="105" y="97"/>
                  <a:pt x="98" y="48"/>
                  <a:pt x="0" y="0"/>
                </a:cubicBezTo>
                <a:cubicBezTo>
                  <a:pt x="290" y="0"/>
                  <a:pt x="628" y="0"/>
                  <a:pt x="917" y="0"/>
                </a:cubicBezTo>
                <a:close/>
              </a:path>
            </a:pathLst>
          </a:custGeom>
          <a:solidFill>
            <a:srgbClr val="E2E4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6" name="Freeform 7"/>
          <p:cNvSpPr>
            <a:spLocks/>
          </p:cNvSpPr>
          <p:nvPr userDrawn="1"/>
        </p:nvSpPr>
        <p:spPr bwMode="auto">
          <a:xfrm>
            <a:off x="6857002" y="1835678"/>
            <a:ext cx="2824745" cy="3258345"/>
          </a:xfrm>
          <a:custGeom>
            <a:avLst/>
            <a:gdLst>
              <a:gd name="T0" fmla="*/ 918 w 1109"/>
              <a:gd name="T1" fmla="*/ 1282 h 1282"/>
              <a:gd name="T2" fmla="*/ 192 w 1109"/>
              <a:gd name="T3" fmla="*/ 1282 h 1282"/>
              <a:gd name="T4" fmla="*/ 0 w 1109"/>
              <a:gd name="T5" fmla="*/ 1091 h 1282"/>
              <a:gd name="T6" fmla="*/ 0 w 1109"/>
              <a:gd name="T7" fmla="*/ 192 h 1282"/>
              <a:gd name="T8" fmla="*/ 192 w 1109"/>
              <a:gd name="T9" fmla="*/ 0 h 1282"/>
              <a:gd name="T10" fmla="*/ 918 w 1109"/>
              <a:gd name="T11" fmla="*/ 0 h 1282"/>
              <a:gd name="T12" fmla="*/ 1109 w 1109"/>
              <a:gd name="T13" fmla="*/ 192 h 1282"/>
              <a:gd name="T14" fmla="*/ 1109 w 1109"/>
              <a:gd name="T15" fmla="*/ 1091 h 1282"/>
              <a:gd name="T16" fmla="*/ 918 w 1109"/>
              <a:gd name="T17" fmla="*/ 1282 h 12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09" h="1282">
                <a:moveTo>
                  <a:pt x="918" y="1282"/>
                </a:moveTo>
                <a:cubicBezTo>
                  <a:pt x="192" y="1282"/>
                  <a:pt x="192" y="1282"/>
                  <a:pt x="192" y="1282"/>
                </a:cubicBezTo>
                <a:cubicBezTo>
                  <a:pt x="86" y="1282"/>
                  <a:pt x="0" y="1197"/>
                  <a:pt x="0" y="1091"/>
                </a:cubicBezTo>
                <a:cubicBezTo>
                  <a:pt x="0" y="192"/>
                  <a:pt x="0" y="192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918" y="0"/>
                  <a:pt x="918" y="0"/>
                  <a:pt x="918" y="0"/>
                </a:cubicBezTo>
                <a:cubicBezTo>
                  <a:pt x="1024" y="0"/>
                  <a:pt x="1109" y="86"/>
                  <a:pt x="1109" y="192"/>
                </a:cubicBezTo>
                <a:cubicBezTo>
                  <a:pt x="1109" y="1091"/>
                  <a:pt x="1109" y="1091"/>
                  <a:pt x="1109" y="1091"/>
                </a:cubicBezTo>
                <a:cubicBezTo>
                  <a:pt x="1109" y="1197"/>
                  <a:pt x="1024" y="1282"/>
                  <a:pt x="918" y="128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7" name="Freeform 8"/>
          <p:cNvSpPr>
            <a:spLocks/>
          </p:cNvSpPr>
          <p:nvPr userDrawn="1"/>
        </p:nvSpPr>
        <p:spPr bwMode="auto">
          <a:xfrm>
            <a:off x="9582855" y="2582434"/>
            <a:ext cx="237086" cy="559117"/>
          </a:xfrm>
          <a:custGeom>
            <a:avLst/>
            <a:gdLst>
              <a:gd name="T0" fmla="*/ 92 w 93"/>
              <a:gd name="T1" fmla="*/ 111 h 220"/>
              <a:gd name="T2" fmla="*/ 92 w 93"/>
              <a:gd name="T3" fmla="*/ 108 h 220"/>
              <a:gd name="T4" fmla="*/ 93 w 93"/>
              <a:gd name="T5" fmla="*/ 108 h 220"/>
              <a:gd name="T6" fmla="*/ 63 w 93"/>
              <a:gd name="T7" fmla="*/ 0 h 220"/>
              <a:gd name="T8" fmla="*/ 47 w 93"/>
              <a:gd name="T9" fmla="*/ 0 h 220"/>
              <a:gd name="T10" fmla="*/ 24 w 93"/>
              <a:gd name="T11" fmla="*/ 14 h 220"/>
              <a:gd name="T12" fmla="*/ 8 w 93"/>
              <a:gd name="T13" fmla="*/ 43 h 220"/>
              <a:gd name="T14" fmla="*/ 0 w 93"/>
              <a:gd name="T15" fmla="*/ 71 h 220"/>
              <a:gd name="T16" fmla="*/ 0 w 93"/>
              <a:gd name="T17" fmla="*/ 109 h 220"/>
              <a:gd name="T18" fmla="*/ 0 w 93"/>
              <a:gd name="T19" fmla="*/ 109 h 220"/>
              <a:gd name="T20" fmla="*/ 0 w 93"/>
              <a:gd name="T21" fmla="*/ 148 h 220"/>
              <a:gd name="T22" fmla="*/ 8 w 93"/>
              <a:gd name="T23" fmla="*/ 176 h 220"/>
              <a:gd name="T24" fmla="*/ 23 w 93"/>
              <a:gd name="T25" fmla="*/ 206 h 220"/>
              <a:gd name="T26" fmla="*/ 47 w 93"/>
              <a:gd name="T27" fmla="*/ 220 h 220"/>
              <a:gd name="T28" fmla="*/ 63 w 93"/>
              <a:gd name="T29" fmla="*/ 220 h 220"/>
              <a:gd name="T30" fmla="*/ 93 w 93"/>
              <a:gd name="T31" fmla="*/ 112 h 220"/>
              <a:gd name="T32" fmla="*/ 92 w 93"/>
              <a:gd name="T33" fmla="*/ 112 h 220"/>
              <a:gd name="T34" fmla="*/ 92 w 93"/>
              <a:gd name="T35" fmla="*/ 111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93" h="220">
                <a:moveTo>
                  <a:pt x="92" y="111"/>
                </a:moveTo>
                <a:cubicBezTo>
                  <a:pt x="92" y="111"/>
                  <a:pt x="92" y="108"/>
                  <a:pt x="92" y="108"/>
                </a:cubicBezTo>
                <a:cubicBezTo>
                  <a:pt x="93" y="108"/>
                  <a:pt x="93" y="108"/>
                  <a:pt x="93" y="108"/>
                </a:cubicBezTo>
                <a:cubicBezTo>
                  <a:pt x="92" y="28"/>
                  <a:pt x="93" y="0"/>
                  <a:pt x="63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37" y="0"/>
                  <a:pt x="28" y="5"/>
                  <a:pt x="24" y="14"/>
                </a:cubicBezTo>
                <a:cubicBezTo>
                  <a:pt x="8" y="43"/>
                  <a:pt x="8" y="43"/>
                  <a:pt x="8" y="43"/>
                </a:cubicBezTo>
                <a:cubicBezTo>
                  <a:pt x="4" y="52"/>
                  <a:pt x="0" y="61"/>
                  <a:pt x="0" y="71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158"/>
                  <a:pt x="4" y="167"/>
                  <a:pt x="8" y="176"/>
                </a:cubicBezTo>
                <a:cubicBezTo>
                  <a:pt x="23" y="206"/>
                  <a:pt x="23" y="206"/>
                  <a:pt x="23" y="206"/>
                </a:cubicBezTo>
                <a:cubicBezTo>
                  <a:pt x="27" y="214"/>
                  <a:pt x="37" y="220"/>
                  <a:pt x="47" y="220"/>
                </a:cubicBezTo>
                <a:cubicBezTo>
                  <a:pt x="63" y="220"/>
                  <a:pt x="63" y="220"/>
                  <a:pt x="63" y="220"/>
                </a:cubicBezTo>
                <a:cubicBezTo>
                  <a:pt x="93" y="220"/>
                  <a:pt x="92" y="192"/>
                  <a:pt x="93" y="112"/>
                </a:cubicBezTo>
                <a:cubicBezTo>
                  <a:pt x="92" y="112"/>
                  <a:pt x="92" y="112"/>
                  <a:pt x="92" y="112"/>
                </a:cubicBezTo>
                <a:cubicBezTo>
                  <a:pt x="92" y="108"/>
                  <a:pt x="92" y="111"/>
                  <a:pt x="92" y="111"/>
                </a:cubicBezTo>
                <a:close/>
              </a:path>
            </a:pathLst>
          </a:custGeom>
          <a:solidFill>
            <a:srgbClr val="E2E4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0" name="Freeform 9"/>
          <p:cNvSpPr>
            <a:spLocks/>
          </p:cNvSpPr>
          <p:nvPr userDrawn="1"/>
        </p:nvSpPr>
        <p:spPr bwMode="auto">
          <a:xfrm>
            <a:off x="9736264" y="2582434"/>
            <a:ext cx="83677" cy="559117"/>
          </a:xfrm>
          <a:custGeom>
            <a:avLst/>
            <a:gdLst>
              <a:gd name="T0" fmla="*/ 33 w 33"/>
              <a:gd name="T1" fmla="*/ 108 h 220"/>
              <a:gd name="T2" fmla="*/ 3 w 33"/>
              <a:gd name="T3" fmla="*/ 0 h 220"/>
              <a:gd name="T4" fmla="*/ 0 w 33"/>
              <a:gd name="T5" fmla="*/ 0 h 220"/>
              <a:gd name="T6" fmla="*/ 0 w 33"/>
              <a:gd name="T7" fmla="*/ 220 h 220"/>
              <a:gd name="T8" fmla="*/ 3 w 33"/>
              <a:gd name="T9" fmla="*/ 220 h 220"/>
              <a:gd name="T10" fmla="*/ 33 w 33"/>
              <a:gd name="T11" fmla="*/ 112 h 220"/>
              <a:gd name="T12" fmla="*/ 32 w 33"/>
              <a:gd name="T13" fmla="*/ 112 h 220"/>
              <a:gd name="T14" fmla="*/ 32 w 33"/>
              <a:gd name="T15" fmla="*/ 111 h 220"/>
              <a:gd name="T16" fmla="*/ 32 w 33"/>
              <a:gd name="T17" fmla="*/ 108 h 220"/>
              <a:gd name="T18" fmla="*/ 33 w 33"/>
              <a:gd name="T19" fmla="*/ 108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" h="220">
                <a:moveTo>
                  <a:pt x="33" y="108"/>
                </a:moveTo>
                <a:cubicBezTo>
                  <a:pt x="32" y="28"/>
                  <a:pt x="33" y="0"/>
                  <a:pt x="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20"/>
                  <a:pt x="0" y="220"/>
                  <a:pt x="0" y="220"/>
                </a:cubicBezTo>
                <a:cubicBezTo>
                  <a:pt x="3" y="220"/>
                  <a:pt x="3" y="220"/>
                  <a:pt x="3" y="220"/>
                </a:cubicBezTo>
                <a:cubicBezTo>
                  <a:pt x="33" y="220"/>
                  <a:pt x="32" y="192"/>
                  <a:pt x="33" y="112"/>
                </a:cubicBezTo>
                <a:cubicBezTo>
                  <a:pt x="32" y="112"/>
                  <a:pt x="32" y="112"/>
                  <a:pt x="32" y="112"/>
                </a:cubicBezTo>
                <a:cubicBezTo>
                  <a:pt x="32" y="108"/>
                  <a:pt x="32" y="111"/>
                  <a:pt x="32" y="111"/>
                </a:cubicBezTo>
                <a:cubicBezTo>
                  <a:pt x="32" y="111"/>
                  <a:pt x="32" y="108"/>
                  <a:pt x="32" y="108"/>
                </a:cubicBezTo>
                <a:lnTo>
                  <a:pt x="33" y="108"/>
                </a:lnTo>
                <a:close/>
              </a:path>
            </a:pathLst>
          </a:custGeom>
          <a:solidFill>
            <a:srgbClr val="CFD3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1" name="Freeform 10"/>
          <p:cNvSpPr>
            <a:spLocks/>
          </p:cNvSpPr>
          <p:nvPr userDrawn="1"/>
        </p:nvSpPr>
        <p:spPr bwMode="auto">
          <a:xfrm>
            <a:off x="9582855" y="2582434"/>
            <a:ext cx="237086" cy="277657"/>
          </a:xfrm>
          <a:custGeom>
            <a:avLst/>
            <a:gdLst>
              <a:gd name="T0" fmla="*/ 47 w 93"/>
              <a:gd name="T1" fmla="*/ 0 h 109"/>
              <a:gd name="T2" fmla="*/ 24 w 93"/>
              <a:gd name="T3" fmla="*/ 14 h 109"/>
              <a:gd name="T4" fmla="*/ 8 w 93"/>
              <a:gd name="T5" fmla="*/ 43 h 109"/>
              <a:gd name="T6" fmla="*/ 0 w 93"/>
              <a:gd name="T7" fmla="*/ 71 h 109"/>
              <a:gd name="T8" fmla="*/ 0 w 93"/>
              <a:gd name="T9" fmla="*/ 109 h 109"/>
              <a:gd name="T10" fmla="*/ 0 w 93"/>
              <a:gd name="T11" fmla="*/ 109 h 109"/>
              <a:gd name="T12" fmla="*/ 0 w 93"/>
              <a:gd name="T13" fmla="*/ 108 h 109"/>
              <a:gd name="T14" fmla="*/ 93 w 93"/>
              <a:gd name="T15" fmla="*/ 108 h 109"/>
              <a:gd name="T16" fmla="*/ 63 w 93"/>
              <a:gd name="T17" fmla="*/ 0 h 109"/>
              <a:gd name="T18" fmla="*/ 47 w 93"/>
              <a:gd name="T19" fmla="*/ 0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3" h="109">
                <a:moveTo>
                  <a:pt x="47" y="0"/>
                </a:moveTo>
                <a:cubicBezTo>
                  <a:pt x="37" y="0"/>
                  <a:pt x="28" y="5"/>
                  <a:pt x="24" y="14"/>
                </a:cubicBezTo>
                <a:cubicBezTo>
                  <a:pt x="8" y="43"/>
                  <a:pt x="8" y="43"/>
                  <a:pt x="8" y="43"/>
                </a:cubicBezTo>
                <a:cubicBezTo>
                  <a:pt x="4" y="52"/>
                  <a:pt x="0" y="61"/>
                  <a:pt x="0" y="71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109"/>
                  <a:pt x="0" y="109"/>
                  <a:pt x="0" y="109"/>
                </a:cubicBezTo>
                <a:cubicBezTo>
                  <a:pt x="0" y="108"/>
                  <a:pt x="0" y="108"/>
                  <a:pt x="0" y="108"/>
                </a:cubicBezTo>
                <a:cubicBezTo>
                  <a:pt x="93" y="108"/>
                  <a:pt x="93" y="108"/>
                  <a:pt x="93" y="108"/>
                </a:cubicBezTo>
                <a:cubicBezTo>
                  <a:pt x="92" y="28"/>
                  <a:pt x="93" y="0"/>
                  <a:pt x="63" y="0"/>
                </a:cubicBezTo>
                <a:lnTo>
                  <a:pt x="47" y="0"/>
                </a:lnTo>
                <a:close/>
              </a:path>
            </a:pathLst>
          </a:custGeom>
          <a:solidFill>
            <a:srgbClr val="F0F1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2" name="Freeform 11"/>
          <p:cNvSpPr>
            <a:spLocks/>
          </p:cNvSpPr>
          <p:nvPr userDrawn="1"/>
        </p:nvSpPr>
        <p:spPr bwMode="auto">
          <a:xfrm>
            <a:off x="9643711" y="3551063"/>
            <a:ext cx="72267" cy="851987"/>
          </a:xfrm>
          <a:custGeom>
            <a:avLst/>
            <a:gdLst>
              <a:gd name="T0" fmla="*/ 24 w 28"/>
              <a:gd name="T1" fmla="*/ 4 h 335"/>
              <a:gd name="T2" fmla="*/ 12 w 28"/>
              <a:gd name="T3" fmla="*/ 8 h 335"/>
              <a:gd name="T4" fmla="*/ 5 w 28"/>
              <a:gd name="T5" fmla="*/ 31 h 335"/>
              <a:gd name="T6" fmla="*/ 0 w 28"/>
              <a:gd name="T7" fmla="*/ 60 h 335"/>
              <a:gd name="T8" fmla="*/ 0 w 28"/>
              <a:gd name="T9" fmla="*/ 275 h 335"/>
              <a:gd name="T10" fmla="*/ 5 w 28"/>
              <a:gd name="T11" fmla="*/ 304 h 335"/>
              <a:gd name="T12" fmla="*/ 12 w 28"/>
              <a:gd name="T13" fmla="*/ 327 h 335"/>
              <a:gd name="T14" fmla="*/ 24 w 28"/>
              <a:gd name="T15" fmla="*/ 331 h 335"/>
              <a:gd name="T16" fmla="*/ 28 w 28"/>
              <a:gd name="T17" fmla="*/ 320 h 335"/>
              <a:gd name="T18" fmla="*/ 28 w 28"/>
              <a:gd name="T19" fmla="*/ 15 h 335"/>
              <a:gd name="T20" fmla="*/ 24 w 28"/>
              <a:gd name="T21" fmla="*/ 4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8" h="335">
                <a:moveTo>
                  <a:pt x="24" y="4"/>
                </a:moveTo>
                <a:cubicBezTo>
                  <a:pt x="19" y="0"/>
                  <a:pt x="13" y="2"/>
                  <a:pt x="12" y="8"/>
                </a:cubicBezTo>
                <a:cubicBezTo>
                  <a:pt x="5" y="31"/>
                  <a:pt x="5" y="31"/>
                  <a:pt x="5" y="31"/>
                </a:cubicBezTo>
                <a:cubicBezTo>
                  <a:pt x="2" y="41"/>
                  <a:pt x="0" y="50"/>
                  <a:pt x="0" y="60"/>
                </a:cubicBezTo>
                <a:cubicBezTo>
                  <a:pt x="0" y="275"/>
                  <a:pt x="0" y="275"/>
                  <a:pt x="0" y="275"/>
                </a:cubicBezTo>
                <a:cubicBezTo>
                  <a:pt x="0" y="285"/>
                  <a:pt x="2" y="294"/>
                  <a:pt x="5" y="304"/>
                </a:cubicBezTo>
                <a:cubicBezTo>
                  <a:pt x="12" y="327"/>
                  <a:pt x="12" y="327"/>
                  <a:pt x="12" y="327"/>
                </a:cubicBezTo>
                <a:cubicBezTo>
                  <a:pt x="13" y="333"/>
                  <a:pt x="19" y="335"/>
                  <a:pt x="24" y="331"/>
                </a:cubicBezTo>
                <a:cubicBezTo>
                  <a:pt x="27" y="329"/>
                  <a:pt x="28" y="325"/>
                  <a:pt x="28" y="320"/>
                </a:cubicBezTo>
                <a:cubicBezTo>
                  <a:pt x="28" y="15"/>
                  <a:pt x="28" y="15"/>
                  <a:pt x="28" y="15"/>
                </a:cubicBezTo>
                <a:cubicBezTo>
                  <a:pt x="28" y="10"/>
                  <a:pt x="27" y="6"/>
                  <a:pt x="24" y="4"/>
                </a:cubicBezTo>
                <a:close/>
              </a:path>
            </a:pathLst>
          </a:custGeom>
          <a:solidFill>
            <a:srgbClr val="E2E4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3" name="Freeform 12"/>
          <p:cNvSpPr>
            <a:spLocks/>
          </p:cNvSpPr>
          <p:nvPr userDrawn="1"/>
        </p:nvSpPr>
        <p:spPr bwMode="auto">
          <a:xfrm>
            <a:off x="9736264" y="2582434"/>
            <a:ext cx="83677" cy="275121"/>
          </a:xfrm>
          <a:custGeom>
            <a:avLst/>
            <a:gdLst>
              <a:gd name="T0" fmla="*/ 33 w 33"/>
              <a:gd name="T1" fmla="*/ 108 h 108"/>
              <a:gd name="T2" fmla="*/ 3 w 33"/>
              <a:gd name="T3" fmla="*/ 0 h 108"/>
              <a:gd name="T4" fmla="*/ 0 w 33"/>
              <a:gd name="T5" fmla="*/ 0 h 108"/>
              <a:gd name="T6" fmla="*/ 0 w 33"/>
              <a:gd name="T7" fmla="*/ 108 h 108"/>
              <a:gd name="T8" fmla="*/ 33 w 33"/>
              <a:gd name="T9" fmla="*/ 108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" h="108">
                <a:moveTo>
                  <a:pt x="33" y="108"/>
                </a:moveTo>
                <a:cubicBezTo>
                  <a:pt x="32" y="28"/>
                  <a:pt x="33" y="0"/>
                  <a:pt x="3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08"/>
                  <a:pt x="0" y="108"/>
                  <a:pt x="0" y="108"/>
                </a:cubicBezTo>
                <a:lnTo>
                  <a:pt x="33" y="108"/>
                </a:lnTo>
                <a:close/>
              </a:path>
            </a:pathLst>
          </a:custGeom>
          <a:solidFill>
            <a:srgbClr val="E2E4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4" name="Freeform 13"/>
          <p:cNvSpPr>
            <a:spLocks/>
          </p:cNvSpPr>
          <p:nvPr userDrawn="1"/>
        </p:nvSpPr>
        <p:spPr bwMode="auto">
          <a:xfrm>
            <a:off x="9643711" y="3551063"/>
            <a:ext cx="72267" cy="424726"/>
          </a:xfrm>
          <a:custGeom>
            <a:avLst/>
            <a:gdLst>
              <a:gd name="T0" fmla="*/ 24 w 28"/>
              <a:gd name="T1" fmla="*/ 4 h 167"/>
              <a:gd name="T2" fmla="*/ 12 w 28"/>
              <a:gd name="T3" fmla="*/ 8 h 167"/>
              <a:gd name="T4" fmla="*/ 5 w 28"/>
              <a:gd name="T5" fmla="*/ 31 h 167"/>
              <a:gd name="T6" fmla="*/ 0 w 28"/>
              <a:gd name="T7" fmla="*/ 60 h 167"/>
              <a:gd name="T8" fmla="*/ 0 w 28"/>
              <a:gd name="T9" fmla="*/ 167 h 167"/>
              <a:gd name="T10" fmla="*/ 28 w 28"/>
              <a:gd name="T11" fmla="*/ 167 h 167"/>
              <a:gd name="T12" fmla="*/ 28 w 28"/>
              <a:gd name="T13" fmla="*/ 15 h 167"/>
              <a:gd name="T14" fmla="*/ 24 w 28"/>
              <a:gd name="T15" fmla="*/ 4 h 1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8" h="167">
                <a:moveTo>
                  <a:pt x="24" y="4"/>
                </a:moveTo>
                <a:cubicBezTo>
                  <a:pt x="19" y="0"/>
                  <a:pt x="13" y="2"/>
                  <a:pt x="12" y="8"/>
                </a:cubicBezTo>
                <a:cubicBezTo>
                  <a:pt x="5" y="31"/>
                  <a:pt x="5" y="31"/>
                  <a:pt x="5" y="31"/>
                </a:cubicBezTo>
                <a:cubicBezTo>
                  <a:pt x="2" y="41"/>
                  <a:pt x="0" y="50"/>
                  <a:pt x="0" y="60"/>
                </a:cubicBezTo>
                <a:cubicBezTo>
                  <a:pt x="0" y="167"/>
                  <a:pt x="0" y="167"/>
                  <a:pt x="0" y="167"/>
                </a:cubicBezTo>
                <a:cubicBezTo>
                  <a:pt x="28" y="167"/>
                  <a:pt x="28" y="167"/>
                  <a:pt x="28" y="167"/>
                </a:cubicBezTo>
                <a:cubicBezTo>
                  <a:pt x="28" y="15"/>
                  <a:pt x="28" y="15"/>
                  <a:pt x="28" y="15"/>
                </a:cubicBezTo>
                <a:cubicBezTo>
                  <a:pt x="28" y="10"/>
                  <a:pt x="27" y="6"/>
                  <a:pt x="24" y="4"/>
                </a:cubicBezTo>
                <a:close/>
              </a:path>
            </a:pathLst>
          </a:custGeom>
          <a:solidFill>
            <a:srgbClr val="F0F1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5" name="Freeform 14"/>
          <p:cNvSpPr>
            <a:spLocks/>
          </p:cNvSpPr>
          <p:nvPr userDrawn="1"/>
        </p:nvSpPr>
        <p:spPr bwMode="auto">
          <a:xfrm>
            <a:off x="6981250" y="1944712"/>
            <a:ext cx="2576248" cy="3042812"/>
          </a:xfrm>
          <a:custGeom>
            <a:avLst/>
            <a:gdLst>
              <a:gd name="T0" fmla="*/ 856 w 1011"/>
              <a:gd name="T1" fmla="*/ 1197 h 1197"/>
              <a:gd name="T2" fmla="*/ 156 w 1011"/>
              <a:gd name="T3" fmla="*/ 1197 h 1197"/>
              <a:gd name="T4" fmla="*/ 0 w 1011"/>
              <a:gd name="T5" fmla="*/ 1042 h 1197"/>
              <a:gd name="T6" fmla="*/ 0 w 1011"/>
              <a:gd name="T7" fmla="*/ 155 h 1197"/>
              <a:gd name="T8" fmla="*/ 156 w 1011"/>
              <a:gd name="T9" fmla="*/ 0 h 1197"/>
              <a:gd name="T10" fmla="*/ 856 w 1011"/>
              <a:gd name="T11" fmla="*/ 0 h 1197"/>
              <a:gd name="T12" fmla="*/ 1011 w 1011"/>
              <a:gd name="T13" fmla="*/ 155 h 1197"/>
              <a:gd name="T14" fmla="*/ 1011 w 1011"/>
              <a:gd name="T15" fmla="*/ 1042 h 1197"/>
              <a:gd name="T16" fmla="*/ 856 w 1011"/>
              <a:gd name="T17" fmla="*/ 1197 h 1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11" h="1197">
                <a:moveTo>
                  <a:pt x="856" y="1197"/>
                </a:moveTo>
                <a:cubicBezTo>
                  <a:pt x="156" y="1197"/>
                  <a:pt x="156" y="1197"/>
                  <a:pt x="156" y="1197"/>
                </a:cubicBezTo>
                <a:cubicBezTo>
                  <a:pt x="70" y="1197"/>
                  <a:pt x="0" y="1128"/>
                  <a:pt x="0" y="1042"/>
                </a:cubicBezTo>
                <a:cubicBezTo>
                  <a:pt x="0" y="155"/>
                  <a:pt x="0" y="155"/>
                  <a:pt x="0" y="155"/>
                </a:cubicBezTo>
                <a:cubicBezTo>
                  <a:pt x="0" y="70"/>
                  <a:pt x="70" y="0"/>
                  <a:pt x="156" y="0"/>
                </a:cubicBezTo>
                <a:cubicBezTo>
                  <a:pt x="856" y="0"/>
                  <a:pt x="856" y="0"/>
                  <a:pt x="856" y="0"/>
                </a:cubicBezTo>
                <a:cubicBezTo>
                  <a:pt x="942" y="0"/>
                  <a:pt x="1011" y="70"/>
                  <a:pt x="1011" y="155"/>
                </a:cubicBezTo>
                <a:cubicBezTo>
                  <a:pt x="1011" y="1042"/>
                  <a:pt x="1011" y="1042"/>
                  <a:pt x="1011" y="1042"/>
                </a:cubicBezTo>
                <a:cubicBezTo>
                  <a:pt x="1011" y="1128"/>
                  <a:pt x="942" y="1197"/>
                  <a:pt x="856" y="119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45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6981250" y="1944712"/>
            <a:ext cx="2576248" cy="3042812"/>
          </a:xfrm>
          <a:prstGeom prst="roundRect">
            <a:avLst>
              <a:gd name="adj" fmla="val 15188"/>
            </a:avLst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45632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eft - Text Right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fr-FR" dirty="0"/>
              <a:t>Click </a:t>
            </a:r>
            <a:r>
              <a:rPr lang="fr-FR" dirty="0" err="1"/>
              <a:t>icon</a:t>
            </a:r>
            <a:r>
              <a:rPr lang="fr-FR" dirty="0"/>
              <a:t> to insert a </a:t>
            </a:r>
            <a:r>
              <a:rPr lang="fr-FR" dirty="0" err="1"/>
              <a:t>picture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78209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77ADC1-6FC9-463B-95FF-779DD7154547}" type="datetimeFigureOut">
              <a:rPr lang="fr-FR" smtClean="0"/>
              <a:t>21/04/2018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746BA-D1AA-4FF4-8D48-BDBC7FF4877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2322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9" r:id="rId4"/>
    <p:sldLayoutId id="2147483660" r:id="rId5"/>
    <p:sldLayoutId id="2147483661" r:id="rId6"/>
    <p:sldLayoutId id="2147483662" r:id="rId7"/>
    <p:sldLayoutId id="2147483666" r:id="rId8"/>
    <p:sldLayoutId id="2147483651" r:id="rId9"/>
    <p:sldLayoutId id="2147483653" r:id="rId10"/>
    <p:sldLayoutId id="2147483663" r:id="rId11"/>
    <p:sldLayoutId id="2147483664" r:id="rId12"/>
    <p:sldLayoutId id="2147483667" r:id="rId13"/>
    <p:sldLayoutId id="2147483652" r:id="rId14"/>
    <p:sldLayoutId id="2147483668" r:id="rId15"/>
    <p:sldLayoutId id="2147483657" r:id="rId16"/>
    <p:sldLayoutId id="2147483655" r:id="rId17"/>
    <p:sldLayoutId id="2147483656" r:id="rId18"/>
    <p:sldLayoutId id="2147483665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7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2282593" y="3534034"/>
            <a:ext cx="7626813" cy="83702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fr-FR" sz="4400" spc="600" dirty="0" err="1">
                <a:latin typeface="Rockwell Condensed" panose="02060603050405020104" pitchFamily="18" charset="0"/>
                <a:cs typeface="Segoe UI" panose="020B0502040204020203" pitchFamily="34" charset="0"/>
              </a:rPr>
              <a:t>Colechain</a:t>
            </a:r>
            <a:endParaRPr lang="fr-FR" sz="4400" spc="600" dirty="0">
              <a:latin typeface="Rockwell Condensed" panose="02060603050405020104" pitchFamily="18" charset="0"/>
              <a:cs typeface="Segoe UI" panose="020B0502040204020203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89199" y="4448577"/>
            <a:ext cx="7213600" cy="62844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fr-FR" sz="3200" dirty="0" err="1">
                <a:cs typeface="Segoe UI" panose="020B0502040204020203" pitchFamily="34" charset="0"/>
              </a:rPr>
              <a:t>Innovating</a:t>
            </a:r>
            <a:r>
              <a:rPr lang="fr-FR" sz="3200" dirty="0">
                <a:cs typeface="Segoe UI" panose="020B0502040204020203" pitchFamily="34" charset="0"/>
              </a:rPr>
              <a:t> &amp; </a:t>
            </a:r>
            <a:r>
              <a:rPr lang="fr-FR" sz="3200" dirty="0" err="1">
                <a:cs typeface="Segoe UI" panose="020B0502040204020203" pitchFamily="34" charset="0"/>
              </a:rPr>
              <a:t>Analyzing</a:t>
            </a:r>
            <a:r>
              <a:rPr lang="fr-FR" sz="3200" dirty="0">
                <a:cs typeface="Segoe UI" panose="020B0502040204020203" pitchFamily="34" charset="0"/>
              </a:rPr>
              <a:t> blockchain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A35EAF-EAFC-4F15-98EB-93B732A2E5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629" y="656021"/>
            <a:ext cx="2295007" cy="280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729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104B500-9EAF-4B67-BAED-5982B5D7BF68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68853" y="4003046"/>
            <a:ext cx="3291840" cy="0"/>
          </a:xfrm>
          <a:prstGeom prst="line">
            <a:avLst/>
          </a:prstGeom>
          <a:ln>
            <a:solidFill>
              <a:srgbClr val="E9338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Placeholder 33" descr="A picture containing indoor, light, sitting, decorated&#10;&#10;Description generated with high confidence">
            <a:extLst>
              <a:ext uri="{FF2B5EF4-FFF2-40B4-BE49-F238E27FC236}">
                <a16:creationId xmlns:a16="http://schemas.microsoft.com/office/drawing/2014/main" id="{5F0FEE30-3111-440D-A560-FE768B569814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tretch>
            <a:fillRect/>
          </a:stretch>
        </p:blipFill>
        <p:spPr>
          <a:xfrm>
            <a:off x="2765677" y="2467779"/>
            <a:ext cx="6660644" cy="3994238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8EA2730F-6E5C-4957-8D7E-D5DBF71A3771}"/>
              </a:ext>
            </a:extLst>
          </p:cNvPr>
          <p:cNvSpPr txBox="1"/>
          <p:nvPr/>
        </p:nvSpPr>
        <p:spPr>
          <a:xfrm>
            <a:off x="286439" y="517811"/>
            <a:ext cx="11490592" cy="628442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32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Why not centralized ledger with one party owning all the data? </a:t>
            </a:r>
          </a:p>
        </p:txBody>
      </p:sp>
    </p:spTree>
    <p:extLst>
      <p:ext uri="{BB962C8B-B14F-4D97-AF65-F5344CB8AC3E}">
        <p14:creationId xmlns:p14="http://schemas.microsoft.com/office/powerpoint/2010/main" val="2178591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839788" y="2355170"/>
            <a:ext cx="2220686" cy="222068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Oval 5"/>
          <p:cNvSpPr/>
          <p:nvPr/>
        </p:nvSpPr>
        <p:spPr>
          <a:xfrm>
            <a:off x="4985657" y="2355170"/>
            <a:ext cx="2220686" cy="222068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Oval 6"/>
          <p:cNvSpPr/>
          <p:nvPr/>
        </p:nvSpPr>
        <p:spPr>
          <a:xfrm>
            <a:off x="9131527" y="2355170"/>
            <a:ext cx="2220686" cy="222068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98" name="Group 97"/>
          <p:cNvGrpSpPr/>
          <p:nvPr/>
        </p:nvGrpSpPr>
        <p:grpSpPr>
          <a:xfrm>
            <a:off x="9771970" y="3285766"/>
            <a:ext cx="939800" cy="368300"/>
            <a:chOff x="-467519" y="412362"/>
            <a:chExt cx="939800" cy="368300"/>
          </a:xfrm>
        </p:grpSpPr>
        <p:sp>
          <p:nvSpPr>
            <p:cNvPr id="94" name="Rectangle 115"/>
            <p:cNvSpPr>
              <a:spLocks noChangeArrowheads="1"/>
            </p:cNvSpPr>
            <p:nvPr/>
          </p:nvSpPr>
          <p:spPr bwMode="auto">
            <a:xfrm>
              <a:off x="-467519" y="412362"/>
              <a:ext cx="879475" cy="368300"/>
            </a:xfrm>
            <a:prstGeom prst="rect">
              <a:avLst/>
            </a:prstGeom>
            <a:noFill/>
            <a:ln w="30163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5" name="Freeform 116"/>
            <p:cNvSpPr>
              <a:spLocks/>
            </p:cNvSpPr>
            <p:nvPr/>
          </p:nvSpPr>
          <p:spPr bwMode="auto">
            <a:xfrm>
              <a:off x="411956" y="504437"/>
              <a:ext cx="60325" cy="184150"/>
            </a:xfrm>
            <a:custGeom>
              <a:avLst/>
              <a:gdLst>
                <a:gd name="T0" fmla="*/ 0 w 38"/>
                <a:gd name="T1" fmla="*/ 0 h 116"/>
                <a:gd name="T2" fmla="*/ 38 w 38"/>
                <a:gd name="T3" fmla="*/ 0 h 116"/>
                <a:gd name="T4" fmla="*/ 38 w 38"/>
                <a:gd name="T5" fmla="*/ 116 h 116"/>
                <a:gd name="T6" fmla="*/ 0 w 38"/>
                <a:gd name="T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16">
                  <a:moveTo>
                    <a:pt x="0" y="0"/>
                  </a:moveTo>
                  <a:lnTo>
                    <a:pt x="38" y="0"/>
                  </a:lnTo>
                  <a:lnTo>
                    <a:pt x="38" y="116"/>
                  </a:lnTo>
                  <a:lnTo>
                    <a:pt x="0" y="116"/>
                  </a:lnTo>
                </a:path>
              </a:pathLst>
            </a:custGeom>
            <a:noFill/>
            <a:ln w="30163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6" name="Rectangle 117"/>
            <p:cNvSpPr>
              <a:spLocks noChangeArrowheads="1"/>
            </p:cNvSpPr>
            <p:nvPr/>
          </p:nvSpPr>
          <p:spPr bwMode="auto">
            <a:xfrm>
              <a:off x="-407194" y="472687"/>
              <a:ext cx="758825" cy="246063"/>
            </a:xfrm>
            <a:prstGeom prst="rect">
              <a:avLst/>
            </a:prstGeom>
            <a:noFill/>
            <a:ln w="30163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7" name="Freeform 118"/>
            <p:cNvSpPr>
              <a:spLocks/>
            </p:cNvSpPr>
            <p:nvPr/>
          </p:nvSpPr>
          <p:spPr bwMode="auto">
            <a:xfrm>
              <a:off x="-150019" y="550475"/>
              <a:ext cx="212725" cy="92075"/>
            </a:xfrm>
            <a:custGeom>
              <a:avLst/>
              <a:gdLst>
                <a:gd name="T0" fmla="*/ 0 w 134"/>
                <a:gd name="T1" fmla="*/ 29 h 58"/>
                <a:gd name="T2" fmla="*/ 67 w 134"/>
                <a:gd name="T3" fmla="*/ 0 h 58"/>
                <a:gd name="T4" fmla="*/ 67 w 134"/>
                <a:gd name="T5" fmla="*/ 58 h 58"/>
                <a:gd name="T6" fmla="*/ 134 w 134"/>
                <a:gd name="T7" fmla="*/ 2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4" h="58">
                  <a:moveTo>
                    <a:pt x="0" y="29"/>
                  </a:moveTo>
                  <a:lnTo>
                    <a:pt x="67" y="0"/>
                  </a:lnTo>
                  <a:lnTo>
                    <a:pt x="67" y="58"/>
                  </a:lnTo>
                  <a:lnTo>
                    <a:pt x="134" y="29"/>
                  </a:lnTo>
                </a:path>
              </a:pathLst>
            </a:custGeom>
            <a:noFill/>
            <a:ln w="30163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99" name="TextBox 98"/>
          <p:cNvSpPr txBox="1"/>
          <p:nvPr/>
        </p:nvSpPr>
        <p:spPr>
          <a:xfrm>
            <a:off x="368442" y="4889793"/>
            <a:ext cx="3163378" cy="1366528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Security</a:t>
            </a:r>
          </a:p>
          <a:p>
            <a:pPr marL="342900" indent="-342900" algn="ctr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No point of </a:t>
            </a:r>
            <a:r>
              <a:rPr lang="fr-FR" sz="20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failure</a:t>
            </a:r>
            <a:endParaRPr lang="fr-FR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42900" indent="-342900" algn="ctr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fr-FR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Data </a:t>
            </a:r>
            <a:r>
              <a:rPr lang="fr-FR" sz="20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is</a:t>
            </a:r>
            <a:r>
              <a:rPr lang="fr-FR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fr-FR" sz="20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cryptographically</a:t>
            </a:r>
            <a:r>
              <a:rPr lang="fr-FR" sz="20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fr-FR" sz="20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signed</a:t>
            </a:r>
            <a:endParaRPr lang="fr-FR" sz="2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9232899" y="4879624"/>
            <a:ext cx="2017942" cy="5355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32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Efficiency</a:t>
            </a:r>
            <a:endParaRPr lang="fr-FR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9249682" cy="701731"/>
          </a:xfrm>
        </p:spPr>
        <p:txBody>
          <a:bodyPr/>
          <a:lstStyle/>
          <a:p>
            <a:r>
              <a:rPr lang="fr-FR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Awesome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fr-FR" dirty="0" err="1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features</a:t>
            </a:r>
            <a:r>
              <a:rPr lang="fr-FR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of </a:t>
            </a:r>
            <a:r>
              <a:rPr lang="fr-FR" dirty="0" err="1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using</a:t>
            </a:r>
            <a:r>
              <a:rPr lang="fr-FR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blockchain 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E49B25F-3C32-43E3-AB21-200CE21EA6BE}"/>
              </a:ext>
            </a:extLst>
          </p:cNvPr>
          <p:cNvGrpSpPr/>
          <p:nvPr/>
        </p:nvGrpSpPr>
        <p:grpSpPr>
          <a:xfrm>
            <a:off x="1540555" y="3117604"/>
            <a:ext cx="817054" cy="796699"/>
            <a:chOff x="6435728" y="6629401"/>
            <a:chExt cx="661988" cy="763587"/>
          </a:xfrm>
          <a:solidFill>
            <a:schemeClr val="accent1"/>
          </a:solidFill>
        </p:grpSpPr>
        <p:sp>
          <p:nvSpPr>
            <p:cNvPr id="20" name="Freeform 836">
              <a:extLst>
                <a:ext uri="{FF2B5EF4-FFF2-40B4-BE49-F238E27FC236}">
                  <a16:creationId xmlns:a16="http://schemas.microsoft.com/office/drawing/2014/main" id="{EAB56BD4-847C-4D01-8A5F-95B62D4E5732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5728" y="7265988"/>
              <a:ext cx="127000" cy="127000"/>
            </a:xfrm>
            <a:custGeom>
              <a:avLst/>
              <a:gdLst>
                <a:gd name="T0" fmla="*/ 36 w 40"/>
                <a:gd name="T1" fmla="*/ 40 h 40"/>
                <a:gd name="T2" fmla="*/ 33 w 40"/>
                <a:gd name="T3" fmla="*/ 39 h 40"/>
                <a:gd name="T4" fmla="*/ 1 w 40"/>
                <a:gd name="T5" fmla="*/ 7 h 40"/>
                <a:gd name="T6" fmla="*/ 1 w 40"/>
                <a:gd name="T7" fmla="*/ 1 h 40"/>
                <a:gd name="T8" fmla="*/ 7 w 40"/>
                <a:gd name="T9" fmla="*/ 1 h 40"/>
                <a:gd name="T10" fmla="*/ 39 w 40"/>
                <a:gd name="T11" fmla="*/ 33 h 40"/>
                <a:gd name="T12" fmla="*/ 39 w 40"/>
                <a:gd name="T13" fmla="*/ 39 h 40"/>
                <a:gd name="T14" fmla="*/ 36 w 40"/>
                <a:gd name="T1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40">
                  <a:moveTo>
                    <a:pt x="36" y="40"/>
                  </a:moveTo>
                  <a:cubicBezTo>
                    <a:pt x="35" y="40"/>
                    <a:pt x="34" y="40"/>
                    <a:pt x="33" y="39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5"/>
                    <a:pt x="40" y="37"/>
                    <a:pt x="39" y="39"/>
                  </a:cubicBezTo>
                  <a:cubicBezTo>
                    <a:pt x="38" y="40"/>
                    <a:pt x="37" y="40"/>
                    <a:pt x="36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" name="Freeform 837">
              <a:extLst>
                <a:ext uri="{FF2B5EF4-FFF2-40B4-BE49-F238E27FC236}">
                  <a16:creationId xmlns:a16="http://schemas.microsoft.com/office/drawing/2014/main" id="{2A4253D8-09B2-4C6A-9E0E-94CA509187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89728" y="6629401"/>
              <a:ext cx="407988" cy="406400"/>
            </a:xfrm>
            <a:custGeom>
              <a:avLst/>
              <a:gdLst>
                <a:gd name="T0" fmla="*/ 64 w 128"/>
                <a:gd name="T1" fmla="*/ 128 h 128"/>
                <a:gd name="T2" fmla="*/ 0 w 128"/>
                <a:gd name="T3" fmla="*/ 64 h 128"/>
                <a:gd name="T4" fmla="*/ 64 w 128"/>
                <a:gd name="T5" fmla="*/ 0 h 128"/>
                <a:gd name="T6" fmla="*/ 128 w 128"/>
                <a:gd name="T7" fmla="*/ 64 h 128"/>
                <a:gd name="T8" fmla="*/ 64 w 128"/>
                <a:gd name="T9" fmla="*/ 128 h 128"/>
                <a:gd name="T10" fmla="*/ 64 w 128"/>
                <a:gd name="T11" fmla="*/ 8 h 128"/>
                <a:gd name="T12" fmla="*/ 8 w 128"/>
                <a:gd name="T13" fmla="*/ 64 h 128"/>
                <a:gd name="T14" fmla="*/ 64 w 128"/>
                <a:gd name="T15" fmla="*/ 120 h 128"/>
                <a:gd name="T16" fmla="*/ 120 w 128"/>
                <a:gd name="T17" fmla="*/ 64 h 128"/>
                <a:gd name="T18" fmla="*/ 64 w 128"/>
                <a:gd name="T19" fmla="*/ 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8" h="128">
                  <a:moveTo>
                    <a:pt x="64" y="128"/>
                  </a:moveTo>
                  <a:cubicBezTo>
                    <a:pt x="29" y="128"/>
                    <a:pt x="0" y="99"/>
                    <a:pt x="0" y="64"/>
                  </a:cubicBezTo>
                  <a:cubicBezTo>
                    <a:pt x="0" y="29"/>
                    <a:pt x="29" y="0"/>
                    <a:pt x="64" y="0"/>
                  </a:cubicBezTo>
                  <a:cubicBezTo>
                    <a:pt x="99" y="0"/>
                    <a:pt x="128" y="29"/>
                    <a:pt x="128" y="64"/>
                  </a:cubicBezTo>
                  <a:cubicBezTo>
                    <a:pt x="128" y="99"/>
                    <a:pt x="99" y="128"/>
                    <a:pt x="64" y="128"/>
                  </a:cubicBezTo>
                  <a:close/>
                  <a:moveTo>
                    <a:pt x="64" y="8"/>
                  </a:moveTo>
                  <a:cubicBezTo>
                    <a:pt x="33" y="8"/>
                    <a:pt x="8" y="33"/>
                    <a:pt x="8" y="64"/>
                  </a:cubicBezTo>
                  <a:cubicBezTo>
                    <a:pt x="8" y="95"/>
                    <a:pt x="33" y="120"/>
                    <a:pt x="64" y="120"/>
                  </a:cubicBezTo>
                  <a:cubicBezTo>
                    <a:pt x="95" y="120"/>
                    <a:pt x="120" y="95"/>
                    <a:pt x="120" y="64"/>
                  </a:cubicBezTo>
                  <a:cubicBezTo>
                    <a:pt x="120" y="33"/>
                    <a:pt x="95" y="8"/>
                    <a:pt x="6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" name="Freeform 838">
              <a:extLst>
                <a:ext uri="{FF2B5EF4-FFF2-40B4-BE49-F238E27FC236}">
                  <a16:creationId xmlns:a16="http://schemas.microsoft.com/office/drawing/2014/main" id="{7AB8AC1D-08DF-4AE8-97D2-AC9282E68F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5728" y="6956426"/>
              <a:ext cx="336550" cy="334963"/>
            </a:xfrm>
            <a:custGeom>
              <a:avLst/>
              <a:gdLst>
                <a:gd name="T0" fmla="*/ 4 w 106"/>
                <a:gd name="T1" fmla="*/ 105 h 105"/>
                <a:gd name="T2" fmla="*/ 1 w 106"/>
                <a:gd name="T3" fmla="*/ 104 h 105"/>
                <a:gd name="T4" fmla="*/ 1 w 106"/>
                <a:gd name="T5" fmla="*/ 98 h 105"/>
                <a:gd name="T6" fmla="*/ 99 w 106"/>
                <a:gd name="T7" fmla="*/ 1 h 105"/>
                <a:gd name="T8" fmla="*/ 104 w 106"/>
                <a:gd name="T9" fmla="*/ 1 h 105"/>
                <a:gd name="T10" fmla="*/ 104 w 106"/>
                <a:gd name="T11" fmla="*/ 7 h 105"/>
                <a:gd name="T12" fmla="*/ 7 w 106"/>
                <a:gd name="T13" fmla="*/ 104 h 105"/>
                <a:gd name="T14" fmla="*/ 4 w 106"/>
                <a:gd name="T1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105">
                  <a:moveTo>
                    <a:pt x="4" y="105"/>
                  </a:moveTo>
                  <a:cubicBezTo>
                    <a:pt x="3" y="105"/>
                    <a:pt x="2" y="105"/>
                    <a:pt x="1" y="104"/>
                  </a:cubicBezTo>
                  <a:cubicBezTo>
                    <a:pt x="0" y="102"/>
                    <a:pt x="0" y="100"/>
                    <a:pt x="1" y="98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100" y="0"/>
                    <a:pt x="103" y="0"/>
                    <a:pt x="104" y="1"/>
                  </a:cubicBezTo>
                  <a:cubicBezTo>
                    <a:pt x="106" y="3"/>
                    <a:pt x="106" y="5"/>
                    <a:pt x="104" y="7"/>
                  </a:cubicBezTo>
                  <a:cubicBezTo>
                    <a:pt x="7" y="104"/>
                    <a:pt x="7" y="104"/>
                    <a:pt x="7" y="104"/>
                  </a:cubicBezTo>
                  <a:cubicBezTo>
                    <a:pt x="6" y="105"/>
                    <a:pt x="5" y="105"/>
                    <a:pt x="4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" name="Freeform 839">
              <a:extLst>
                <a:ext uri="{FF2B5EF4-FFF2-40B4-BE49-F238E27FC236}">
                  <a16:creationId xmlns:a16="http://schemas.microsoft.com/office/drawing/2014/main" id="{BE8DF895-CD8B-47F3-B541-3BBA4BE7C8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4628" y="7177088"/>
              <a:ext cx="127000" cy="127000"/>
            </a:xfrm>
            <a:custGeom>
              <a:avLst/>
              <a:gdLst>
                <a:gd name="T0" fmla="*/ 36 w 40"/>
                <a:gd name="T1" fmla="*/ 40 h 40"/>
                <a:gd name="T2" fmla="*/ 33 w 40"/>
                <a:gd name="T3" fmla="*/ 39 h 40"/>
                <a:gd name="T4" fmla="*/ 1 w 40"/>
                <a:gd name="T5" fmla="*/ 7 h 40"/>
                <a:gd name="T6" fmla="*/ 1 w 40"/>
                <a:gd name="T7" fmla="*/ 1 h 40"/>
                <a:gd name="T8" fmla="*/ 7 w 40"/>
                <a:gd name="T9" fmla="*/ 1 h 40"/>
                <a:gd name="T10" fmla="*/ 39 w 40"/>
                <a:gd name="T11" fmla="*/ 33 h 40"/>
                <a:gd name="T12" fmla="*/ 39 w 40"/>
                <a:gd name="T13" fmla="*/ 39 h 40"/>
                <a:gd name="T14" fmla="*/ 36 w 40"/>
                <a:gd name="T1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40">
                  <a:moveTo>
                    <a:pt x="36" y="40"/>
                  </a:moveTo>
                  <a:cubicBezTo>
                    <a:pt x="35" y="40"/>
                    <a:pt x="34" y="40"/>
                    <a:pt x="33" y="39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6"/>
                    <a:pt x="0" y="3"/>
                    <a:pt x="1" y="1"/>
                  </a:cubicBezTo>
                  <a:cubicBezTo>
                    <a:pt x="3" y="0"/>
                    <a:pt x="6" y="0"/>
                    <a:pt x="7" y="1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5"/>
                    <a:pt x="40" y="37"/>
                    <a:pt x="39" y="39"/>
                  </a:cubicBezTo>
                  <a:cubicBezTo>
                    <a:pt x="38" y="40"/>
                    <a:pt x="37" y="40"/>
                    <a:pt x="36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E25293D-042E-41B1-B696-938B1A81C148}"/>
              </a:ext>
            </a:extLst>
          </p:cNvPr>
          <p:cNvGrpSpPr/>
          <p:nvPr/>
        </p:nvGrpSpPr>
        <p:grpSpPr>
          <a:xfrm>
            <a:off x="5889539" y="3221489"/>
            <a:ext cx="412922" cy="412065"/>
            <a:chOff x="2542525" y="3857630"/>
            <a:chExt cx="765176" cy="763588"/>
          </a:xfrm>
          <a:solidFill>
            <a:schemeClr val="accent1"/>
          </a:solidFill>
        </p:grpSpPr>
        <p:sp>
          <p:nvSpPr>
            <p:cNvPr id="48" name="Freeform 1150">
              <a:extLst>
                <a:ext uri="{FF2B5EF4-FFF2-40B4-BE49-F238E27FC236}">
                  <a16:creationId xmlns:a16="http://schemas.microsoft.com/office/drawing/2014/main" id="{7B63A8F4-7EE1-4B31-8AE6-2DEFCF4F3F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42525" y="3857630"/>
              <a:ext cx="765176" cy="763588"/>
            </a:xfrm>
            <a:custGeom>
              <a:avLst/>
              <a:gdLst>
                <a:gd name="T0" fmla="*/ 120 w 240"/>
                <a:gd name="T1" fmla="*/ 240 h 240"/>
                <a:gd name="T2" fmla="*/ 0 w 240"/>
                <a:gd name="T3" fmla="*/ 120 h 240"/>
                <a:gd name="T4" fmla="*/ 120 w 240"/>
                <a:gd name="T5" fmla="*/ 0 h 240"/>
                <a:gd name="T6" fmla="*/ 240 w 240"/>
                <a:gd name="T7" fmla="*/ 120 h 240"/>
                <a:gd name="T8" fmla="*/ 120 w 240"/>
                <a:gd name="T9" fmla="*/ 240 h 240"/>
                <a:gd name="T10" fmla="*/ 120 w 240"/>
                <a:gd name="T11" fmla="*/ 8 h 240"/>
                <a:gd name="T12" fmla="*/ 8 w 240"/>
                <a:gd name="T13" fmla="*/ 120 h 240"/>
                <a:gd name="T14" fmla="*/ 120 w 240"/>
                <a:gd name="T15" fmla="*/ 232 h 240"/>
                <a:gd name="T16" fmla="*/ 232 w 240"/>
                <a:gd name="T17" fmla="*/ 120 h 240"/>
                <a:gd name="T18" fmla="*/ 120 w 240"/>
                <a:gd name="T19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0" h="240">
                  <a:moveTo>
                    <a:pt x="120" y="240"/>
                  </a:moveTo>
                  <a:cubicBezTo>
                    <a:pt x="54" y="240"/>
                    <a:pt x="0" y="186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186" y="0"/>
                    <a:pt x="240" y="54"/>
                    <a:pt x="240" y="120"/>
                  </a:cubicBezTo>
                  <a:cubicBezTo>
                    <a:pt x="240" y="186"/>
                    <a:pt x="186" y="240"/>
                    <a:pt x="120" y="240"/>
                  </a:cubicBezTo>
                  <a:close/>
                  <a:moveTo>
                    <a:pt x="120" y="8"/>
                  </a:moveTo>
                  <a:cubicBezTo>
                    <a:pt x="58" y="8"/>
                    <a:pt x="8" y="58"/>
                    <a:pt x="8" y="120"/>
                  </a:cubicBezTo>
                  <a:cubicBezTo>
                    <a:pt x="8" y="182"/>
                    <a:pt x="58" y="232"/>
                    <a:pt x="120" y="232"/>
                  </a:cubicBezTo>
                  <a:cubicBezTo>
                    <a:pt x="182" y="232"/>
                    <a:pt x="232" y="182"/>
                    <a:pt x="232" y="120"/>
                  </a:cubicBezTo>
                  <a:cubicBezTo>
                    <a:pt x="232" y="58"/>
                    <a:pt x="182" y="8"/>
                    <a:pt x="1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9" name="Freeform 1151">
              <a:extLst>
                <a:ext uri="{FF2B5EF4-FFF2-40B4-BE49-F238E27FC236}">
                  <a16:creationId xmlns:a16="http://schemas.microsoft.com/office/drawing/2014/main" id="{3516242C-6330-445D-80AC-878BE74C4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40988" y="3857630"/>
              <a:ext cx="200025" cy="760413"/>
            </a:xfrm>
            <a:custGeom>
              <a:avLst/>
              <a:gdLst>
                <a:gd name="T0" fmla="*/ 5 w 63"/>
                <a:gd name="T1" fmla="*/ 239 h 239"/>
                <a:gd name="T2" fmla="*/ 2 w 63"/>
                <a:gd name="T3" fmla="*/ 238 h 239"/>
                <a:gd name="T4" fmla="*/ 2 w 63"/>
                <a:gd name="T5" fmla="*/ 232 h 239"/>
                <a:gd name="T6" fmla="*/ 55 w 63"/>
                <a:gd name="T7" fmla="*/ 120 h 239"/>
                <a:gd name="T8" fmla="*/ 2 w 63"/>
                <a:gd name="T9" fmla="*/ 8 h 239"/>
                <a:gd name="T10" fmla="*/ 2 w 63"/>
                <a:gd name="T11" fmla="*/ 2 h 239"/>
                <a:gd name="T12" fmla="*/ 8 w 63"/>
                <a:gd name="T13" fmla="*/ 2 h 239"/>
                <a:gd name="T14" fmla="*/ 63 w 63"/>
                <a:gd name="T15" fmla="*/ 120 h 239"/>
                <a:gd name="T16" fmla="*/ 8 w 63"/>
                <a:gd name="T17" fmla="*/ 238 h 239"/>
                <a:gd name="T18" fmla="*/ 5 w 63"/>
                <a:gd name="T19" fmla="*/ 239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239">
                  <a:moveTo>
                    <a:pt x="5" y="239"/>
                  </a:moveTo>
                  <a:cubicBezTo>
                    <a:pt x="4" y="239"/>
                    <a:pt x="3" y="239"/>
                    <a:pt x="2" y="238"/>
                  </a:cubicBezTo>
                  <a:cubicBezTo>
                    <a:pt x="0" y="236"/>
                    <a:pt x="1" y="234"/>
                    <a:pt x="2" y="232"/>
                  </a:cubicBezTo>
                  <a:cubicBezTo>
                    <a:pt x="36" y="203"/>
                    <a:pt x="55" y="162"/>
                    <a:pt x="55" y="120"/>
                  </a:cubicBezTo>
                  <a:cubicBezTo>
                    <a:pt x="55" y="78"/>
                    <a:pt x="36" y="37"/>
                    <a:pt x="2" y="8"/>
                  </a:cubicBezTo>
                  <a:cubicBezTo>
                    <a:pt x="1" y="6"/>
                    <a:pt x="1" y="4"/>
                    <a:pt x="2" y="2"/>
                  </a:cubicBezTo>
                  <a:cubicBezTo>
                    <a:pt x="3" y="0"/>
                    <a:pt x="6" y="0"/>
                    <a:pt x="8" y="2"/>
                  </a:cubicBezTo>
                  <a:cubicBezTo>
                    <a:pt x="43" y="33"/>
                    <a:pt x="63" y="76"/>
                    <a:pt x="63" y="120"/>
                  </a:cubicBezTo>
                  <a:cubicBezTo>
                    <a:pt x="63" y="164"/>
                    <a:pt x="43" y="207"/>
                    <a:pt x="8" y="238"/>
                  </a:cubicBezTo>
                  <a:cubicBezTo>
                    <a:pt x="7" y="239"/>
                    <a:pt x="6" y="239"/>
                    <a:pt x="5" y="2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Freeform 1152">
              <a:extLst>
                <a:ext uri="{FF2B5EF4-FFF2-40B4-BE49-F238E27FC236}">
                  <a16:creationId xmlns:a16="http://schemas.microsoft.com/office/drawing/2014/main" id="{4E77925F-36DA-4FF1-98CE-527992CE2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9213" y="3857630"/>
              <a:ext cx="200025" cy="760413"/>
            </a:xfrm>
            <a:custGeom>
              <a:avLst/>
              <a:gdLst>
                <a:gd name="T0" fmla="*/ 58 w 63"/>
                <a:gd name="T1" fmla="*/ 239 h 239"/>
                <a:gd name="T2" fmla="*/ 55 w 63"/>
                <a:gd name="T3" fmla="*/ 238 h 239"/>
                <a:gd name="T4" fmla="*/ 0 w 63"/>
                <a:gd name="T5" fmla="*/ 120 h 239"/>
                <a:gd name="T6" fmla="*/ 55 w 63"/>
                <a:gd name="T7" fmla="*/ 2 h 239"/>
                <a:gd name="T8" fmla="*/ 61 w 63"/>
                <a:gd name="T9" fmla="*/ 2 h 239"/>
                <a:gd name="T10" fmla="*/ 61 w 63"/>
                <a:gd name="T11" fmla="*/ 8 h 239"/>
                <a:gd name="T12" fmla="*/ 8 w 63"/>
                <a:gd name="T13" fmla="*/ 120 h 239"/>
                <a:gd name="T14" fmla="*/ 61 w 63"/>
                <a:gd name="T15" fmla="*/ 232 h 239"/>
                <a:gd name="T16" fmla="*/ 61 w 63"/>
                <a:gd name="T17" fmla="*/ 238 h 239"/>
                <a:gd name="T18" fmla="*/ 58 w 63"/>
                <a:gd name="T19" fmla="*/ 239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239">
                  <a:moveTo>
                    <a:pt x="58" y="239"/>
                  </a:moveTo>
                  <a:cubicBezTo>
                    <a:pt x="57" y="239"/>
                    <a:pt x="56" y="239"/>
                    <a:pt x="55" y="238"/>
                  </a:cubicBezTo>
                  <a:cubicBezTo>
                    <a:pt x="20" y="207"/>
                    <a:pt x="0" y="164"/>
                    <a:pt x="0" y="120"/>
                  </a:cubicBezTo>
                  <a:cubicBezTo>
                    <a:pt x="0" y="76"/>
                    <a:pt x="20" y="33"/>
                    <a:pt x="55" y="2"/>
                  </a:cubicBezTo>
                  <a:cubicBezTo>
                    <a:pt x="57" y="0"/>
                    <a:pt x="60" y="0"/>
                    <a:pt x="61" y="2"/>
                  </a:cubicBezTo>
                  <a:cubicBezTo>
                    <a:pt x="63" y="4"/>
                    <a:pt x="62" y="6"/>
                    <a:pt x="61" y="8"/>
                  </a:cubicBezTo>
                  <a:cubicBezTo>
                    <a:pt x="27" y="37"/>
                    <a:pt x="8" y="78"/>
                    <a:pt x="8" y="120"/>
                  </a:cubicBezTo>
                  <a:cubicBezTo>
                    <a:pt x="8" y="162"/>
                    <a:pt x="27" y="203"/>
                    <a:pt x="61" y="232"/>
                  </a:cubicBezTo>
                  <a:cubicBezTo>
                    <a:pt x="62" y="234"/>
                    <a:pt x="62" y="236"/>
                    <a:pt x="61" y="238"/>
                  </a:cubicBezTo>
                  <a:cubicBezTo>
                    <a:pt x="60" y="239"/>
                    <a:pt x="59" y="239"/>
                    <a:pt x="58" y="2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1153">
              <a:extLst>
                <a:ext uri="{FF2B5EF4-FFF2-40B4-BE49-F238E27FC236}">
                  <a16:creationId xmlns:a16="http://schemas.microsoft.com/office/drawing/2014/main" id="{09A6ABD2-496D-4A43-875B-D4291D4B1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2413" y="3857630"/>
              <a:ext cx="25400" cy="763588"/>
            </a:xfrm>
            <a:custGeom>
              <a:avLst/>
              <a:gdLst>
                <a:gd name="T0" fmla="*/ 4 w 8"/>
                <a:gd name="T1" fmla="*/ 240 h 240"/>
                <a:gd name="T2" fmla="*/ 0 w 8"/>
                <a:gd name="T3" fmla="*/ 236 h 240"/>
                <a:gd name="T4" fmla="*/ 0 w 8"/>
                <a:gd name="T5" fmla="*/ 4 h 240"/>
                <a:gd name="T6" fmla="*/ 4 w 8"/>
                <a:gd name="T7" fmla="*/ 0 h 240"/>
                <a:gd name="T8" fmla="*/ 8 w 8"/>
                <a:gd name="T9" fmla="*/ 4 h 240"/>
                <a:gd name="T10" fmla="*/ 8 w 8"/>
                <a:gd name="T11" fmla="*/ 236 h 240"/>
                <a:gd name="T12" fmla="*/ 4 w 8"/>
                <a:gd name="T13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40">
                  <a:moveTo>
                    <a:pt x="4" y="240"/>
                  </a:moveTo>
                  <a:cubicBezTo>
                    <a:pt x="2" y="240"/>
                    <a:pt x="0" y="238"/>
                    <a:pt x="0" y="23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8"/>
                    <a:pt x="6" y="240"/>
                    <a:pt x="4" y="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1154">
              <a:extLst>
                <a:ext uri="{FF2B5EF4-FFF2-40B4-BE49-F238E27FC236}">
                  <a16:creationId xmlns:a16="http://schemas.microsoft.com/office/drawing/2014/main" id="{EC7E61CC-B471-4B52-B3A7-0A98085FB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06025" y="4418018"/>
              <a:ext cx="638176" cy="25400"/>
            </a:xfrm>
            <a:custGeom>
              <a:avLst/>
              <a:gdLst>
                <a:gd name="T0" fmla="*/ 196 w 200"/>
                <a:gd name="T1" fmla="*/ 8 h 8"/>
                <a:gd name="T2" fmla="*/ 4 w 200"/>
                <a:gd name="T3" fmla="*/ 8 h 8"/>
                <a:gd name="T4" fmla="*/ 0 w 200"/>
                <a:gd name="T5" fmla="*/ 4 h 8"/>
                <a:gd name="T6" fmla="*/ 4 w 200"/>
                <a:gd name="T7" fmla="*/ 0 h 8"/>
                <a:gd name="T8" fmla="*/ 196 w 200"/>
                <a:gd name="T9" fmla="*/ 0 h 8"/>
                <a:gd name="T10" fmla="*/ 200 w 200"/>
                <a:gd name="T11" fmla="*/ 4 h 8"/>
                <a:gd name="T12" fmla="*/ 196 w 20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" h="8">
                  <a:moveTo>
                    <a:pt x="19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96" y="0"/>
                    <a:pt x="196" y="0"/>
                    <a:pt x="196" y="0"/>
                  </a:cubicBezTo>
                  <a:cubicBezTo>
                    <a:pt x="198" y="0"/>
                    <a:pt x="200" y="2"/>
                    <a:pt x="200" y="4"/>
                  </a:cubicBezTo>
                  <a:cubicBezTo>
                    <a:pt x="200" y="6"/>
                    <a:pt x="198" y="8"/>
                    <a:pt x="19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1155">
              <a:extLst>
                <a:ext uri="{FF2B5EF4-FFF2-40B4-BE49-F238E27FC236}">
                  <a16:creationId xmlns:a16="http://schemas.microsoft.com/office/drawing/2014/main" id="{8CF348AD-6E41-44D9-80EC-FF930AEA40F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06025" y="4037018"/>
              <a:ext cx="638176" cy="25400"/>
            </a:xfrm>
            <a:custGeom>
              <a:avLst/>
              <a:gdLst>
                <a:gd name="T0" fmla="*/ 196 w 200"/>
                <a:gd name="T1" fmla="*/ 8 h 8"/>
                <a:gd name="T2" fmla="*/ 4 w 200"/>
                <a:gd name="T3" fmla="*/ 8 h 8"/>
                <a:gd name="T4" fmla="*/ 0 w 200"/>
                <a:gd name="T5" fmla="*/ 4 h 8"/>
                <a:gd name="T6" fmla="*/ 4 w 200"/>
                <a:gd name="T7" fmla="*/ 0 h 8"/>
                <a:gd name="T8" fmla="*/ 196 w 200"/>
                <a:gd name="T9" fmla="*/ 0 h 8"/>
                <a:gd name="T10" fmla="*/ 200 w 200"/>
                <a:gd name="T11" fmla="*/ 4 h 8"/>
                <a:gd name="T12" fmla="*/ 196 w 20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" h="8">
                  <a:moveTo>
                    <a:pt x="19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96" y="0"/>
                    <a:pt x="196" y="0"/>
                    <a:pt x="196" y="0"/>
                  </a:cubicBezTo>
                  <a:cubicBezTo>
                    <a:pt x="198" y="0"/>
                    <a:pt x="200" y="2"/>
                    <a:pt x="200" y="4"/>
                  </a:cubicBezTo>
                  <a:cubicBezTo>
                    <a:pt x="200" y="6"/>
                    <a:pt x="198" y="8"/>
                    <a:pt x="19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1156">
              <a:extLst>
                <a:ext uri="{FF2B5EF4-FFF2-40B4-BE49-F238E27FC236}">
                  <a16:creationId xmlns:a16="http://schemas.microsoft.com/office/drawing/2014/main" id="{ACEA03C5-250C-404E-83CE-0B7E10114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42525" y="4227518"/>
              <a:ext cx="765176" cy="25400"/>
            </a:xfrm>
            <a:custGeom>
              <a:avLst/>
              <a:gdLst>
                <a:gd name="T0" fmla="*/ 236 w 240"/>
                <a:gd name="T1" fmla="*/ 8 h 8"/>
                <a:gd name="T2" fmla="*/ 4 w 240"/>
                <a:gd name="T3" fmla="*/ 8 h 8"/>
                <a:gd name="T4" fmla="*/ 0 w 240"/>
                <a:gd name="T5" fmla="*/ 4 h 8"/>
                <a:gd name="T6" fmla="*/ 4 w 240"/>
                <a:gd name="T7" fmla="*/ 0 h 8"/>
                <a:gd name="T8" fmla="*/ 236 w 240"/>
                <a:gd name="T9" fmla="*/ 0 h 8"/>
                <a:gd name="T10" fmla="*/ 240 w 240"/>
                <a:gd name="T11" fmla="*/ 4 h 8"/>
                <a:gd name="T12" fmla="*/ 236 w 24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8">
                  <a:moveTo>
                    <a:pt x="23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36" y="0"/>
                    <a:pt x="236" y="0"/>
                    <a:pt x="236" y="0"/>
                  </a:cubicBezTo>
                  <a:cubicBezTo>
                    <a:pt x="238" y="0"/>
                    <a:pt x="240" y="2"/>
                    <a:pt x="240" y="4"/>
                  </a:cubicBezTo>
                  <a:cubicBezTo>
                    <a:pt x="240" y="6"/>
                    <a:pt x="238" y="8"/>
                    <a:pt x="23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AEBC45BB-E9AA-4785-A61A-5EBC0104B15F}"/>
              </a:ext>
            </a:extLst>
          </p:cNvPr>
          <p:cNvSpPr txBox="1"/>
          <p:nvPr/>
        </p:nvSpPr>
        <p:spPr>
          <a:xfrm>
            <a:off x="4521165" y="4775464"/>
            <a:ext cx="3163378" cy="5355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32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Accuracy</a:t>
            </a:r>
            <a:endParaRPr lang="fr-FR" sz="32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418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99" grpId="0"/>
      <p:bldP spid="102" grpId="0"/>
      <p:bldP spid="5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ADDF51-CB43-46B0-9EE4-884BECDAB71E}"/>
              </a:ext>
            </a:extLst>
          </p:cNvPr>
          <p:cNvSpPr/>
          <p:nvPr/>
        </p:nvSpPr>
        <p:spPr>
          <a:xfrm>
            <a:off x="626375" y="681313"/>
            <a:ext cx="327102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4400" dirty="0">
                <a:latin typeface="Segoe UI Light" panose="020B0502040204020203" pitchFamily="34" charset="0"/>
                <a:cs typeface="Segoe UI Light" panose="020B0502040204020203" pitchFamily="34" charset="0"/>
              </a:rPr>
              <a:t>How It </a:t>
            </a:r>
            <a:r>
              <a:rPr lang="fr-FR" sz="4400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Works</a:t>
            </a:r>
            <a:endParaRPr lang="en-US" sz="4400" dirty="0"/>
          </a:p>
        </p:txBody>
      </p:sp>
      <p:graphicFrame>
        <p:nvGraphicFramePr>
          <p:cNvPr id="5" name="Diagram 4"/>
          <p:cNvGraphicFramePr/>
          <p:nvPr>
            <p:extLst/>
          </p:nvPr>
        </p:nvGraphicFramePr>
        <p:xfrm>
          <a:off x="2218344" y="1567542"/>
          <a:ext cx="7777316" cy="49638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350244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1ADDF51-CB43-46B0-9EE4-884BECDAB71E}"/>
              </a:ext>
            </a:extLst>
          </p:cNvPr>
          <p:cNvSpPr/>
          <p:nvPr/>
        </p:nvSpPr>
        <p:spPr>
          <a:xfrm>
            <a:off x="705073" y="637769"/>
            <a:ext cx="361502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4400" dirty="0">
                <a:latin typeface="Segoe UI Light" panose="020B0502040204020203" pitchFamily="34" charset="0"/>
                <a:cs typeface="Segoe UI Light" panose="020B0502040204020203" pitchFamily="34" charset="0"/>
              </a:rPr>
              <a:t>Product</a:t>
            </a:r>
            <a:r>
              <a:rPr lang="fr-FR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fr-FR" sz="4400" dirty="0" err="1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Demo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2381913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5D8C10-976D-4C48-ADE7-DC51B426237B}"/>
              </a:ext>
            </a:extLst>
          </p:cNvPr>
          <p:cNvSpPr txBox="1"/>
          <p:nvPr/>
        </p:nvSpPr>
        <p:spPr>
          <a:xfrm>
            <a:off x="2989242" y="2324638"/>
            <a:ext cx="5912387" cy="1298625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72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Truth/Trust</a:t>
            </a:r>
          </a:p>
        </p:txBody>
      </p:sp>
    </p:spTree>
    <p:extLst>
      <p:ext uri="{BB962C8B-B14F-4D97-AF65-F5344CB8AC3E}">
        <p14:creationId xmlns:p14="http://schemas.microsoft.com/office/powerpoint/2010/main" val="4117738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576" y="2314574"/>
            <a:ext cx="3628446" cy="26327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3498084" y="2314573"/>
            <a:ext cx="3927773" cy="2632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7364317" y="2314575"/>
            <a:ext cx="4347471" cy="26327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FR" dirty="0" err="1"/>
              <a:t>Competitors</a:t>
            </a:r>
            <a:endParaRPr lang="fr-FR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0E11A53A-DD97-43AF-A955-5914C8F0E4E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t="12081" b="12081"/>
          <a:stretch>
            <a:fillRect/>
          </a:stretch>
        </p:blipFill>
        <p:spPr>
          <a:xfrm>
            <a:off x="776472" y="2516187"/>
            <a:ext cx="2678580" cy="1941943"/>
          </a:xfrm>
        </p:spPr>
      </p:pic>
      <p:pic>
        <p:nvPicPr>
          <p:cNvPr id="22" name="Picture Placeholder 21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9EEB36CB-F688-46E9-BE9A-58DF06A52F88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l="6618" r="6618"/>
          <a:stretch>
            <a:fillRect/>
          </a:stretch>
        </p:blipFill>
        <p:spPr>
          <a:xfrm>
            <a:off x="3830365" y="2515800"/>
            <a:ext cx="2899117" cy="1943272"/>
          </a:xfrm>
        </p:spPr>
      </p:pic>
      <p:pic>
        <p:nvPicPr>
          <p:cNvPr id="24" name="Picture Placeholder 23" descr="A picture containing clipart&#10;&#10;Description generated with high confidence">
            <a:extLst>
              <a:ext uri="{FF2B5EF4-FFF2-40B4-BE49-F238E27FC236}">
                <a16:creationId xmlns:a16="http://schemas.microsoft.com/office/drawing/2014/main" id="{1AB63D27-F408-4B4B-A6CC-6058DF16B27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8683" r="8683"/>
          <a:stretch>
            <a:fillRect/>
          </a:stretch>
        </p:blipFill>
        <p:spPr>
          <a:xfrm>
            <a:off x="8113098" y="2515799"/>
            <a:ext cx="3208901" cy="1943273"/>
          </a:xfrm>
        </p:spPr>
      </p:pic>
    </p:spTree>
    <p:extLst>
      <p:ext uri="{BB962C8B-B14F-4D97-AF65-F5344CB8AC3E}">
        <p14:creationId xmlns:p14="http://schemas.microsoft.com/office/powerpoint/2010/main" val="24894482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>
          <a:xfrm>
            <a:off x="6096000" y="628650"/>
            <a:ext cx="0" cy="5600700"/>
          </a:xfrm>
          <a:prstGeom prst="line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987550" y="3581400"/>
            <a:ext cx="8216900" cy="0"/>
          </a:xfrm>
          <a:prstGeom prst="line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8771255" y="1125220"/>
            <a:ext cx="386080" cy="386080"/>
            <a:chOff x="3389630" y="909320"/>
            <a:chExt cx="386080" cy="386080"/>
          </a:xfrm>
        </p:grpSpPr>
        <p:sp>
          <p:nvSpPr>
            <p:cNvPr id="18" name="Oval 17"/>
            <p:cNvSpPr/>
            <p:nvPr/>
          </p:nvSpPr>
          <p:spPr>
            <a:xfrm>
              <a:off x="3389630" y="909320"/>
              <a:ext cx="386080" cy="386080"/>
            </a:xfrm>
            <a:prstGeom prst="ellipse">
              <a:avLst/>
            </a:prstGeom>
            <a:solidFill>
              <a:schemeClr val="accent1">
                <a:alpha val="4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Oval 8"/>
            <p:cNvSpPr/>
            <p:nvPr/>
          </p:nvSpPr>
          <p:spPr>
            <a:xfrm>
              <a:off x="3468370" y="988060"/>
              <a:ext cx="228600" cy="228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2871379" y="2786363"/>
            <a:ext cx="2436027" cy="523220"/>
            <a:chOff x="6713220" y="2561083"/>
            <a:chExt cx="2436027" cy="523220"/>
          </a:xfrm>
        </p:grpSpPr>
        <p:grpSp>
          <p:nvGrpSpPr>
            <p:cNvPr id="22" name="Group 21"/>
            <p:cNvGrpSpPr/>
            <p:nvPr/>
          </p:nvGrpSpPr>
          <p:grpSpPr>
            <a:xfrm>
              <a:off x="6713220" y="2649220"/>
              <a:ext cx="386080" cy="386080"/>
              <a:chOff x="3389630" y="909320"/>
              <a:chExt cx="386080" cy="386080"/>
            </a:xfrm>
            <a:solidFill>
              <a:schemeClr val="tx1">
                <a:alpha val="35000"/>
              </a:schemeClr>
            </a:solidFill>
          </p:grpSpPr>
          <p:sp>
            <p:nvSpPr>
              <p:cNvPr id="23" name="Oval 22"/>
              <p:cNvSpPr/>
              <p:nvPr/>
            </p:nvSpPr>
            <p:spPr>
              <a:xfrm>
                <a:off x="3389630" y="909320"/>
                <a:ext cx="386080" cy="386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3468370" y="988060"/>
                <a:ext cx="228600" cy="228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sp>
          <p:nvSpPr>
            <p:cNvPr id="16" name="TextBox 15"/>
            <p:cNvSpPr txBox="1"/>
            <p:nvPr/>
          </p:nvSpPr>
          <p:spPr>
            <a:xfrm>
              <a:off x="7139304" y="2561083"/>
              <a:ext cx="2009943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fr-FR" sz="28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Glassdoor</a:t>
              </a:r>
              <a:endParaRPr lang="fr-FR" sz="28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6264347" y="883195"/>
            <a:ext cx="2136775" cy="523220"/>
            <a:chOff x="6713220" y="2561084"/>
            <a:chExt cx="2136775" cy="523220"/>
          </a:xfrm>
        </p:grpSpPr>
        <p:grpSp>
          <p:nvGrpSpPr>
            <p:cNvPr id="59" name="Group 58"/>
            <p:cNvGrpSpPr/>
            <p:nvPr/>
          </p:nvGrpSpPr>
          <p:grpSpPr>
            <a:xfrm>
              <a:off x="6713220" y="2649220"/>
              <a:ext cx="386080" cy="386080"/>
              <a:chOff x="3389630" y="909320"/>
              <a:chExt cx="386080" cy="386080"/>
            </a:xfrm>
            <a:solidFill>
              <a:schemeClr val="tx1">
                <a:alpha val="35000"/>
              </a:schemeClr>
            </a:solidFill>
          </p:grpSpPr>
          <p:sp>
            <p:nvSpPr>
              <p:cNvPr id="61" name="Oval 60"/>
              <p:cNvSpPr/>
              <p:nvPr/>
            </p:nvSpPr>
            <p:spPr>
              <a:xfrm>
                <a:off x="3389630" y="909320"/>
                <a:ext cx="386080" cy="386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3468370" y="988060"/>
                <a:ext cx="228600" cy="228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60" name="TextBox 59"/>
            <p:cNvSpPr txBox="1"/>
            <p:nvPr/>
          </p:nvSpPr>
          <p:spPr>
            <a:xfrm>
              <a:off x="7139305" y="2561084"/>
              <a:ext cx="1710690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fr-FR" sz="2800" dirty="0">
                  <a:latin typeface="Segoe UI" panose="020B0502040204020203" pitchFamily="34" charset="0"/>
                  <a:cs typeface="Segoe UI" panose="020B0502040204020203" pitchFamily="34" charset="0"/>
                </a:rPr>
                <a:t>MSI</a:t>
              </a: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1987550" y="4648255"/>
            <a:ext cx="2409875" cy="954107"/>
            <a:chOff x="6713220" y="2345640"/>
            <a:chExt cx="2409875" cy="954107"/>
          </a:xfrm>
        </p:grpSpPr>
        <p:grpSp>
          <p:nvGrpSpPr>
            <p:cNvPr id="64" name="Group 63"/>
            <p:cNvGrpSpPr/>
            <p:nvPr/>
          </p:nvGrpSpPr>
          <p:grpSpPr>
            <a:xfrm>
              <a:off x="6713220" y="2649220"/>
              <a:ext cx="386080" cy="386080"/>
              <a:chOff x="3389630" y="909320"/>
              <a:chExt cx="386080" cy="386080"/>
            </a:xfrm>
            <a:solidFill>
              <a:schemeClr val="tx1">
                <a:alpha val="35000"/>
              </a:schemeClr>
            </a:solidFill>
          </p:grpSpPr>
          <p:sp>
            <p:nvSpPr>
              <p:cNvPr id="66" name="Oval 65"/>
              <p:cNvSpPr/>
              <p:nvPr/>
            </p:nvSpPr>
            <p:spPr>
              <a:xfrm>
                <a:off x="3389630" y="909320"/>
                <a:ext cx="386080" cy="386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7" name="Oval 66"/>
              <p:cNvSpPr/>
              <p:nvPr/>
            </p:nvSpPr>
            <p:spPr>
              <a:xfrm>
                <a:off x="3468370" y="988060"/>
                <a:ext cx="228600" cy="228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65" name="TextBox 64"/>
            <p:cNvSpPr txBox="1"/>
            <p:nvPr/>
          </p:nvSpPr>
          <p:spPr>
            <a:xfrm>
              <a:off x="7139304" y="2345640"/>
              <a:ext cx="1983791" cy="95410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fr-FR" sz="28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Linkedin</a:t>
              </a:r>
              <a:r>
                <a:rPr lang="fr-FR" sz="2800" dirty="0">
                  <a:latin typeface="Segoe UI" panose="020B0502040204020203" pitchFamily="34" charset="0"/>
                  <a:cs typeface="Segoe UI" panose="020B0502040204020203" pitchFamily="34" charset="0"/>
                </a:rPr>
                <a:t> Salary</a:t>
              </a: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4776233" y="3261397"/>
            <a:ext cx="2773037" cy="523220"/>
            <a:chOff x="6713220" y="2561084"/>
            <a:chExt cx="2773037" cy="523220"/>
          </a:xfrm>
        </p:grpSpPr>
        <p:grpSp>
          <p:nvGrpSpPr>
            <p:cNvPr id="79" name="Group 78"/>
            <p:cNvGrpSpPr/>
            <p:nvPr/>
          </p:nvGrpSpPr>
          <p:grpSpPr>
            <a:xfrm>
              <a:off x="6713220" y="2649220"/>
              <a:ext cx="386080" cy="386080"/>
              <a:chOff x="3389630" y="909320"/>
              <a:chExt cx="386080" cy="386080"/>
            </a:xfrm>
            <a:solidFill>
              <a:schemeClr val="tx1">
                <a:alpha val="35000"/>
              </a:schemeClr>
            </a:solidFill>
          </p:grpSpPr>
          <p:sp>
            <p:nvSpPr>
              <p:cNvPr id="81" name="Oval 80"/>
              <p:cNvSpPr/>
              <p:nvPr/>
            </p:nvSpPr>
            <p:spPr>
              <a:xfrm>
                <a:off x="3389630" y="909320"/>
                <a:ext cx="386080" cy="38608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3468370" y="988060"/>
                <a:ext cx="228600" cy="2286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80" name="TextBox 79"/>
            <p:cNvSpPr txBox="1"/>
            <p:nvPr/>
          </p:nvSpPr>
          <p:spPr>
            <a:xfrm>
              <a:off x="7139304" y="2561084"/>
              <a:ext cx="2346953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fr-FR" sz="2800" dirty="0" err="1">
                  <a:latin typeface="Segoe UI" panose="020B0502040204020203" pitchFamily="34" charset="0"/>
                  <a:cs typeface="Segoe UI" panose="020B0502040204020203" pitchFamily="34" charset="0"/>
                </a:rPr>
                <a:t>Companalyst</a:t>
              </a:r>
              <a:endParaRPr lang="fr-FR" sz="28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85" name="TextBox 84"/>
          <p:cNvSpPr txBox="1"/>
          <p:nvPr/>
        </p:nvSpPr>
        <p:spPr>
          <a:xfrm>
            <a:off x="9157335" y="1203522"/>
            <a:ext cx="171069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sz="1400" b="1" dirty="0" err="1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ColeChain</a:t>
            </a:r>
            <a:endParaRPr lang="fr-FR" b="1" dirty="0">
              <a:solidFill>
                <a:schemeClr val="accent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5240655" y="119065"/>
            <a:ext cx="171069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fr-FR" sz="1400" b="1" spc="300" dirty="0">
                <a:latin typeface="Segoe UI" panose="020B0502040204020203" pitchFamily="34" charset="0"/>
                <a:cs typeface="Segoe UI" panose="020B0502040204020203" pitchFamily="34" charset="0"/>
              </a:rPr>
              <a:t>High Security</a:t>
            </a:r>
            <a:endParaRPr lang="fr-FR" b="1" spc="3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10204450" y="3324649"/>
            <a:ext cx="171069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sz="1400" b="1" spc="300" dirty="0">
                <a:latin typeface="Segoe UI" panose="020B0502040204020203" pitchFamily="34" charset="0"/>
                <a:cs typeface="Segoe UI" panose="020B0502040204020203" pitchFamily="34" charset="0"/>
              </a:rPr>
              <a:t>High </a:t>
            </a:r>
            <a:r>
              <a:rPr lang="fr-FR" sz="1400" b="1" spc="300" dirty="0" err="1">
                <a:latin typeface="Segoe UI" panose="020B0502040204020203" pitchFamily="34" charset="0"/>
                <a:cs typeface="Segoe UI" panose="020B0502040204020203" pitchFamily="34" charset="0"/>
              </a:rPr>
              <a:t>Accuracy</a:t>
            </a:r>
            <a:endParaRPr lang="fr-FR" b="1" spc="3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E1EEC14-6B1E-4264-B415-7402002E1E00}"/>
              </a:ext>
            </a:extLst>
          </p:cNvPr>
          <p:cNvSpPr txBox="1"/>
          <p:nvPr/>
        </p:nvSpPr>
        <p:spPr>
          <a:xfrm>
            <a:off x="5083573" y="6184568"/>
            <a:ext cx="2036119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sz="1400" b="1" spc="300" dirty="0">
                <a:latin typeface="Segoe UI" panose="020B0502040204020203" pitchFamily="34" charset="0"/>
                <a:cs typeface="Segoe UI" panose="020B0502040204020203" pitchFamily="34" charset="0"/>
              </a:rPr>
              <a:t>High </a:t>
            </a:r>
            <a:r>
              <a:rPr lang="fr-FR" sz="1400" b="1" spc="300" dirty="0" err="1">
                <a:latin typeface="Segoe UI" panose="020B0502040204020203" pitchFamily="34" charset="0"/>
                <a:cs typeface="Segoe UI" panose="020B0502040204020203" pitchFamily="34" charset="0"/>
              </a:rPr>
              <a:t>Efficienty</a:t>
            </a:r>
            <a:endParaRPr lang="fr-FR" b="1" spc="3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049FC45-61D3-446E-BD19-0EBBBB3C7B33}"/>
              </a:ext>
            </a:extLst>
          </p:cNvPr>
          <p:cNvSpPr txBox="1"/>
          <p:nvPr/>
        </p:nvSpPr>
        <p:spPr>
          <a:xfrm>
            <a:off x="143600" y="3427511"/>
            <a:ext cx="2036119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sz="1400" b="1" spc="300" dirty="0">
                <a:latin typeface="Segoe UI" panose="020B0502040204020203" pitchFamily="34" charset="0"/>
                <a:cs typeface="Segoe UI" panose="020B0502040204020203" pitchFamily="34" charset="0"/>
              </a:rPr>
              <a:t>Low </a:t>
            </a:r>
            <a:r>
              <a:rPr lang="fr-FR" sz="1400" b="1" spc="300" dirty="0" err="1">
                <a:latin typeface="Segoe UI" panose="020B0502040204020203" pitchFamily="34" charset="0"/>
                <a:cs typeface="Segoe UI" panose="020B0502040204020203" pitchFamily="34" charset="0"/>
              </a:rPr>
              <a:t>Accuracy</a:t>
            </a:r>
            <a:endParaRPr lang="fr-FR" b="1" spc="3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6203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5117826"/>
              </p:ext>
            </p:extLst>
          </p:nvPr>
        </p:nvGraphicFramePr>
        <p:xfrm>
          <a:off x="839787" y="793695"/>
          <a:ext cx="10512426" cy="52706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5097">
                  <a:extLst>
                    <a:ext uri="{9D8B030D-6E8A-4147-A177-3AD203B41FA5}">
                      <a16:colId xmlns:a16="http://schemas.microsoft.com/office/drawing/2014/main" val="3426892210"/>
                    </a:ext>
                  </a:extLst>
                </a:gridCol>
                <a:gridCol w="2379874">
                  <a:extLst>
                    <a:ext uri="{9D8B030D-6E8A-4147-A177-3AD203B41FA5}">
                      <a16:colId xmlns:a16="http://schemas.microsoft.com/office/drawing/2014/main" val="3598393095"/>
                    </a:ext>
                  </a:extLst>
                </a:gridCol>
                <a:gridCol w="2102485">
                  <a:extLst>
                    <a:ext uri="{9D8B030D-6E8A-4147-A177-3AD203B41FA5}">
                      <a16:colId xmlns:a16="http://schemas.microsoft.com/office/drawing/2014/main" val="1721489282"/>
                    </a:ext>
                  </a:extLst>
                </a:gridCol>
                <a:gridCol w="2102485">
                  <a:extLst>
                    <a:ext uri="{9D8B030D-6E8A-4147-A177-3AD203B41FA5}">
                      <a16:colId xmlns:a16="http://schemas.microsoft.com/office/drawing/2014/main" val="3757071682"/>
                    </a:ext>
                  </a:extLst>
                </a:gridCol>
                <a:gridCol w="2102485">
                  <a:extLst>
                    <a:ext uri="{9D8B030D-6E8A-4147-A177-3AD203B41FA5}">
                      <a16:colId xmlns:a16="http://schemas.microsoft.com/office/drawing/2014/main" val="3704392295"/>
                    </a:ext>
                  </a:extLst>
                </a:gridCol>
              </a:tblGrid>
              <a:tr h="750199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mpd="sng">
                      <a:noFill/>
                    </a:lnL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fr-F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+mn-ea"/>
                          <a:cs typeface="Segoe UI" panose="020B0502040204020203" pitchFamily="34" charset="0"/>
                        </a:rPr>
                        <a:t>YOUR COMPANY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fr-FR" sz="14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+mn-ea"/>
                          <a:cs typeface="Segoe UI" panose="020B0502040204020203" pitchFamily="34" charset="0"/>
                        </a:rPr>
                        <a:t>GlassDoor</a:t>
                      </a:r>
                      <a:endParaRPr kumimoji="0" lang="fr-FR" sz="14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Segoe UI" panose="020B0502040204020203" pitchFamily="34" charset="0"/>
                        <a:ea typeface="+mn-ea"/>
                        <a:cs typeface="Segoe UI" panose="020B0502040204020203" pitchFamily="34" charset="0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fr-F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+mn-ea"/>
                          <a:cs typeface="Segoe UI" panose="020B0502040204020203" pitchFamily="34" charset="0"/>
                        </a:rPr>
                        <a:t>MSI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fr-F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Segoe UI" panose="020B0502040204020203" pitchFamily="34" charset="0"/>
                          <a:ea typeface="+mn-ea"/>
                          <a:cs typeface="Segoe UI" panose="020B0502040204020203" pitchFamily="34" charset="0"/>
                        </a:rPr>
                        <a:t>Salary.com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4902738"/>
                  </a:ext>
                </a:extLst>
              </a:tr>
              <a:tr h="769415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fr-F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Best </a:t>
                      </a:r>
                      <a:r>
                        <a:rPr kumimoji="0" lang="fr-FR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j-lt"/>
                          <a:ea typeface="+mn-ea"/>
                          <a:cs typeface="+mn-cs"/>
                        </a:rPr>
                        <a:t>security</a:t>
                      </a:r>
                      <a:endParaRPr kumimoji="0" lang="fr-F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R="216000" anchor="ctr"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7580315"/>
                  </a:ext>
                </a:extLst>
              </a:tr>
              <a:tr h="75019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fr-FR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Accurate</a:t>
                      </a:r>
                      <a:r>
                        <a:rPr kumimoji="0" lang="fr-F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Data</a:t>
                      </a:r>
                    </a:p>
                  </a:txBody>
                  <a:tcPr marR="216000" anchor="ctr"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7268097"/>
                  </a:ext>
                </a:extLst>
              </a:tr>
              <a:tr h="75019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fr-F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Low-cost</a:t>
                      </a:r>
                    </a:p>
                  </a:txBody>
                  <a:tcPr marR="216000" anchor="ctr"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3065656"/>
                  </a:ext>
                </a:extLst>
              </a:tr>
              <a:tr h="75019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fr-FR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Ease</a:t>
                      </a:r>
                      <a:r>
                        <a:rPr kumimoji="0" lang="fr-F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of </a:t>
                      </a:r>
                      <a:r>
                        <a:rPr kumimoji="0" lang="fr-FR" sz="18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accesing</a:t>
                      </a:r>
                      <a:r>
                        <a:rPr kumimoji="0" lang="fr-F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data</a:t>
                      </a:r>
                    </a:p>
                  </a:txBody>
                  <a:tcPr marR="216000" anchor="ctr"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4170882"/>
                  </a:ext>
                </a:extLst>
              </a:tr>
              <a:tr h="75019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R="216000" anchor="ctr"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3489487"/>
                  </a:ext>
                </a:extLst>
              </a:tr>
              <a:tr h="750199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fr-F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R="216000" anchor="ctr"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18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R="216000" anchor="ctr">
                    <a:lnL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9525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6776539"/>
                  </a:ext>
                </a:extLst>
              </a:tr>
            </a:tbl>
          </a:graphicData>
        </a:graphic>
      </p:graphicFrame>
      <p:sp>
        <p:nvSpPr>
          <p:cNvPr id="168" name="Checkmark"/>
          <p:cNvSpPr>
            <a:spLocks noChangeAspect="1"/>
          </p:cNvSpPr>
          <p:nvPr/>
        </p:nvSpPr>
        <p:spPr bwMode="auto">
          <a:xfrm>
            <a:off x="3624790" y="1829826"/>
            <a:ext cx="332318" cy="250112"/>
          </a:xfrm>
          <a:custGeom>
            <a:avLst/>
            <a:gdLst>
              <a:gd name="T0" fmla="*/ 480 w 518"/>
              <a:gd name="T1" fmla="*/ 0 h 390"/>
              <a:gd name="T2" fmla="*/ 166 w 518"/>
              <a:gd name="T3" fmla="*/ 315 h 390"/>
              <a:gd name="T4" fmla="*/ 38 w 518"/>
              <a:gd name="T5" fmla="*/ 187 h 390"/>
              <a:gd name="T6" fmla="*/ 0 w 518"/>
              <a:gd name="T7" fmla="*/ 226 h 390"/>
              <a:gd name="T8" fmla="*/ 166 w 518"/>
              <a:gd name="T9" fmla="*/ 390 h 390"/>
              <a:gd name="T10" fmla="*/ 518 w 518"/>
              <a:gd name="T11" fmla="*/ 38 h 390"/>
              <a:gd name="T12" fmla="*/ 480 w 518"/>
              <a:gd name="T13" fmla="*/ 0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8" h="390">
                <a:moveTo>
                  <a:pt x="480" y="0"/>
                </a:moveTo>
                <a:lnTo>
                  <a:pt x="166" y="315"/>
                </a:lnTo>
                <a:lnTo>
                  <a:pt x="38" y="187"/>
                </a:lnTo>
                <a:lnTo>
                  <a:pt x="0" y="226"/>
                </a:lnTo>
                <a:lnTo>
                  <a:pt x="166" y="390"/>
                </a:lnTo>
                <a:lnTo>
                  <a:pt x="518" y="38"/>
                </a:lnTo>
                <a:lnTo>
                  <a:pt x="48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/>
          </a:p>
        </p:txBody>
      </p:sp>
      <p:sp>
        <p:nvSpPr>
          <p:cNvPr id="169" name="Checkmark"/>
          <p:cNvSpPr>
            <a:spLocks noChangeAspect="1"/>
          </p:cNvSpPr>
          <p:nvPr/>
        </p:nvSpPr>
        <p:spPr bwMode="auto">
          <a:xfrm>
            <a:off x="3624790" y="2589908"/>
            <a:ext cx="332318" cy="250112"/>
          </a:xfrm>
          <a:custGeom>
            <a:avLst/>
            <a:gdLst>
              <a:gd name="T0" fmla="*/ 480 w 518"/>
              <a:gd name="T1" fmla="*/ 0 h 390"/>
              <a:gd name="T2" fmla="*/ 166 w 518"/>
              <a:gd name="T3" fmla="*/ 315 h 390"/>
              <a:gd name="T4" fmla="*/ 38 w 518"/>
              <a:gd name="T5" fmla="*/ 187 h 390"/>
              <a:gd name="T6" fmla="*/ 0 w 518"/>
              <a:gd name="T7" fmla="*/ 226 h 390"/>
              <a:gd name="T8" fmla="*/ 166 w 518"/>
              <a:gd name="T9" fmla="*/ 390 h 390"/>
              <a:gd name="T10" fmla="*/ 518 w 518"/>
              <a:gd name="T11" fmla="*/ 38 h 390"/>
              <a:gd name="T12" fmla="*/ 480 w 518"/>
              <a:gd name="T13" fmla="*/ 0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8" h="390">
                <a:moveTo>
                  <a:pt x="480" y="0"/>
                </a:moveTo>
                <a:lnTo>
                  <a:pt x="166" y="315"/>
                </a:lnTo>
                <a:lnTo>
                  <a:pt x="38" y="187"/>
                </a:lnTo>
                <a:lnTo>
                  <a:pt x="0" y="226"/>
                </a:lnTo>
                <a:lnTo>
                  <a:pt x="166" y="390"/>
                </a:lnTo>
                <a:lnTo>
                  <a:pt x="518" y="38"/>
                </a:lnTo>
                <a:lnTo>
                  <a:pt x="48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/>
          </a:p>
        </p:txBody>
      </p:sp>
      <p:sp>
        <p:nvSpPr>
          <p:cNvPr id="170" name="Checkmark"/>
          <p:cNvSpPr>
            <a:spLocks noChangeAspect="1"/>
          </p:cNvSpPr>
          <p:nvPr/>
        </p:nvSpPr>
        <p:spPr bwMode="auto">
          <a:xfrm>
            <a:off x="3624790" y="3349990"/>
            <a:ext cx="332318" cy="250112"/>
          </a:xfrm>
          <a:custGeom>
            <a:avLst/>
            <a:gdLst>
              <a:gd name="T0" fmla="*/ 480 w 518"/>
              <a:gd name="T1" fmla="*/ 0 h 390"/>
              <a:gd name="T2" fmla="*/ 166 w 518"/>
              <a:gd name="T3" fmla="*/ 315 h 390"/>
              <a:gd name="T4" fmla="*/ 38 w 518"/>
              <a:gd name="T5" fmla="*/ 187 h 390"/>
              <a:gd name="T6" fmla="*/ 0 w 518"/>
              <a:gd name="T7" fmla="*/ 226 h 390"/>
              <a:gd name="T8" fmla="*/ 166 w 518"/>
              <a:gd name="T9" fmla="*/ 390 h 390"/>
              <a:gd name="T10" fmla="*/ 518 w 518"/>
              <a:gd name="T11" fmla="*/ 38 h 390"/>
              <a:gd name="T12" fmla="*/ 480 w 518"/>
              <a:gd name="T13" fmla="*/ 0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8" h="390">
                <a:moveTo>
                  <a:pt x="480" y="0"/>
                </a:moveTo>
                <a:lnTo>
                  <a:pt x="166" y="315"/>
                </a:lnTo>
                <a:lnTo>
                  <a:pt x="38" y="187"/>
                </a:lnTo>
                <a:lnTo>
                  <a:pt x="0" y="226"/>
                </a:lnTo>
                <a:lnTo>
                  <a:pt x="166" y="390"/>
                </a:lnTo>
                <a:lnTo>
                  <a:pt x="518" y="38"/>
                </a:lnTo>
                <a:lnTo>
                  <a:pt x="48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/>
          </a:p>
        </p:txBody>
      </p:sp>
      <p:sp>
        <p:nvSpPr>
          <p:cNvPr id="171" name="Checkmark"/>
          <p:cNvSpPr>
            <a:spLocks noChangeAspect="1"/>
          </p:cNvSpPr>
          <p:nvPr/>
        </p:nvSpPr>
        <p:spPr bwMode="auto">
          <a:xfrm>
            <a:off x="3624790" y="4110072"/>
            <a:ext cx="332318" cy="250112"/>
          </a:xfrm>
          <a:custGeom>
            <a:avLst/>
            <a:gdLst>
              <a:gd name="T0" fmla="*/ 480 w 518"/>
              <a:gd name="T1" fmla="*/ 0 h 390"/>
              <a:gd name="T2" fmla="*/ 166 w 518"/>
              <a:gd name="T3" fmla="*/ 315 h 390"/>
              <a:gd name="T4" fmla="*/ 38 w 518"/>
              <a:gd name="T5" fmla="*/ 187 h 390"/>
              <a:gd name="T6" fmla="*/ 0 w 518"/>
              <a:gd name="T7" fmla="*/ 226 h 390"/>
              <a:gd name="T8" fmla="*/ 166 w 518"/>
              <a:gd name="T9" fmla="*/ 390 h 390"/>
              <a:gd name="T10" fmla="*/ 518 w 518"/>
              <a:gd name="T11" fmla="*/ 38 h 390"/>
              <a:gd name="T12" fmla="*/ 480 w 518"/>
              <a:gd name="T13" fmla="*/ 0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8" h="390">
                <a:moveTo>
                  <a:pt x="480" y="0"/>
                </a:moveTo>
                <a:lnTo>
                  <a:pt x="166" y="315"/>
                </a:lnTo>
                <a:lnTo>
                  <a:pt x="38" y="187"/>
                </a:lnTo>
                <a:lnTo>
                  <a:pt x="0" y="226"/>
                </a:lnTo>
                <a:lnTo>
                  <a:pt x="166" y="390"/>
                </a:lnTo>
                <a:lnTo>
                  <a:pt x="518" y="38"/>
                </a:lnTo>
                <a:lnTo>
                  <a:pt x="48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/>
          </a:p>
        </p:txBody>
      </p:sp>
      <p:grpSp>
        <p:nvGrpSpPr>
          <p:cNvPr id="179" name="Group 178"/>
          <p:cNvGrpSpPr/>
          <p:nvPr/>
        </p:nvGrpSpPr>
        <p:grpSpPr>
          <a:xfrm>
            <a:off x="8022418" y="2667869"/>
            <a:ext cx="348694" cy="94190"/>
            <a:chOff x="7460343" y="-682171"/>
            <a:chExt cx="376123" cy="101600"/>
          </a:xfrm>
          <a:solidFill>
            <a:schemeClr val="accent2"/>
          </a:solidFill>
        </p:grpSpPr>
        <p:sp>
          <p:nvSpPr>
            <p:cNvPr id="180" name="Oval 179"/>
            <p:cNvSpPr/>
            <p:nvPr/>
          </p:nvSpPr>
          <p:spPr>
            <a:xfrm>
              <a:off x="7460343" y="-682171"/>
              <a:ext cx="101600" cy="101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181" name="Oval 180"/>
            <p:cNvSpPr/>
            <p:nvPr/>
          </p:nvSpPr>
          <p:spPr>
            <a:xfrm>
              <a:off x="7598455" y="-682171"/>
              <a:ext cx="101600" cy="101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182" name="Oval 181"/>
            <p:cNvSpPr/>
            <p:nvPr/>
          </p:nvSpPr>
          <p:spPr>
            <a:xfrm>
              <a:off x="7734866" y="-682171"/>
              <a:ext cx="101600" cy="101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/>
            </a:p>
          </p:txBody>
        </p:sp>
      </p:grpSp>
      <p:grpSp>
        <p:nvGrpSpPr>
          <p:cNvPr id="183" name="Group 182"/>
          <p:cNvGrpSpPr/>
          <p:nvPr/>
        </p:nvGrpSpPr>
        <p:grpSpPr>
          <a:xfrm>
            <a:off x="8021703" y="4188033"/>
            <a:ext cx="348694" cy="94190"/>
            <a:chOff x="7460343" y="-682171"/>
            <a:chExt cx="376123" cy="101600"/>
          </a:xfrm>
          <a:solidFill>
            <a:schemeClr val="accent2"/>
          </a:solidFill>
        </p:grpSpPr>
        <p:sp>
          <p:nvSpPr>
            <p:cNvPr id="184" name="Oval 183"/>
            <p:cNvSpPr/>
            <p:nvPr/>
          </p:nvSpPr>
          <p:spPr>
            <a:xfrm>
              <a:off x="7460343" y="-682171"/>
              <a:ext cx="101600" cy="101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185" name="Oval 184"/>
            <p:cNvSpPr/>
            <p:nvPr/>
          </p:nvSpPr>
          <p:spPr>
            <a:xfrm>
              <a:off x="7598455" y="-682171"/>
              <a:ext cx="101600" cy="101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186" name="Oval 185"/>
            <p:cNvSpPr/>
            <p:nvPr/>
          </p:nvSpPr>
          <p:spPr>
            <a:xfrm>
              <a:off x="7734866" y="-682171"/>
              <a:ext cx="101600" cy="101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/>
            </a:p>
          </p:txBody>
        </p:sp>
      </p:grpSp>
      <p:sp>
        <p:nvSpPr>
          <p:cNvPr id="191" name="Freeform 5"/>
          <p:cNvSpPr>
            <a:spLocks/>
          </p:cNvSpPr>
          <p:nvPr/>
        </p:nvSpPr>
        <p:spPr bwMode="auto">
          <a:xfrm>
            <a:off x="8036261" y="3311241"/>
            <a:ext cx="328480" cy="327610"/>
          </a:xfrm>
          <a:custGeom>
            <a:avLst/>
            <a:gdLst>
              <a:gd name="T0" fmla="*/ 4912 w 4912"/>
              <a:gd name="T1" fmla="*/ 285 h 4899"/>
              <a:gd name="T2" fmla="*/ 4627 w 4912"/>
              <a:gd name="T3" fmla="*/ 0 h 4899"/>
              <a:gd name="T4" fmla="*/ 2456 w 4912"/>
              <a:gd name="T5" fmla="*/ 2165 h 4899"/>
              <a:gd name="T6" fmla="*/ 285 w 4912"/>
              <a:gd name="T7" fmla="*/ 0 h 4899"/>
              <a:gd name="T8" fmla="*/ 0 w 4912"/>
              <a:gd name="T9" fmla="*/ 285 h 4899"/>
              <a:gd name="T10" fmla="*/ 2171 w 4912"/>
              <a:gd name="T11" fmla="*/ 2450 h 4899"/>
              <a:gd name="T12" fmla="*/ 0 w 4912"/>
              <a:gd name="T13" fmla="*/ 4614 h 4899"/>
              <a:gd name="T14" fmla="*/ 285 w 4912"/>
              <a:gd name="T15" fmla="*/ 4899 h 4899"/>
              <a:gd name="T16" fmla="*/ 2456 w 4912"/>
              <a:gd name="T17" fmla="*/ 2734 h 4899"/>
              <a:gd name="T18" fmla="*/ 4627 w 4912"/>
              <a:gd name="T19" fmla="*/ 4899 h 4899"/>
              <a:gd name="T20" fmla="*/ 4912 w 4912"/>
              <a:gd name="T21" fmla="*/ 4614 h 4899"/>
              <a:gd name="T22" fmla="*/ 2741 w 4912"/>
              <a:gd name="T23" fmla="*/ 2450 h 4899"/>
              <a:gd name="T24" fmla="*/ 4912 w 4912"/>
              <a:gd name="T25" fmla="*/ 285 h 48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912" h="4899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74" name="Freeform 5"/>
          <p:cNvSpPr>
            <a:spLocks/>
          </p:cNvSpPr>
          <p:nvPr/>
        </p:nvSpPr>
        <p:spPr bwMode="auto">
          <a:xfrm>
            <a:off x="5934178" y="1791077"/>
            <a:ext cx="328480" cy="327610"/>
          </a:xfrm>
          <a:custGeom>
            <a:avLst/>
            <a:gdLst>
              <a:gd name="T0" fmla="*/ 4912 w 4912"/>
              <a:gd name="T1" fmla="*/ 285 h 4899"/>
              <a:gd name="T2" fmla="*/ 4627 w 4912"/>
              <a:gd name="T3" fmla="*/ 0 h 4899"/>
              <a:gd name="T4" fmla="*/ 2456 w 4912"/>
              <a:gd name="T5" fmla="*/ 2165 h 4899"/>
              <a:gd name="T6" fmla="*/ 285 w 4912"/>
              <a:gd name="T7" fmla="*/ 0 h 4899"/>
              <a:gd name="T8" fmla="*/ 0 w 4912"/>
              <a:gd name="T9" fmla="*/ 285 h 4899"/>
              <a:gd name="T10" fmla="*/ 2171 w 4912"/>
              <a:gd name="T11" fmla="*/ 2450 h 4899"/>
              <a:gd name="T12" fmla="*/ 0 w 4912"/>
              <a:gd name="T13" fmla="*/ 4614 h 4899"/>
              <a:gd name="T14" fmla="*/ 285 w 4912"/>
              <a:gd name="T15" fmla="*/ 4899 h 4899"/>
              <a:gd name="T16" fmla="*/ 2456 w 4912"/>
              <a:gd name="T17" fmla="*/ 2734 h 4899"/>
              <a:gd name="T18" fmla="*/ 4627 w 4912"/>
              <a:gd name="T19" fmla="*/ 4899 h 4899"/>
              <a:gd name="T20" fmla="*/ 4912 w 4912"/>
              <a:gd name="T21" fmla="*/ 4614 h 4899"/>
              <a:gd name="T22" fmla="*/ 2741 w 4912"/>
              <a:gd name="T23" fmla="*/ 2450 h 4899"/>
              <a:gd name="T24" fmla="*/ 4912 w 4912"/>
              <a:gd name="T25" fmla="*/ 285 h 48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912" h="4899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01" name="Freeform 5"/>
          <p:cNvSpPr>
            <a:spLocks/>
          </p:cNvSpPr>
          <p:nvPr/>
        </p:nvSpPr>
        <p:spPr bwMode="auto">
          <a:xfrm>
            <a:off x="8028680" y="1791077"/>
            <a:ext cx="328480" cy="327610"/>
          </a:xfrm>
          <a:custGeom>
            <a:avLst/>
            <a:gdLst>
              <a:gd name="T0" fmla="*/ 4912 w 4912"/>
              <a:gd name="T1" fmla="*/ 285 h 4899"/>
              <a:gd name="T2" fmla="*/ 4627 w 4912"/>
              <a:gd name="T3" fmla="*/ 0 h 4899"/>
              <a:gd name="T4" fmla="*/ 2456 w 4912"/>
              <a:gd name="T5" fmla="*/ 2165 h 4899"/>
              <a:gd name="T6" fmla="*/ 285 w 4912"/>
              <a:gd name="T7" fmla="*/ 0 h 4899"/>
              <a:gd name="T8" fmla="*/ 0 w 4912"/>
              <a:gd name="T9" fmla="*/ 285 h 4899"/>
              <a:gd name="T10" fmla="*/ 2171 w 4912"/>
              <a:gd name="T11" fmla="*/ 2450 h 4899"/>
              <a:gd name="T12" fmla="*/ 0 w 4912"/>
              <a:gd name="T13" fmla="*/ 4614 h 4899"/>
              <a:gd name="T14" fmla="*/ 285 w 4912"/>
              <a:gd name="T15" fmla="*/ 4899 h 4899"/>
              <a:gd name="T16" fmla="*/ 2456 w 4912"/>
              <a:gd name="T17" fmla="*/ 2734 h 4899"/>
              <a:gd name="T18" fmla="*/ 4627 w 4912"/>
              <a:gd name="T19" fmla="*/ 4899 h 4899"/>
              <a:gd name="T20" fmla="*/ 4912 w 4912"/>
              <a:gd name="T21" fmla="*/ 4614 h 4899"/>
              <a:gd name="T22" fmla="*/ 2741 w 4912"/>
              <a:gd name="T23" fmla="*/ 2450 h 4899"/>
              <a:gd name="T24" fmla="*/ 4912 w 4912"/>
              <a:gd name="T25" fmla="*/ 285 h 48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912" h="4899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92" name="Freeform 5"/>
          <p:cNvSpPr>
            <a:spLocks/>
          </p:cNvSpPr>
          <p:nvPr/>
        </p:nvSpPr>
        <p:spPr bwMode="auto">
          <a:xfrm>
            <a:off x="10138345" y="3311241"/>
            <a:ext cx="328480" cy="327610"/>
          </a:xfrm>
          <a:custGeom>
            <a:avLst/>
            <a:gdLst>
              <a:gd name="T0" fmla="*/ 4912 w 4912"/>
              <a:gd name="T1" fmla="*/ 285 h 4899"/>
              <a:gd name="T2" fmla="*/ 4627 w 4912"/>
              <a:gd name="T3" fmla="*/ 0 h 4899"/>
              <a:gd name="T4" fmla="*/ 2456 w 4912"/>
              <a:gd name="T5" fmla="*/ 2165 h 4899"/>
              <a:gd name="T6" fmla="*/ 285 w 4912"/>
              <a:gd name="T7" fmla="*/ 0 h 4899"/>
              <a:gd name="T8" fmla="*/ 0 w 4912"/>
              <a:gd name="T9" fmla="*/ 285 h 4899"/>
              <a:gd name="T10" fmla="*/ 2171 w 4912"/>
              <a:gd name="T11" fmla="*/ 2450 h 4899"/>
              <a:gd name="T12" fmla="*/ 0 w 4912"/>
              <a:gd name="T13" fmla="*/ 4614 h 4899"/>
              <a:gd name="T14" fmla="*/ 285 w 4912"/>
              <a:gd name="T15" fmla="*/ 4899 h 4899"/>
              <a:gd name="T16" fmla="*/ 2456 w 4912"/>
              <a:gd name="T17" fmla="*/ 2734 h 4899"/>
              <a:gd name="T18" fmla="*/ 4627 w 4912"/>
              <a:gd name="T19" fmla="*/ 4899 h 4899"/>
              <a:gd name="T20" fmla="*/ 4912 w 4912"/>
              <a:gd name="T21" fmla="*/ 4614 h 4899"/>
              <a:gd name="T22" fmla="*/ 2741 w 4912"/>
              <a:gd name="T23" fmla="*/ 2450 h 4899"/>
              <a:gd name="T24" fmla="*/ 4912 w 4912"/>
              <a:gd name="T25" fmla="*/ 285 h 48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912" h="4899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02" name="Freeform 5"/>
          <p:cNvSpPr>
            <a:spLocks/>
          </p:cNvSpPr>
          <p:nvPr/>
        </p:nvSpPr>
        <p:spPr bwMode="auto">
          <a:xfrm>
            <a:off x="10123182" y="1791077"/>
            <a:ext cx="328480" cy="327610"/>
          </a:xfrm>
          <a:custGeom>
            <a:avLst/>
            <a:gdLst>
              <a:gd name="T0" fmla="*/ 4912 w 4912"/>
              <a:gd name="T1" fmla="*/ 285 h 4899"/>
              <a:gd name="T2" fmla="*/ 4627 w 4912"/>
              <a:gd name="T3" fmla="*/ 0 h 4899"/>
              <a:gd name="T4" fmla="*/ 2456 w 4912"/>
              <a:gd name="T5" fmla="*/ 2165 h 4899"/>
              <a:gd name="T6" fmla="*/ 285 w 4912"/>
              <a:gd name="T7" fmla="*/ 0 h 4899"/>
              <a:gd name="T8" fmla="*/ 0 w 4912"/>
              <a:gd name="T9" fmla="*/ 285 h 4899"/>
              <a:gd name="T10" fmla="*/ 2171 w 4912"/>
              <a:gd name="T11" fmla="*/ 2450 h 4899"/>
              <a:gd name="T12" fmla="*/ 0 w 4912"/>
              <a:gd name="T13" fmla="*/ 4614 h 4899"/>
              <a:gd name="T14" fmla="*/ 285 w 4912"/>
              <a:gd name="T15" fmla="*/ 4899 h 4899"/>
              <a:gd name="T16" fmla="*/ 2456 w 4912"/>
              <a:gd name="T17" fmla="*/ 2734 h 4899"/>
              <a:gd name="T18" fmla="*/ 4627 w 4912"/>
              <a:gd name="T19" fmla="*/ 4899 h 4899"/>
              <a:gd name="T20" fmla="*/ 4912 w 4912"/>
              <a:gd name="T21" fmla="*/ 4614 h 4899"/>
              <a:gd name="T22" fmla="*/ 2741 w 4912"/>
              <a:gd name="T23" fmla="*/ 2450 h 4899"/>
              <a:gd name="T24" fmla="*/ 4912 w 4912"/>
              <a:gd name="T25" fmla="*/ 285 h 48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912" h="4899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grpSp>
        <p:nvGrpSpPr>
          <p:cNvPr id="203" name="Group 202"/>
          <p:cNvGrpSpPr/>
          <p:nvPr/>
        </p:nvGrpSpPr>
        <p:grpSpPr>
          <a:xfrm>
            <a:off x="10129442" y="4188033"/>
            <a:ext cx="348694" cy="94190"/>
            <a:chOff x="7460343" y="-682171"/>
            <a:chExt cx="376123" cy="101600"/>
          </a:xfrm>
          <a:solidFill>
            <a:schemeClr val="accent2"/>
          </a:solidFill>
        </p:grpSpPr>
        <p:sp>
          <p:nvSpPr>
            <p:cNvPr id="204" name="Oval 203"/>
            <p:cNvSpPr/>
            <p:nvPr/>
          </p:nvSpPr>
          <p:spPr>
            <a:xfrm>
              <a:off x="7460343" y="-682171"/>
              <a:ext cx="101600" cy="101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205" name="Oval 204"/>
            <p:cNvSpPr/>
            <p:nvPr/>
          </p:nvSpPr>
          <p:spPr>
            <a:xfrm>
              <a:off x="7598455" y="-682171"/>
              <a:ext cx="101600" cy="101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206" name="Oval 205"/>
            <p:cNvSpPr/>
            <p:nvPr/>
          </p:nvSpPr>
          <p:spPr>
            <a:xfrm>
              <a:off x="7734866" y="-682171"/>
              <a:ext cx="101600" cy="101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/>
            </a:p>
          </p:txBody>
        </p:sp>
      </p:grpSp>
      <p:sp>
        <p:nvSpPr>
          <p:cNvPr id="42" name="Freeform 5">
            <a:extLst>
              <a:ext uri="{FF2B5EF4-FFF2-40B4-BE49-F238E27FC236}">
                <a16:creationId xmlns:a16="http://schemas.microsoft.com/office/drawing/2014/main" id="{CA76F33F-BD28-40EA-9F78-D3DF3603262D}"/>
              </a:ext>
            </a:extLst>
          </p:cNvPr>
          <p:cNvSpPr>
            <a:spLocks/>
          </p:cNvSpPr>
          <p:nvPr/>
        </p:nvSpPr>
        <p:spPr bwMode="auto">
          <a:xfrm>
            <a:off x="5934178" y="2504064"/>
            <a:ext cx="328480" cy="327610"/>
          </a:xfrm>
          <a:custGeom>
            <a:avLst/>
            <a:gdLst>
              <a:gd name="T0" fmla="*/ 4912 w 4912"/>
              <a:gd name="T1" fmla="*/ 285 h 4899"/>
              <a:gd name="T2" fmla="*/ 4627 w 4912"/>
              <a:gd name="T3" fmla="*/ 0 h 4899"/>
              <a:gd name="T4" fmla="*/ 2456 w 4912"/>
              <a:gd name="T5" fmla="*/ 2165 h 4899"/>
              <a:gd name="T6" fmla="*/ 285 w 4912"/>
              <a:gd name="T7" fmla="*/ 0 h 4899"/>
              <a:gd name="T8" fmla="*/ 0 w 4912"/>
              <a:gd name="T9" fmla="*/ 285 h 4899"/>
              <a:gd name="T10" fmla="*/ 2171 w 4912"/>
              <a:gd name="T11" fmla="*/ 2450 h 4899"/>
              <a:gd name="T12" fmla="*/ 0 w 4912"/>
              <a:gd name="T13" fmla="*/ 4614 h 4899"/>
              <a:gd name="T14" fmla="*/ 285 w 4912"/>
              <a:gd name="T15" fmla="*/ 4899 h 4899"/>
              <a:gd name="T16" fmla="*/ 2456 w 4912"/>
              <a:gd name="T17" fmla="*/ 2734 h 4899"/>
              <a:gd name="T18" fmla="*/ 4627 w 4912"/>
              <a:gd name="T19" fmla="*/ 4899 h 4899"/>
              <a:gd name="T20" fmla="*/ 4912 w 4912"/>
              <a:gd name="T21" fmla="*/ 4614 h 4899"/>
              <a:gd name="T22" fmla="*/ 2741 w 4912"/>
              <a:gd name="T23" fmla="*/ 2450 h 4899"/>
              <a:gd name="T24" fmla="*/ 4912 w 4912"/>
              <a:gd name="T25" fmla="*/ 285 h 48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912" h="4899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0FFAF3C-3ACE-4A9F-AB70-54025CB96973}"/>
              </a:ext>
            </a:extLst>
          </p:cNvPr>
          <p:cNvGrpSpPr/>
          <p:nvPr/>
        </p:nvGrpSpPr>
        <p:grpSpPr>
          <a:xfrm>
            <a:off x="10118131" y="2667869"/>
            <a:ext cx="348694" cy="94190"/>
            <a:chOff x="7460343" y="-682171"/>
            <a:chExt cx="376123" cy="101600"/>
          </a:xfrm>
          <a:solidFill>
            <a:schemeClr val="accent2"/>
          </a:solidFill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F597B17A-FA92-4958-BB8F-3BB0B9B98D7A}"/>
                </a:ext>
              </a:extLst>
            </p:cNvPr>
            <p:cNvSpPr/>
            <p:nvPr/>
          </p:nvSpPr>
          <p:spPr>
            <a:xfrm>
              <a:off x="7460343" y="-682171"/>
              <a:ext cx="101600" cy="101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7831ECA-2F69-4B12-B813-A56F757DA6F2}"/>
                </a:ext>
              </a:extLst>
            </p:cNvPr>
            <p:cNvSpPr/>
            <p:nvPr/>
          </p:nvSpPr>
          <p:spPr>
            <a:xfrm>
              <a:off x="7598455" y="-682171"/>
              <a:ext cx="101600" cy="101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E094F629-6C2E-4A2F-A7E8-9AAC51B31959}"/>
                </a:ext>
              </a:extLst>
            </p:cNvPr>
            <p:cNvSpPr/>
            <p:nvPr/>
          </p:nvSpPr>
          <p:spPr>
            <a:xfrm>
              <a:off x="7734866" y="-682171"/>
              <a:ext cx="101600" cy="101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/>
            </a:p>
          </p:txBody>
        </p:sp>
      </p:grpSp>
      <p:sp>
        <p:nvSpPr>
          <p:cNvPr id="47" name="Checkmark">
            <a:extLst>
              <a:ext uri="{FF2B5EF4-FFF2-40B4-BE49-F238E27FC236}">
                <a16:creationId xmlns:a16="http://schemas.microsoft.com/office/drawing/2014/main" id="{CFD4EBBC-667A-488A-8507-023378FF9565}"/>
              </a:ext>
            </a:extLst>
          </p:cNvPr>
          <p:cNvSpPr>
            <a:spLocks noChangeAspect="1"/>
          </p:cNvSpPr>
          <p:nvPr/>
        </p:nvSpPr>
        <p:spPr bwMode="auto">
          <a:xfrm>
            <a:off x="5929841" y="3289192"/>
            <a:ext cx="332318" cy="250112"/>
          </a:xfrm>
          <a:custGeom>
            <a:avLst/>
            <a:gdLst>
              <a:gd name="T0" fmla="*/ 480 w 518"/>
              <a:gd name="T1" fmla="*/ 0 h 390"/>
              <a:gd name="T2" fmla="*/ 166 w 518"/>
              <a:gd name="T3" fmla="*/ 315 h 390"/>
              <a:gd name="T4" fmla="*/ 38 w 518"/>
              <a:gd name="T5" fmla="*/ 187 h 390"/>
              <a:gd name="T6" fmla="*/ 0 w 518"/>
              <a:gd name="T7" fmla="*/ 226 h 390"/>
              <a:gd name="T8" fmla="*/ 166 w 518"/>
              <a:gd name="T9" fmla="*/ 390 h 390"/>
              <a:gd name="T10" fmla="*/ 518 w 518"/>
              <a:gd name="T11" fmla="*/ 38 h 390"/>
              <a:gd name="T12" fmla="*/ 480 w 518"/>
              <a:gd name="T13" fmla="*/ 0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8" h="390">
                <a:moveTo>
                  <a:pt x="480" y="0"/>
                </a:moveTo>
                <a:lnTo>
                  <a:pt x="166" y="315"/>
                </a:lnTo>
                <a:lnTo>
                  <a:pt x="38" y="187"/>
                </a:lnTo>
                <a:lnTo>
                  <a:pt x="0" y="226"/>
                </a:lnTo>
                <a:lnTo>
                  <a:pt x="166" y="390"/>
                </a:lnTo>
                <a:lnTo>
                  <a:pt x="518" y="38"/>
                </a:lnTo>
                <a:lnTo>
                  <a:pt x="48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/>
          </a:p>
        </p:txBody>
      </p:sp>
      <p:sp>
        <p:nvSpPr>
          <p:cNvPr id="48" name="Checkmark">
            <a:extLst>
              <a:ext uri="{FF2B5EF4-FFF2-40B4-BE49-F238E27FC236}">
                <a16:creationId xmlns:a16="http://schemas.microsoft.com/office/drawing/2014/main" id="{EC7EE21A-EB20-4F50-93BC-E85853683C4D}"/>
              </a:ext>
            </a:extLst>
          </p:cNvPr>
          <p:cNvSpPr>
            <a:spLocks noChangeAspect="1"/>
          </p:cNvSpPr>
          <p:nvPr/>
        </p:nvSpPr>
        <p:spPr bwMode="auto">
          <a:xfrm>
            <a:off x="5929841" y="3996822"/>
            <a:ext cx="332318" cy="250112"/>
          </a:xfrm>
          <a:custGeom>
            <a:avLst/>
            <a:gdLst>
              <a:gd name="T0" fmla="*/ 480 w 518"/>
              <a:gd name="T1" fmla="*/ 0 h 390"/>
              <a:gd name="T2" fmla="*/ 166 w 518"/>
              <a:gd name="T3" fmla="*/ 315 h 390"/>
              <a:gd name="T4" fmla="*/ 38 w 518"/>
              <a:gd name="T5" fmla="*/ 187 h 390"/>
              <a:gd name="T6" fmla="*/ 0 w 518"/>
              <a:gd name="T7" fmla="*/ 226 h 390"/>
              <a:gd name="T8" fmla="*/ 166 w 518"/>
              <a:gd name="T9" fmla="*/ 390 h 390"/>
              <a:gd name="T10" fmla="*/ 518 w 518"/>
              <a:gd name="T11" fmla="*/ 38 h 390"/>
              <a:gd name="T12" fmla="*/ 480 w 518"/>
              <a:gd name="T13" fmla="*/ 0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18" h="390">
                <a:moveTo>
                  <a:pt x="480" y="0"/>
                </a:moveTo>
                <a:lnTo>
                  <a:pt x="166" y="315"/>
                </a:lnTo>
                <a:lnTo>
                  <a:pt x="38" y="187"/>
                </a:lnTo>
                <a:lnTo>
                  <a:pt x="0" y="226"/>
                </a:lnTo>
                <a:lnTo>
                  <a:pt x="166" y="390"/>
                </a:lnTo>
                <a:lnTo>
                  <a:pt x="518" y="38"/>
                </a:lnTo>
                <a:lnTo>
                  <a:pt x="48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5761063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DD1BC0-76CC-419D-9521-F85D78BA8E01}"/>
              </a:ext>
            </a:extLst>
          </p:cNvPr>
          <p:cNvSpPr txBox="1"/>
          <p:nvPr/>
        </p:nvSpPr>
        <p:spPr>
          <a:xfrm>
            <a:off x="936433" y="596189"/>
            <a:ext cx="4715219" cy="840230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Business </a:t>
            </a:r>
            <a:r>
              <a:rPr lang="fr-FR" sz="5400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Model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B9815BC0-5FEB-45F0-90CD-37E2F8E442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064186"/>
              </p:ext>
            </p:extLst>
          </p:nvPr>
        </p:nvGraphicFramePr>
        <p:xfrm>
          <a:off x="574158" y="1655331"/>
          <a:ext cx="3902918" cy="39568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120D6FB4-A618-45E1-8826-4E55FDB445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0570392"/>
              </p:ext>
            </p:extLst>
          </p:nvPr>
        </p:nvGraphicFramePr>
        <p:xfrm>
          <a:off x="4328220" y="1635859"/>
          <a:ext cx="7006088" cy="37196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2479440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4481512" cy="701731"/>
          </a:xfrm>
        </p:spPr>
        <p:txBody>
          <a:bodyPr/>
          <a:lstStyle/>
          <a:p>
            <a:r>
              <a:rPr lang="fr-FR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Market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fr-FR" dirty="0" err="1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Sizing</a:t>
            </a:r>
            <a:endParaRPr lang="fr-FR" dirty="0">
              <a:solidFill>
                <a:schemeClr val="accent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897732" y="1924844"/>
            <a:ext cx="2975768" cy="2975768"/>
            <a:chOff x="839788" y="1866900"/>
            <a:chExt cx="3091656" cy="3091656"/>
          </a:xfrm>
        </p:grpSpPr>
        <p:sp>
          <p:nvSpPr>
            <p:cNvPr id="10" name="Oval 9"/>
            <p:cNvSpPr/>
            <p:nvPr/>
          </p:nvSpPr>
          <p:spPr>
            <a:xfrm>
              <a:off x="839788" y="1866900"/>
              <a:ext cx="3091656" cy="3091656"/>
            </a:xfrm>
            <a:prstGeom prst="ellipse">
              <a:avLst/>
            </a:prstGeom>
            <a:solidFill>
              <a:schemeClr val="accent1">
                <a:alpha val="41000"/>
              </a:schemeClr>
            </a:solidFill>
            <a:ln w="215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" name="Oval 2"/>
            <p:cNvSpPr/>
            <p:nvPr/>
          </p:nvSpPr>
          <p:spPr>
            <a:xfrm>
              <a:off x="1092525" y="2119637"/>
              <a:ext cx="2586181" cy="2586181"/>
            </a:xfrm>
            <a:prstGeom prst="ellipse">
              <a:avLst/>
            </a:prstGeom>
            <a:ln w="215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4000" dirty="0"/>
                <a:t>$40.8b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092525" y="5122399"/>
            <a:ext cx="2586181" cy="4944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fr-FR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Big Data 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5119688" y="2621756"/>
            <a:ext cx="2278856" cy="2278856"/>
            <a:chOff x="839788" y="1866900"/>
            <a:chExt cx="3091656" cy="3091656"/>
          </a:xfrm>
        </p:grpSpPr>
        <p:sp>
          <p:nvSpPr>
            <p:cNvPr id="18" name="Oval 17"/>
            <p:cNvSpPr/>
            <p:nvPr/>
          </p:nvSpPr>
          <p:spPr>
            <a:xfrm>
              <a:off x="839788" y="1866900"/>
              <a:ext cx="3091656" cy="3091656"/>
            </a:xfrm>
            <a:prstGeom prst="ellipse">
              <a:avLst/>
            </a:prstGeom>
            <a:solidFill>
              <a:schemeClr val="accent2">
                <a:alpha val="41000"/>
              </a:schemeClr>
            </a:solidFill>
            <a:ln w="215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Oval 20"/>
            <p:cNvSpPr/>
            <p:nvPr/>
          </p:nvSpPr>
          <p:spPr>
            <a:xfrm>
              <a:off x="1092525" y="2119637"/>
              <a:ext cx="2586181" cy="2586181"/>
            </a:xfrm>
            <a:prstGeom prst="ellipse">
              <a:avLst/>
            </a:prstGeom>
            <a:solidFill>
              <a:schemeClr val="accent2"/>
            </a:solidFill>
            <a:ln w="215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dirty="0"/>
                <a:t>$10b</a:t>
              </a: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4855443" y="5122399"/>
            <a:ext cx="3146617" cy="4944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fr-FR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Compensation Survey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9152732" y="3637756"/>
            <a:ext cx="1262856" cy="1262856"/>
            <a:chOff x="839788" y="1866900"/>
            <a:chExt cx="3091656" cy="3091656"/>
          </a:xfrm>
        </p:grpSpPr>
        <p:sp>
          <p:nvSpPr>
            <p:cNvPr id="27" name="Oval 26"/>
            <p:cNvSpPr/>
            <p:nvPr/>
          </p:nvSpPr>
          <p:spPr>
            <a:xfrm>
              <a:off x="839788" y="1866900"/>
              <a:ext cx="3091656" cy="3091656"/>
            </a:xfrm>
            <a:prstGeom prst="ellipse">
              <a:avLst/>
            </a:prstGeom>
            <a:solidFill>
              <a:schemeClr val="accent3">
                <a:alpha val="41000"/>
              </a:schemeClr>
            </a:solidFill>
            <a:ln w="215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8" name="Oval 27"/>
            <p:cNvSpPr/>
            <p:nvPr/>
          </p:nvSpPr>
          <p:spPr>
            <a:xfrm>
              <a:off x="1092527" y="2119637"/>
              <a:ext cx="2511103" cy="2586180"/>
            </a:xfrm>
            <a:prstGeom prst="ellipse">
              <a:avLst/>
            </a:prstGeom>
            <a:solidFill>
              <a:schemeClr val="accent3"/>
            </a:solidFill>
            <a:ln w="215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/>
                <a:t>$.55b</a:t>
              </a: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8491068" y="5122399"/>
            <a:ext cx="2586181" cy="494431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fr-FR" sz="2400" dirty="0">
                <a:latin typeface="Segoe UI Light" panose="020B0502040204020203" pitchFamily="34" charset="0"/>
                <a:cs typeface="Segoe UI Light" panose="020B0502040204020203" pitchFamily="34" charset="0"/>
              </a:rPr>
              <a:t>Blockchain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092525" y="5603025"/>
            <a:ext cx="2586181" cy="326884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fr-FR" sz="14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Source : </a:t>
            </a:r>
            <a:r>
              <a:rPr lang="fr-FR" sz="1400" i="1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statisca</a:t>
            </a:r>
            <a:endParaRPr lang="fr-FR" sz="1400" i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966025" y="5603025"/>
            <a:ext cx="2586181" cy="326884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fr-FR" sz="14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Source : salary.com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09ABBBB-75A8-4A40-9713-79FC62258E87}"/>
              </a:ext>
            </a:extLst>
          </p:cNvPr>
          <p:cNvSpPr txBox="1"/>
          <p:nvPr/>
        </p:nvSpPr>
        <p:spPr>
          <a:xfrm>
            <a:off x="8451914" y="5527758"/>
            <a:ext cx="2586181" cy="326884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fr-FR" sz="1400" i="1" dirty="0">
                <a:latin typeface="Segoe UI Light" panose="020B0502040204020203" pitchFamily="34" charset="0"/>
                <a:cs typeface="Segoe UI Light" panose="020B0502040204020203" pitchFamily="34" charset="0"/>
              </a:rPr>
              <a:t>Source : </a:t>
            </a:r>
            <a:r>
              <a:rPr lang="fr-FR" sz="1400" i="1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statisca</a:t>
            </a:r>
            <a:endParaRPr lang="fr-FR" sz="1400" i="1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4540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5345112" cy="701731"/>
          </a:xfrm>
        </p:spPr>
        <p:txBody>
          <a:bodyPr/>
          <a:lstStyle/>
          <a:p>
            <a:r>
              <a:rPr lang="fr-FR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Team</a:t>
            </a:r>
          </a:p>
        </p:txBody>
      </p:sp>
      <p:pic>
        <p:nvPicPr>
          <p:cNvPr id="23" name="Picture Placeholder 22" descr="A person wearing glasses&#10;&#10;Description generated with high confidence">
            <a:extLst>
              <a:ext uri="{FF2B5EF4-FFF2-40B4-BE49-F238E27FC236}">
                <a16:creationId xmlns:a16="http://schemas.microsoft.com/office/drawing/2014/main" id="{1FC669DE-38CC-4097-B039-435FE2A3FF1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21893" r="21893"/>
          <a:stretch>
            <a:fillRect/>
          </a:stretch>
        </p:blipFill>
        <p:spPr>
          <a:xfrm>
            <a:off x="8979222" y="1896240"/>
            <a:ext cx="1589088" cy="1587500"/>
          </a:xfrm>
        </p:spPr>
      </p:pic>
      <p:pic>
        <p:nvPicPr>
          <p:cNvPr id="6" name="Picture Placeholder 5" descr="A group of people standing in a room&#10;&#10;Description generated with very high confidence">
            <a:extLst>
              <a:ext uri="{FF2B5EF4-FFF2-40B4-BE49-F238E27FC236}">
                <a16:creationId xmlns:a16="http://schemas.microsoft.com/office/drawing/2014/main" id="{A3634E18-44D0-4D8D-8783-3D57987772A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rcRect l="21949" r="21949"/>
          <a:stretch>
            <a:fillRect/>
          </a:stretch>
        </p:blipFill>
        <p:spPr>
          <a:xfrm>
            <a:off x="4244210" y="1995488"/>
            <a:ext cx="1587500" cy="1589087"/>
          </a:xfrm>
        </p:spPr>
      </p:pic>
      <p:sp>
        <p:nvSpPr>
          <p:cNvPr id="3" name="Rectangle 2"/>
          <p:cNvSpPr/>
          <p:nvPr/>
        </p:nvSpPr>
        <p:spPr>
          <a:xfrm>
            <a:off x="839787" y="3813028"/>
            <a:ext cx="2736000" cy="8454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fr-FR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Taehun Lim</a:t>
            </a:r>
            <a:br>
              <a:rPr lang="fr-FR" dirty="0">
                <a:solidFill>
                  <a:schemeClr val="tx1"/>
                </a:solidFill>
              </a:rPr>
            </a:br>
            <a:r>
              <a:rPr lang="fr-FR" b="1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Project </a:t>
            </a:r>
            <a:r>
              <a:rPr lang="fr-FR" b="1" dirty="0" err="1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developer</a:t>
            </a:r>
            <a:endParaRPr lang="fr-FR" b="1" dirty="0">
              <a:solidFill>
                <a:schemeClr val="accent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39787" y="4757670"/>
            <a:ext cx="2736000" cy="6463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spcAft>
                <a:spcPts val="1200"/>
              </a:spcAft>
            </a:pPr>
            <a:r>
              <a:rPr lang="fr-FR" i="1" dirty="0" err="1">
                <a:solidFill>
                  <a:schemeClr val="tx1"/>
                </a:solidFill>
                <a:latin typeface="+mj-lt"/>
              </a:rPr>
              <a:t>President</a:t>
            </a:r>
            <a:r>
              <a:rPr lang="fr-FR" i="1" dirty="0">
                <a:solidFill>
                  <a:schemeClr val="tx1"/>
                </a:solidFill>
                <a:latin typeface="+mj-lt"/>
              </a:rPr>
              <a:t> &amp; </a:t>
            </a:r>
            <a:r>
              <a:rPr lang="fr-FR" i="1" dirty="0" err="1">
                <a:solidFill>
                  <a:schemeClr val="tx1"/>
                </a:solidFill>
                <a:latin typeface="+mj-lt"/>
              </a:rPr>
              <a:t>founder</a:t>
            </a:r>
            <a:r>
              <a:rPr lang="fr-FR" i="1" dirty="0">
                <a:solidFill>
                  <a:schemeClr val="tx1"/>
                </a:solidFill>
                <a:latin typeface="+mj-lt"/>
              </a:rPr>
              <a:t> of crypto club @CCNY</a:t>
            </a:r>
          </a:p>
        </p:txBody>
      </p:sp>
      <p:sp>
        <p:nvSpPr>
          <p:cNvPr id="16" name="Rectangle 15"/>
          <p:cNvSpPr/>
          <p:nvPr/>
        </p:nvSpPr>
        <p:spPr>
          <a:xfrm>
            <a:off x="3581892" y="3813028"/>
            <a:ext cx="2736000" cy="8454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fr-FR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Sumaita</a:t>
            </a:r>
            <a:r>
              <a:rPr lang="fr-FR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fr-FR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hussain</a:t>
            </a:r>
            <a:br>
              <a:rPr lang="fr-FR" dirty="0">
                <a:solidFill>
                  <a:schemeClr val="tx1"/>
                </a:solidFill>
              </a:rPr>
            </a:br>
            <a:r>
              <a:rPr lang="fr-FR" b="1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Backend </a:t>
            </a:r>
            <a:r>
              <a:rPr lang="fr-FR" b="1" dirty="0" err="1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developer</a:t>
            </a:r>
            <a:endParaRPr lang="fr-FR" b="1" dirty="0">
              <a:solidFill>
                <a:schemeClr val="accent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581892" y="4757670"/>
            <a:ext cx="2736000" cy="6463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spcAft>
                <a:spcPts val="1200"/>
              </a:spcAft>
            </a:pPr>
            <a:r>
              <a:rPr lang="fr-FR" i="1" dirty="0" err="1">
                <a:solidFill>
                  <a:schemeClr val="tx1"/>
                </a:solidFill>
                <a:latin typeface="+mj-lt"/>
              </a:rPr>
              <a:t>Facilitator</a:t>
            </a:r>
            <a:r>
              <a:rPr lang="fr-FR" i="1" dirty="0">
                <a:solidFill>
                  <a:schemeClr val="tx1"/>
                </a:solidFill>
                <a:latin typeface="+mj-lt"/>
              </a:rPr>
              <a:t> of </a:t>
            </a:r>
            <a:r>
              <a:rPr lang="fr-FR" i="1" dirty="0" err="1">
                <a:solidFill>
                  <a:schemeClr val="tx1"/>
                </a:solidFill>
                <a:latin typeface="+mj-lt"/>
              </a:rPr>
              <a:t>cybersecurity</a:t>
            </a:r>
            <a:r>
              <a:rPr lang="fr-FR" i="1" dirty="0">
                <a:solidFill>
                  <a:schemeClr val="tx1"/>
                </a:solidFill>
                <a:latin typeface="+mj-lt"/>
              </a:rPr>
              <a:t> course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096000" y="3813028"/>
            <a:ext cx="2736000" cy="8454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fr-FR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Leslie </a:t>
            </a:r>
            <a:r>
              <a:rPr lang="fr-FR" b="1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jargueta</a:t>
            </a:r>
            <a:r>
              <a:rPr lang="fr-FR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fr-FR" b="1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Frontend </a:t>
            </a:r>
            <a:r>
              <a:rPr lang="fr-FR" b="1" dirty="0" err="1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developer</a:t>
            </a:r>
            <a:endParaRPr lang="fr-FR" b="1" dirty="0">
              <a:solidFill>
                <a:schemeClr val="accent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F3356CA-78D9-4F6A-A258-D3EE24A0105F}"/>
              </a:ext>
            </a:extLst>
          </p:cNvPr>
          <p:cNvSpPr/>
          <p:nvPr/>
        </p:nvSpPr>
        <p:spPr>
          <a:xfrm>
            <a:off x="8403771" y="3813028"/>
            <a:ext cx="2736000" cy="8454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fr-FR" b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Daniel Gaston</a:t>
            </a:r>
          </a:p>
          <a:p>
            <a:pPr algn="ctr">
              <a:lnSpc>
                <a:spcPct val="150000"/>
              </a:lnSpc>
            </a:pPr>
            <a:r>
              <a:rPr lang="fr-FR" b="1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Backend </a:t>
            </a:r>
            <a:r>
              <a:rPr lang="fr-FR" b="1" dirty="0" err="1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developer</a:t>
            </a:r>
            <a:endParaRPr lang="fr-FR" b="1" dirty="0">
              <a:solidFill>
                <a:schemeClr val="accent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7A012E-8355-4948-8707-A0E6FEFD5D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3213" y="1995488"/>
            <a:ext cx="1585097" cy="158509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28761B8-07D3-4D38-89F3-EE3CDBCD64AF}"/>
              </a:ext>
            </a:extLst>
          </p:cNvPr>
          <p:cNvSpPr/>
          <p:nvPr/>
        </p:nvSpPr>
        <p:spPr>
          <a:xfrm>
            <a:off x="8616213" y="4757668"/>
            <a:ext cx="2736000" cy="6463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spcAft>
                <a:spcPts val="1200"/>
              </a:spcAft>
            </a:pPr>
            <a:r>
              <a:rPr lang="fr-FR" i="1" dirty="0">
                <a:solidFill>
                  <a:schemeClr val="tx1"/>
                </a:solidFill>
                <a:latin typeface="+mj-lt"/>
              </a:rPr>
              <a:t>Leading backend </a:t>
            </a:r>
            <a:r>
              <a:rPr lang="fr-FR" i="1" dirty="0" err="1">
                <a:solidFill>
                  <a:schemeClr val="tx1"/>
                </a:solidFill>
                <a:latin typeface="+mj-lt"/>
              </a:rPr>
              <a:t>developer</a:t>
            </a:r>
            <a:r>
              <a:rPr lang="fr-FR" i="1" dirty="0">
                <a:solidFill>
                  <a:schemeClr val="tx1"/>
                </a:solidFill>
                <a:latin typeface="+mj-lt"/>
              </a:rPr>
              <a:t> of Invention Corps</a:t>
            </a:r>
          </a:p>
        </p:txBody>
      </p:sp>
      <p:pic>
        <p:nvPicPr>
          <p:cNvPr id="25" name="Picture Placeholder 24" descr="A person standing in front of a store&#10;&#10;Description generated with very high confidence">
            <a:extLst>
              <a:ext uri="{FF2B5EF4-FFF2-40B4-BE49-F238E27FC236}">
                <a16:creationId xmlns:a16="http://schemas.microsoft.com/office/drawing/2014/main" id="{6F481106-753F-4CBC-846D-CF280ECE46A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l="21893" r="21893"/>
          <a:stretch>
            <a:fillRect/>
          </a:stretch>
        </p:blipFill>
        <p:spPr>
          <a:xfrm>
            <a:off x="1412875" y="1995488"/>
            <a:ext cx="1589088" cy="1587500"/>
          </a:xfrm>
        </p:spPr>
      </p:pic>
      <p:pic>
        <p:nvPicPr>
          <p:cNvPr id="26" name="Picture Placeholder 5">
            <a:extLst>
              <a:ext uri="{FF2B5EF4-FFF2-40B4-BE49-F238E27FC236}">
                <a16:creationId xmlns:a16="http://schemas.microsoft.com/office/drawing/2014/main" id="{07D872D4-E9D7-47FD-B557-9AA7851805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9664" y="1945863"/>
            <a:ext cx="1707614" cy="1684345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973339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hart 9"/>
          <p:cNvGraphicFramePr/>
          <p:nvPr>
            <p:extLst>
              <p:ext uri="{D42A27DB-BD31-4B8C-83A1-F6EECF244321}">
                <p14:modId xmlns:p14="http://schemas.microsoft.com/office/powerpoint/2010/main" val="439221832"/>
              </p:ext>
            </p:extLst>
          </p:nvPr>
        </p:nvGraphicFramePr>
        <p:xfrm>
          <a:off x="636588" y="1708282"/>
          <a:ext cx="10512424" cy="48050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Rectangle 10"/>
          <p:cNvSpPr/>
          <p:nvPr/>
        </p:nvSpPr>
        <p:spPr>
          <a:xfrm>
            <a:off x="3912345" y="2211554"/>
            <a:ext cx="436731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000" dirty="0">
                <a:latin typeface="Segoe UI" panose="020B0502040204020203" pitchFamily="34" charset="0"/>
                <a:cs typeface="Segoe UI" panose="020B0502040204020203" pitchFamily="34" charset="0"/>
              </a:rPr>
              <a:t>Market </a:t>
            </a:r>
            <a:r>
              <a:rPr lang="fr-FR" sz="2000" dirty="0" err="1">
                <a:latin typeface="Segoe UI" panose="020B0502040204020203" pitchFamily="34" charset="0"/>
                <a:cs typeface="Segoe UI" panose="020B0502040204020203" pitchFamily="34" charset="0"/>
              </a:rPr>
              <a:t>Sizing</a:t>
            </a:r>
            <a:r>
              <a:rPr lang="fr-FR" sz="2000" dirty="0">
                <a:latin typeface="Segoe UI" panose="020B0502040204020203" pitchFamily="34" charset="0"/>
                <a:cs typeface="Segoe UI" panose="020B0502040204020203" pitchFamily="34" charset="0"/>
              </a:rPr>
              <a:t> (in $billions)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7166528" cy="1311128"/>
          </a:xfrm>
        </p:spPr>
        <p:txBody>
          <a:bodyPr/>
          <a:lstStyle/>
          <a:p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Market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size </a:t>
            </a:r>
            <a:r>
              <a:rPr lang="fr-FR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Size over Time: Big data</a:t>
            </a:r>
          </a:p>
        </p:txBody>
      </p:sp>
    </p:spTree>
    <p:extLst>
      <p:ext uri="{BB962C8B-B14F-4D97-AF65-F5344CB8AC3E}">
        <p14:creationId xmlns:p14="http://schemas.microsoft.com/office/powerpoint/2010/main" val="32809827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C11EC1-D4B7-4F85-AEFC-D1CCED839ED5}"/>
              </a:ext>
            </a:extLst>
          </p:cNvPr>
          <p:cNvSpPr txBox="1">
            <a:spLocks/>
          </p:cNvSpPr>
          <p:nvPr/>
        </p:nvSpPr>
        <p:spPr>
          <a:xfrm>
            <a:off x="839788" y="660400"/>
            <a:ext cx="7166528" cy="127725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Marketing- B2B</a:t>
            </a:r>
          </a:p>
          <a:p>
            <a:pPr marL="0" indent="0">
              <a:buNone/>
            </a:pPr>
            <a:endParaRPr lang="fr-FR" sz="4400" dirty="0">
              <a:solidFill>
                <a:schemeClr val="accent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A18CA54A-6E93-4DE6-9046-4DFF946839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82096005"/>
              </p:ext>
            </p:extLst>
          </p:nvPr>
        </p:nvGraphicFramePr>
        <p:xfrm>
          <a:off x="2032000" y="1458686"/>
          <a:ext cx="8128000" cy="46796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7237070-7246-4596-A32F-1906094E96B0}"/>
              </a:ext>
            </a:extLst>
          </p:cNvPr>
          <p:cNvSpPr txBox="1"/>
          <p:nvPr/>
        </p:nvSpPr>
        <p:spPr>
          <a:xfrm>
            <a:off x="4659086" y="3156857"/>
            <a:ext cx="2471057" cy="511166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500" dirty="0">
                <a:latin typeface="Segoe UI Light" panose="020B0502040204020203" pitchFamily="34" charset="0"/>
                <a:cs typeface="Segoe UI Light" panose="020B0502040204020203" pitchFamily="34" charset="0"/>
              </a:rPr>
              <a:t>Good PR</a:t>
            </a:r>
          </a:p>
        </p:txBody>
      </p:sp>
    </p:spTree>
    <p:extLst>
      <p:ext uri="{BB962C8B-B14F-4D97-AF65-F5344CB8AC3E}">
        <p14:creationId xmlns:p14="http://schemas.microsoft.com/office/powerpoint/2010/main" val="25928372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C995D"/>
            </a:gs>
            <a:gs pos="100000">
              <a:srgbClr val="F05D6A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9788" y="2844800"/>
            <a:ext cx="3124200" cy="1077218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3200" dirty="0" err="1">
                <a:solidFill>
                  <a:schemeClr val="bg1"/>
                </a:solidFill>
              </a:rPr>
              <a:t>Thanks</a:t>
            </a:r>
            <a:r>
              <a:rPr lang="fr-FR" sz="3200" dirty="0">
                <a:solidFill>
                  <a:schemeClr val="bg1"/>
                </a:solidFill>
              </a:rPr>
              <a:t> for </a:t>
            </a:r>
            <a:r>
              <a:rPr lang="fr-FR" sz="3200" dirty="0" err="1">
                <a:solidFill>
                  <a:schemeClr val="bg1"/>
                </a:solidFill>
              </a:rPr>
              <a:t>listening</a:t>
            </a:r>
            <a:endParaRPr lang="fr-F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2405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015430" y="3683683"/>
            <a:ext cx="1692000" cy="523220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r>
              <a:rPr lang="fr-FR" sz="2800" dirty="0">
                <a:solidFill>
                  <a:schemeClr val="accent1"/>
                </a:solidFill>
              </a:rPr>
              <a:t>01/2016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5430" y="4206903"/>
            <a:ext cx="1692000" cy="424732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dirty="0">
                <a:latin typeface="Segoe UI" panose="020B0502040204020203" pitchFamily="34" charset="0"/>
                <a:cs typeface="Segoe UI" panose="020B0502040204020203" pitchFamily="34" charset="0"/>
              </a:rPr>
              <a:t>Introduction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839787" y="5431842"/>
            <a:ext cx="364329" cy="364329"/>
            <a:chOff x="3173014" y="2956717"/>
            <a:chExt cx="944566" cy="944566"/>
          </a:xfrm>
        </p:grpSpPr>
        <p:sp>
          <p:nvSpPr>
            <p:cNvPr id="24" name="Oval 23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chemeClr val="accent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34" name="Straight Connector 33"/>
          <p:cNvCxnSpPr>
            <a:stCxn id="24" idx="6"/>
          </p:cNvCxnSpPr>
          <p:nvPr/>
        </p:nvCxnSpPr>
        <p:spPr>
          <a:xfrm>
            <a:off x="1204116" y="5614007"/>
            <a:ext cx="1523080" cy="0"/>
          </a:xfrm>
          <a:prstGeom prst="line">
            <a:avLst/>
          </a:prstGeom>
          <a:ln w="28575">
            <a:solidFill>
              <a:srgbClr val="EDEC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Group 49"/>
          <p:cNvGrpSpPr/>
          <p:nvPr/>
        </p:nvGrpSpPr>
        <p:grpSpPr>
          <a:xfrm>
            <a:off x="2727196" y="5431842"/>
            <a:ext cx="364329" cy="364329"/>
            <a:chOff x="3173014" y="2956717"/>
            <a:chExt cx="944566" cy="944566"/>
          </a:xfrm>
        </p:grpSpPr>
        <p:sp>
          <p:nvSpPr>
            <p:cNvPr id="51" name="Oval 50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chemeClr val="accent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2" name="Oval 51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53" name="Straight Connector 52"/>
          <p:cNvCxnSpPr>
            <a:stCxn id="51" idx="6"/>
          </p:cNvCxnSpPr>
          <p:nvPr/>
        </p:nvCxnSpPr>
        <p:spPr>
          <a:xfrm>
            <a:off x="3091525" y="5614007"/>
            <a:ext cx="1523080" cy="0"/>
          </a:xfrm>
          <a:prstGeom prst="line">
            <a:avLst/>
          </a:prstGeom>
          <a:ln w="28575">
            <a:solidFill>
              <a:srgbClr val="EDEC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oup 53"/>
          <p:cNvGrpSpPr/>
          <p:nvPr/>
        </p:nvGrpSpPr>
        <p:grpSpPr>
          <a:xfrm>
            <a:off x="4614605" y="5431842"/>
            <a:ext cx="364329" cy="364329"/>
            <a:chOff x="3173014" y="2956717"/>
            <a:chExt cx="944566" cy="944566"/>
          </a:xfrm>
        </p:grpSpPr>
        <p:sp>
          <p:nvSpPr>
            <p:cNvPr id="55" name="Oval 54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chemeClr val="accent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6" name="Oval 55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57" name="Straight Connector 56"/>
          <p:cNvCxnSpPr>
            <a:stCxn id="55" idx="6"/>
          </p:cNvCxnSpPr>
          <p:nvPr/>
        </p:nvCxnSpPr>
        <p:spPr>
          <a:xfrm>
            <a:off x="4978934" y="5614007"/>
            <a:ext cx="1523080" cy="0"/>
          </a:xfrm>
          <a:prstGeom prst="line">
            <a:avLst/>
          </a:prstGeom>
          <a:ln w="28575">
            <a:solidFill>
              <a:srgbClr val="EDEC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oup 57"/>
          <p:cNvGrpSpPr/>
          <p:nvPr/>
        </p:nvGrpSpPr>
        <p:grpSpPr>
          <a:xfrm>
            <a:off x="6502013" y="5431842"/>
            <a:ext cx="364329" cy="364329"/>
            <a:chOff x="3173014" y="2956717"/>
            <a:chExt cx="944566" cy="944566"/>
          </a:xfrm>
        </p:grpSpPr>
        <p:sp>
          <p:nvSpPr>
            <p:cNvPr id="59" name="Oval 58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chemeClr val="accent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0" name="Oval 59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61" name="Straight Connector 60"/>
          <p:cNvCxnSpPr>
            <a:stCxn id="59" idx="6"/>
          </p:cNvCxnSpPr>
          <p:nvPr/>
        </p:nvCxnSpPr>
        <p:spPr>
          <a:xfrm>
            <a:off x="6866342" y="5614007"/>
            <a:ext cx="1523080" cy="0"/>
          </a:xfrm>
          <a:prstGeom prst="line">
            <a:avLst/>
          </a:prstGeom>
          <a:ln w="28575">
            <a:solidFill>
              <a:srgbClr val="EDEC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Group 61"/>
          <p:cNvGrpSpPr/>
          <p:nvPr/>
        </p:nvGrpSpPr>
        <p:grpSpPr>
          <a:xfrm>
            <a:off x="8389422" y="5431842"/>
            <a:ext cx="364329" cy="364329"/>
            <a:chOff x="3173014" y="2956717"/>
            <a:chExt cx="944566" cy="944566"/>
          </a:xfrm>
        </p:grpSpPr>
        <p:sp>
          <p:nvSpPr>
            <p:cNvPr id="63" name="Oval 62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chemeClr val="accent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4" name="Oval 63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65" name="Straight Connector 64"/>
          <p:cNvCxnSpPr>
            <a:stCxn id="63" idx="6"/>
          </p:cNvCxnSpPr>
          <p:nvPr/>
        </p:nvCxnSpPr>
        <p:spPr>
          <a:xfrm>
            <a:off x="8753751" y="5614007"/>
            <a:ext cx="1523080" cy="0"/>
          </a:xfrm>
          <a:prstGeom prst="line">
            <a:avLst/>
          </a:prstGeom>
          <a:ln w="28575">
            <a:solidFill>
              <a:srgbClr val="EDECE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Group 65"/>
          <p:cNvGrpSpPr/>
          <p:nvPr/>
        </p:nvGrpSpPr>
        <p:grpSpPr>
          <a:xfrm>
            <a:off x="10276831" y="5431842"/>
            <a:ext cx="364329" cy="364329"/>
            <a:chOff x="3173014" y="2956717"/>
            <a:chExt cx="944566" cy="944566"/>
          </a:xfrm>
        </p:grpSpPr>
        <p:sp>
          <p:nvSpPr>
            <p:cNvPr id="67" name="Oval 66"/>
            <p:cNvSpPr/>
            <p:nvPr/>
          </p:nvSpPr>
          <p:spPr>
            <a:xfrm>
              <a:off x="3173014" y="2956717"/>
              <a:ext cx="944566" cy="944566"/>
            </a:xfrm>
            <a:prstGeom prst="ellipse">
              <a:avLst/>
            </a:prstGeom>
            <a:solidFill>
              <a:schemeClr val="accent1">
                <a:alpha val="4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8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8" name="Oval 67"/>
            <p:cNvSpPr/>
            <p:nvPr/>
          </p:nvSpPr>
          <p:spPr>
            <a:xfrm>
              <a:off x="3290491" y="3074194"/>
              <a:ext cx="709612" cy="70961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70" name="Straight Connector 69"/>
          <p:cNvCxnSpPr/>
          <p:nvPr/>
        </p:nvCxnSpPr>
        <p:spPr>
          <a:xfrm flipV="1">
            <a:off x="1015430" y="3817257"/>
            <a:ext cx="0" cy="1614586"/>
          </a:xfrm>
          <a:prstGeom prst="line">
            <a:avLst/>
          </a:prstGeom>
          <a:ln w="3175">
            <a:solidFill>
              <a:schemeClr val="accent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 flipV="1">
            <a:off x="2901662" y="2191657"/>
            <a:ext cx="0" cy="3240186"/>
          </a:xfrm>
          <a:prstGeom prst="line">
            <a:avLst/>
          </a:prstGeom>
          <a:ln w="3175">
            <a:solidFill>
              <a:schemeClr val="accent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2901662" y="2026815"/>
            <a:ext cx="1692000" cy="523220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>
            <a:defPPr>
              <a:defRPr lang="fr-FR"/>
            </a:defPPr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fr-FR" dirty="0"/>
              <a:t>02/2016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2901662" y="2550035"/>
            <a:ext cx="1692000" cy="424732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>
            <a:defPPr>
              <a:defRPr lang="fr-FR"/>
            </a:defPPr>
            <a:lvl1pPr>
              <a:lnSpc>
                <a:spcPct val="120000"/>
              </a:lnSpc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r-FR" dirty="0" err="1"/>
              <a:t>Market</a:t>
            </a:r>
            <a:r>
              <a:rPr lang="fr-FR" dirty="0"/>
              <a:t> </a:t>
            </a:r>
            <a:r>
              <a:rPr lang="fr-FR" dirty="0" err="1"/>
              <a:t>Overview</a:t>
            </a:r>
            <a:endParaRPr lang="fr-FR" dirty="0"/>
          </a:p>
        </p:txBody>
      </p:sp>
      <p:sp>
        <p:nvSpPr>
          <p:cNvPr id="82" name="TextBox 81"/>
          <p:cNvSpPr txBox="1"/>
          <p:nvPr/>
        </p:nvSpPr>
        <p:spPr>
          <a:xfrm>
            <a:off x="4782340" y="3683683"/>
            <a:ext cx="1692000" cy="523220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r>
              <a:rPr lang="fr-FR" sz="2800" dirty="0">
                <a:solidFill>
                  <a:schemeClr val="accent1"/>
                </a:solidFill>
              </a:rPr>
              <a:t>03/2016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4782340" y="4206903"/>
            <a:ext cx="1692000" cy="393890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dirty="0" err="1">
                <a:latin typeface="Segoe UI" panose="020B0502040204020203" pitchFamily="34" charset="0"/>
                <a:cs typeface="Segoe UI" panose="020B0502040204020203" pitchFamily="34" charset="0"/>
              </a:rPr>
              <a:t>Partnerships</a:t>
            </a:r>
            <a:endParaRPr lang="fr-FR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84" name="Straight Connector 83"/>
          <p:cNvCxnSpPr/>
          <p:nvPr/>
        </p:nvCxnSpPr>
        <p:spPr>
          <a:xfrm flipV="1">
            <a:off x="4782340" y="3817257"/>
            <a:ext cx="0" cy="1614586"/>
          </a:xfrm>
          <a:prstGeom prst="line">
            <a:avLst/>
          </a:prstGeom>
          <a:ln w="3175">
            <a:solidFill>
              <a:schemeClr val="accent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8549250" y="3683683"/>
            <a:ext cx="1692000" cy="523220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r>
              <a:rPr lang="fr-FR" sz="2800" dirty="0">
                <a:solidFill>
                  <a:schemeClr val="accent1"/>
                </a:solidFill>
              </a:rPr>
              <a:t>05/2016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8549250" y="4206903"/>
            <a:ext cx="1692000" cy="393890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fr-FR" dirty="0">
                <a:latin typeface="Segoe UI" panose="020B0502040204020203" pitchFamily="34" charset="0"/>
                <a:cs typeface="Segoe UI" panose="020B0502040204020203" pitchFamily="34" charset="0"/>
              </a:rPr>
              <a:t>Beta</a:t>
            </a:r>
          </a:p>
        </p:txBody>
      </p:sp>
      <p:cxnSp>
        <p:nvCxnSpPr>
          <p:cNvPr id="87" name="Straight Connector 86"/>
          <p:cNvCxnSpPr/>
          <p:nvPr/>
        </p:nvCxnSpPr>
        <p:spPr>
          <a:xfrm flipV="1">
            <a:off x="8549250" y="3817257"/>
            <a:ext cx="0" cy="1614586"/>
          </a:xfrm>
          <a:prstGeom prst="line">
            <a:avLst/>
          </a:prstGeom>
          <a:ln w="3175">
            <a:solidFill>
              <a:schemeClr val="accent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 flipV="1">
            <a:off x="6687846" y="2191657"/>
            <a:ext cx="0" cy="3240186"/>
          </a:xfrm>
          <a:prstGeom prst="line">
            <a:avLst/>
          </a:prstGeom>
          <a:ln w="3175">
            <a:solidFill>
              <a:schemeClr val="accent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6687846" y="2026815"/>
            <a:ext cx="1692000" cy="523220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>
            <a:defPPr>
              <a:defRPr lang="fr-FR"/>
            </a:defPPr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fr-FR" dirty="0"/>
              <a:t>04/2016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6687846" y="2550035"/>
            <a:ext cx="1692000" cy="393890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>
            <a:defPPr>
              <a:defRPr lang="fr-FR"/>
            </a:defPPr>
            <a:lvl1pPr>
              <a:lnSpc>
                <a:spcPct val="120000"/>
              </a:lnSpc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r-FR" dirty="0" err="1"/>
              <a:t>Pre</a:t>
            </a:r>
            <a:r>
              <a:rPr lang="fr-FR" dirty="0"/>
              <a:t>-Release</a:t>
            </a:r>
          </a:p>
        </p:txBody>
      </p:sp>
      <p:cxnSp>
        <p:nvCxnSpPr>
          <p:cNvPr id="91" name="Straight Connector 90"/>
          <p:cNvCxnSpPr/>
          <p:nvPr/>
        </p:nvCxnSpPr>
        <p:spPr>
          <a:xfrm flipV="1">
            <a:off x="10469885" y="2191657"/>
            <a:ext cx="0" cy="3240186"/>
          </a:xfrm>
          <a:prstGeom prst="line">
            <a:avLst/>
          </a:prstGeom>
          <a:ln w="3175">
            <a:solidFill>
              <a:schemeClr val="accent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/>
          <p:cNvSpPr txBox="1"/>
          <p:nvPr/>
        </p:nvSpPr>
        <p:spPr>
          <a:xfrm>
            <a:off x="10469885" y="2026815"/>
            <a:ext cx="1692000" cy="523220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>
            <a:defPPr>
              <a:defRPr lang="fr-FR"/>
            </a:defPPr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fr-FR" dirty="0"/>
              <a:t>06/2016</a:t>
            </a:r>
          </a:p>
        </p:txBody>
      </p:sp>
      <p:sp>
        <p:nvSpPr>
          <p:cNvPr id="93" name="TextBox 92"/>
          <p:cNvSpPr txBox="1"/>
          <p:nvPr/>
        </p:nvSpPr>
        <p:spPr>
          <a:xfrm>
            <a:off x="10469885" y="2550035"/>
            <a:ext cx="1691999" cy="424732"/>
          </a:xfrm>
          <a:prstGeom prst="rect">
            <a:avLst/>
          </a:prstGeom>
          <a:noFill/>
        </p:spPr>
        <p:txBody>
          <a:bodyPr wrap="square" lIns="108000" rtlCol="0">
            <a:spAutoFit/>
          </a:bodyPr>
          <a:lstStyle>
            <a:defPPr>
              <a:defRPr lang="fr-FR"/>
            </a:defPPr>
            <a:lvl1pPr>
              <a:lnSpc>
                <a:spcPct val="120000"/>
              </a:lnSpc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fr-FR" dirty="0" err="1"/>
              <a:t>Launch</a:t>
            </a:r>
            <a:endParaRPr lang="fr-FR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4481512" cy="701731"/>
          </a:xfrm>
        </p:spPr>
        <p:txBody>
          <a:bodyPr/>
          <a:lstStyle/>
          <a:p>
            <a:r>
              <a:rPr lang="fr-FR" dirty="0">
                <a:latin typeface="Segoe UI Light" panose="020B0502040204020203" pitchFamily="34" charset="0"/>
                <a:cs typeface="Segoe UI Light" panose="020B0502040204020203" pitchFamily="34" charset="0"/>
              </a:rPr>
              <a:t>Roadmap</a:t>
            </a:r>
            <a:endParaRPr lang="fr-FR" dirty="0">
              <a:solidFill>
                <a:srgbClr val="1ABC9C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4785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/>
          <p:cNvSpPr/>
          <p:nvPr/>
        </p:nvSpPr>
        <p:spPr>
          <a:xfrm>
            <a:off x="863600" y="2459506"/>
            <a:ext cx="10464800" cy="19389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spcBef>
                <a:spcPts val="600"/>
              </a:spcBef>
            </a:pPr>
            <a:r>
              <a:rPr lang="fr-FR" sz="6000" dirty="0">
                <a:solidFill>
                  <a:schemeClr val="tx1"/>
                </a:solidFill>
                <a:latin typeface="+mj-lt"/>
                <a:cs typeface="Segoe UI" panose="020B0502040204020203" pitchFamily="34" charset="0"/>
              </a:rPr>
              <a:t>Say</a:t>
            </a:r>
            <a:r>
              <a:rPr lang="fr-FR" sz="6000" dirty="0">
                <a:solidFill>
                  <a:schemeClr val="accent1"/>
                </a:solidFill>
                <a:latin typeface="+mj-lt"/>
                <a:cs typeface="Segoe UI" panose="020B0502040204020203" pitchFamily="34" charset="0"/>
              </a:rPr>
              <a:t> </a:t>
            </a:r>
            <a:r>
              <a:rPr lang="fr-FR" sz="6000" dirty="0" err="1">
                <a:solidFill>
                  <a:schemeClr val="tx1"/>
                </a:solidFill>
                <a:latin typeface="+mj-lt"/>
                <a:cs typeface="Segoe UI" panose="020B0502040204020203" pitchFamily="34" charset="0"/>
              </a:rPr>
              <a:t>you</a:t>
            </a:r>
            <a:r>
              <a:rPr lang="fr-FR" sz="6000" dirty="0">
                <a:solidFill>
                  <a:schemeClr val="tx1"/>
                </a:solidFill>
                <a:latin typeface="+mj-lt"/>
                <a:cs typeface="Segoe UI" panose="020B0502040204020203" pitchFamily="34" charset="0"/>
              </a:rPr>
              <a:t> </a:t>
            </a:r>
            <a:r>
              <a:rPr lang="fr-FR" sz="6000" dirty="0" err="1">
                <a:solidFill>
                  <a:schemeClr val="tx1"/>
                </a:solidFill>
                <a:latin typeface="+mj-lt"/>
                <a:cs typeface="Segoe UI" panose="020B0502040204020203" pitchFamily="34" charset="0"/>
              </a:rPr>
              <a:t>want</a:t>
            </a:r>
            <a:r>
              <a:rPr lang="fr-FR" sz="6000" dirty="0">
                <a:solidFill>
                  <a:schemeClr val="tx1"/>
                </a:solidFill>
                <a:latin typeface="+mj-lt"/>
                <a:cs typeface="Segoe UI" panose="020B0502040204020203" pitchFamily="34" charset="0"/>
              </a:rPr>
              <a:t> to </a:t>
            </a:r>
            <a:r>
              <a:rPr lang="fr-FR" sz="6000" dirty="0" err="1">
                <a:solidFill>
                  <a:schemeClr val="accent1"/>
                </a:solidFill>
                <a:latin typeface="+mj-lt"/>
                <a:cs typeface="Segoe UI" panose="020B0502040204020203" pitchFamily="34" charset="0"/>
              </a:rPr>
              <a:t>make</a:t>
            </a:r>
            <a:r>
              <a:rPr lang="fr-FR" sz="6000" dirty="0">
                <a:solidFill>
                  <a:schemeClr val="accent1"/>
                </a:solidFill>
                <a:latin typeface="+mj-lt"/>
                <a:cs typeface="Segoe UI" panose="020B0502040204020203" pitchFamily="34" charset="0"/>
              </a:rPr>
              <a:t> the </a:t>
            </a:r>
            <a:br>
              <a:rPr lang="fr-FR" sz="6000" dirty="0">
                <a:solidFill>
                  <a:schemeClr val="accent1"/>
                </a:solidFill>
                <a:latin typeface="+mj-lt"/>
                <a:cs typeface="Segoe UI" panose="020B0502040204020203" pitchFamily="34" charset="0"/>
              </a:rPr>
            </a:br>
            <a:r>
              <a:rPr lang="fr-FR" sz="6000" dirty="0">
                <a:solidFill>
                  <a:schemeClr val="accent1"/>
                </a:solidFill>
                <a:latin typeface="+mj-lt"/>
                <a:cs typeface="Segoe UI" panose="020B0502040204020203" pitchFamily="34" charset="0"/>
              </a:rPr>
              <a:t>world </a:t>
            </a:r>
            <a:r>
              <a:rPr lang="fr-FR" sz="6000" dirty="0">
                <a:solidFill>
                  <a:schemeClr val="tx1"/>
                </a:solidFill>
                <a:latin typeface="+mj-lt"/>
                <a:cs typeface="Segoe UI" panose="020B0502040204020203" pitchFamily="34" charset="0"/>
              </a:rPr>
              <a:t>a</a:t>
            </a:r>
            <a:r>
              <a:rPr lang="fr-FR" sz="6000" dirty="0">
                <a:solidFill>
                  <a:schemeClr val="accent1"/>
                </a:solidFill>
                <a:latin typeface="+mj-lt"/>
                <a:cs typeface="Segoe UI" panose="020B0502040204020203" pitchFamily="34" charset="0"/>
              </a:rPr>
              <a:t> </a:t>
            </a:r>
            <a:r>
              <a:rPr lang="fr-FR" sz="6000" dirty="0" err="1">
                <a:solidFill>
                  <a:schemeClr val="accent1"/>
                </a:solidFill>
                <a:latin typeface="+mj-lt"/>
                <a:cs typeface="Segoe UI" panose="020B0502040204020203" pitchFamily="34" charset="0"/>
              </a:rPr>
              <a:t>better</a:t>
            </a:r>
            <a:r>
              <a:rPr lang="fr-FR" sz="6000" dirty="0">
                <a:solidFill>
                  <a:schemeClr val="accent1"/>
                </a:solidFill>
                <a:latin typeface="+mj-lt"/>
                <a:cs typeface="Segoe UI" panose="020B0502040204020203" pitchFamily="34" charset="0"/>
              </a:rPr>
              <a:t> place</a:t>
            </a:r>
          </a:p>
        </p:txBody>
      </p:sp>
    </p:spTree>
    <p:extLst>
      <p:ext uri="{BB962C8B-B14F-4D97-AF65-F5344CB8AC3E}">
        <p14:creationId xmlns:p14="http://schemas.microsoft.com/office/powerpoint/2010/main" val="19637485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FR"/>
              <a:t>Icons</a:t>
            </a:r>
            <a:endParaRPr lang="fr-FR" dirty="0"/>
          </a:p>
        </p:txBody>
      </p:sp>
      <p:grpSp>
        <p:nvGrpSpPr>
          <p:cNvPr id="2310" name="Group 2309"/>
          <p:cNvGrpSpPr/>
          <p:nvPr/>
        </p:nvGrpSpPr>
        <p:grpSpPr>
          <a:xfrm>
            <a:off x="4305879" y="435439"/>
            <a:ext cx="412922" cy="412065"/>
            <a:chOff x="2178048" y="-368300"/>
            <a:chExt cx="765176" cy="763588"/>
          </a:xfrm>
          <a:solidFill>
            <a:schemeClr val="accent1"/>
          </a:solidFill>
        </p:grpSpPr>
        <p:sp>
          <p:nvSpPr>
            <p:cNvPr id="2467" name="Freeform 808"/>
            <p:cNvSpPr>
              <a:spLocks noEditPoints="1"/>
            </p:cNvSpPr>
            <p:nvPr/>
          </p:nvSpPr>
          <p:spPr bwMode="auto">
            <a:xfrm>
              <a:off x="2178048" y="-368300"/>
              <a:ext cx="765176" cy="763588"/>
            </a:xfrm>
            <a:custGeom>
              <a:avLst/>
              <a:gdLst>
                <a:gd name="T0" fmla="*/ 120 w 240"/>
                <a:gd name="T1" fmla="*/ 240 h 240"/>
                <a:gd name="T2" fmla="*/ 35 w 240"/>
                <a:gd name="T3" fmla="*/ 205 h 240"/>
                <a:gd name="T4" fmla="*/ 0 w 240"/>
                <a:gd name="T5" fmla="*/ 120 h 240"/>
                <a:gd name="T6" fmla="*/ 35 w 240"/>
                <a:gd name="T7" fmla="*/ 35 h 240"/>
                <a:gd name="T8" fmla="*/ 120 w 240"/>
                <a:gd name="T9" fmla="*/ 0 h 240"/>
                <a:gd name="T10" fmla="*/ 205 w 240"/>
                <a:gd name="T11" fmla="*/ 35 h 240"/>
                <a:gd name="T12" fmla="*/ 240 w 240"/>
                <a:gd name="T13" fmla="*/ 120 h 240"/>
                <a:gd name="T14" fmla="*/ 205 w 240"/>
                <a:gd name="T15" fmla="*/ 205 h 240"/>
                <a:gd name="T16" fmla="*/ 120 w 240"/>
                <a:gd name="T17" fmla="*/ 240 h 240"/>
                <a:gd name="T18" fmla="*/ 120 w 240"/>
                <a:gd name="T19" fmla="*/ 8 h 240"/>
                <a:gd name="T20" fmla="*/ 41 w 240"/>
                <a:gd name="T21" fmla="*/ 41 h 240"/>
                <a:gd name="T22" fmla="*/ 8 w 240"/>
                <a:gd name="T23" fmla="*/ 120 h 240"/>
                <a:gd name="T24" fmla="*/ 41 w 240"/>
                <a:gd name="T25" fmla="*/ 199 h 240"/>
                <a:gd name="T26" fmla="*/ 120 w 240"/>
                <a:gd name="T27" fmla="*/ 232 h 240"/>
                <a:gd name="T28" fmla="*/ 199 w 240"/>
                <a:gd name="T29" fmla="*/ 199 h 240"/>
                <a:gd name="T30" fmla="*/ 232 w 240"/>
                <a:gd name="T31" fmla="*/ 120 h 240"/>
                <a:gd name="T32" fmla="*/ 199 w 240"/>
                <a:gd name="T33" fmla="*/ 41 h 240"/>
                <a:gd name="T34" fmla="*/ 120 w 240"/>
                <a:gd name="T35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0" h="240">
                  <a:moveTo>
                    <a:pt x="120" y="240"/>
                  </a:moveTo>
                  <a:cubicBezTo>
                    <a:pt x="88" y="240"/>
                    <a:pt x="58" y="228"/>
                    <a:pt x="35" y="205"/>
                  </a:cubicBezTo>
                  <a:cubicBezTo>
                    <a:pt x="12" y="182"/>
                    <a:pt x="0" y="152"/>
                    <a:pt x="0" y="120"/>
                  </a:cubicBezTo>
                  <a:cubicBezTo>
                    <a:pt x="0" y="88"/>
                    <a:pt x="12" y="58"/>
                    <a:pt x="35" y="35"/>
                  </a:cubicBezTo>
                  <a:cubicBezTo>
                    <a:pt x="58" y="12"/>
                    <a:pt x="88" y="0"/>
                    <a:pt x="120" y="0"/>
                  </a:cubicBezTo>
                  <a:cubicBezTo>
                    <a:pt x="152" y="0"/>
                    <a:pt x="182" y="12"/>
                    <a:pt x="205" y="35"/>
                  </a:cubicBezTo>
                  <a:cubicBezTo>
                    <a:pt x="228" y="58"/>
                    <a:pt x="240" y="88"/>
                    <a:pt x="240" y="120"/>
                  </a:cubicBezTo>
                  <a:cubicBezTo>
                    <a:pt x="240" y="152"/>
                    <a:pt x="228" y="182"/>
                    <a:pt x="205" y="205"/>
                  </a:cubicBezTo>
                  <a:cubicBezTo>
                    <a:pt x="182" y="228"/>
                    <a:pt x="152" y="240"/>
                    <a:pt x="120" y="240"/>
                  </a:cubicBezTo>
                  <a:close/>
                  <a:moveTo>
                    <a:pt x="120" y="8"/>
                  </a:moveTo>
                  <a:cubicBezTo>
                    <a:pt x="90" y="8"/>
                    <a:pt x="62" y="20"/>
                    <a:pt x="41" y="41"/>
                  </a:cubicBezTo>
                  <a:cubicBezTo>
                    <a:pt x="20" y="62"/>
                    <a:pt x="8" y="90"/>
                    <a:pt x="8" y="120"/>
                  </a:cubicBezTo>
                  <a:cubicBezTo>
                    <a:pt x="8" y="150"/>
                    <a:pt x="20" y="178"/>
                    <a:pt x="41" y="199"/>
                  </a:cubicBezTo>
                  <a:cubicBezTo>
                    <a:pt x="62" y="220"/>
                    <a:pt x="90" y="232"/>
                    <a:pt x="120" y="232"/>
                  </a:cubicBezTo>
                  <a:cubicBezTo>
                    <a:pt x="150" y="232"/>
                    <a:pt x="178" y="220"/>
                    <a:pt x="199" y="199"/>
                  </a:cubicBezTo>
                  <a:cubicBezTo>
                    <a:pt x="220" y="178"/>
                    <a:pt x="232" y="150"/>
                    <a:pt x="232" y="120"/>
                  </a:cubicBezTo>
                  <a:cubicBezTo>
                    <a:pt x="232" y="90"/>
                    <a:pt x="220" y="62"/>
                    <a:pt x="199" y="41"/>
                  </a:cubicBezTo>
                  <a:cubicBezTo>
                    <a:pt x="178" y="20"/>
                    <a:pt x="150" y="8"/>
                    <a:pt x="1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68" name="Freeform 809"/>
            <p:cNvSpPr>
              <a:spLocks/>
            </p:cNvSpPr>
            <p:nvPr/>
          </p:nvSpPr>
          <p:spPr bwMode="auto">
            <a:xfrm>
              <a:off x="2370136" y="0"/>
              <a:ext cx="381000" cy="25400"/>
            </a:xfrm>
            <a:custGeom>
              <a:avLst/>
              <a:gdLst>
                <a:gd name="T0" fmla="*/ 116 w 120"/>
                <a:gd name="T1" fmla="*/ 8 h 8"/>
                <a:gd name="T2" fmla="*/ 4 w 120"/>
                <a:gd name="T3" fmla="*/ 8 h 8"/>
                <a:gd name="T4" fmla="*/ 0 w 120"/>
                <a:gd name="T5" fmla="*/ 4 h 8"/>
                <a:gd name="T6" fmla="*/ 4 w 120"/>
                <a:gd name="T7" fmla="*/ 0 h 8"/>
                <a:gd name="T8" fmla="*/ 116 w 120"/>
                <a:gd name="T9" fmla="*/ 0 h 8"/>
                <a:gd name="T10" fmla="*/ 120 w 120"/>
                <a:gd name="T11" fmla="*/ 4 h 8"/>
                <a:gd name="T12" fmla="*/ 116 w 12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0" h="8">
                  <a:moveTo>
                    <a:pt x="11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8" y="0"/>
                    <a:pt x="120" y="2"/>
                    <a:pt x="120" y="4"/>
                  </a:cubicBezTo>
                  <a:cubicBezTo>
                    <a:pt x="120" y="6"/>
                    <a:pt x="118" y="8"/>
                    <a:pt x="11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69" name="Freeform 810"/>
            <p:cNvSpPr>
              <a:spLocks/>
            </p:cNvSpPr>
            <p:nvPr/>
          </p:nvSpPr>
          <p:spPr bwMode="auto">
            <a:xfrm>
              <a:off x="2547936" y="-177800"/>
              <a:ext cx="25400" cy="382588"/>
            </a:xfrm>
            <a:custGeom>
              <a:avLst/>
              <a:gdLst>
                <a:gd name="T0" fmla="*/ 4 w 8"/>
                <a:gd name="T1" fmla="*/ 120 h 120"/>
                <a:gd name="T2" fmla="*/ 0 w 8"/>
                <a:gd name="T3" fmla="*/ 116 h 120"/>
                <a:gd name="T4" fmla="*/ 0 w 8"/>
                <a:gd name="T5" fmla="*/ 4 h 120"/>
                <a:gd name="T6" fmla="*/ 4 w 8"/>
                <a:gd name="T7" fmla="*/ 0 h 120"/>
                <a:gd name="T8" fmla="*/ 8 w 8"/>
                <a:gd name="T9" fmla="*/ 4 h 120"/>
                <a:gd name="T10" fmla="*/ 8 w 8"/>
                <a:gd name="T11" fmla="*/ 116 h 120"/>
                <a:gd name="T12" fmla="*/ 4 w 8"/>
                <a:gd name="T13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20">
                  <a:moveTo>
                    <a:pt x="4" y="120"/>
                  </a:moveTo>
                  <a:cubicBezTo>
                    <a:pt x="2" y="120"/>
                    <a:pt x="0" y="118"/>
                    <a:pt x="0" y="11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8" y="118"/>
                    <a:pt x="6" y="120"/>
                    <a:pt x="4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11" name="Group 2310"/>
          <p:cNvGrpSpPr/>
          <p:nvPr/>
        </p:nvGrpSpPr>
        <p:grpSpPr>
          <a:xfrm>
            <a:off x="3549427" y="435439"/>
            <a:ext cx="412922" cy="412065"/>
            <a:chOff x="776284" y="-368300"/>
            <a:chExt cx="765176" cy="763588"/>
          </a:xfrm>
          <a:solidFill>
            <a:schemeClr val="accent1"/>
          </a:solidFill>
        </p:grpSpPr>
        <p:sp>
          <p:nvSpPr>
            <p:cNvPr id="2465" name="Freeform 811"/>
            <p:cNvSpPr>
              <a:spLocks noEditPoints="1"/>
            </p:cNvSpPr>
            <p:nvPr/>
          </p:nvSpPr>
          <p:spPr bwMode="auto">
            <a:xfrm>
              <a:off x="776284" y="-368300"/>
              <a:ext cx="765176" cy="763588"/>
            </a:xfrm>
            <a:custGeom>
              <a:avLst/>
              <a:gdLst>
                <a:gd name="T0" fmla="*/ 120 w 240"/>
                <a:gd name="T1" fmla="*/ 240 h 240"/>
                <a:gd name="T2" fmla="*/ 0 w 240"/>
                <a:gd name="T3" fmla="*/ 120 h 240"/>
                <a:gd name="T4" fmla="*/ 120 w 240"/>
                <a:gd name="T5" fmla="*/ 0 h 240"/>
                <a:gd name="T6" fmla="*/ 240 w 240"/>
                <a:gd name="T7" fmla="*/ 120 h 240"/>
                <a:gd name="T8" fmla="*/ 120 w 240"/>
                <a:gd name="T9" fmla="*/ 240 h 240"/>
                <a:gd name="T10" fmla="*/ 120 w 240"/>
                <a:gd name="T11" fmla="*/ 8 h 240"/>
                <a:gd name="T12" fmla="*/ 8 w 240"/>
                <a:gd name="T13" fmla="*/ 120 h 240"/>
                <a:gd name="T14" fmla="*/ 120 w 240"/>
                <a:gd name="T15" fmla="*/ 232 h 240"/>
                <a:gd name="T16" fmla="*/ 232 w 240"/>
                <a:gd name="T17" fmla="*/ 120 h 240"/>
                <a:gd name="T18" fmla="*/ 120 w 240"/>
                <a:gd name="T19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0" h="240">
                  <a:moveTo>
                    <a:pt x="120" y="240"/>
                  </a:moveTo>
                  <a:cubicBezTo>
                    <a:pt x="54" y="240"/>
                    <a:pt x="0" y="186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186" y="0"/>
                    <a:pt x="240" y="54"/>
                    <a:pt x="240" y="120"/>
                  </a:cubicBezTo>
                  <a:cubicBezTo>
                    <a:pt x="240" y="186"/>
                    <a:pt x="186" y="240"/>
                    <a:pt x="120" y="240"/>
                  </a:cubicBezTo>
                  <a:close/>
                  <a:moveTo>
                    <a:pt x="120" y="8"/>
                  </a:moveTo>
                  <a:cubicBezTo>
                    <a:pt x="58" y="8"/>
                    <a:pt x="8" y="58"/>
                    <a:pt x="8" y="120"/>
                  </a:cubicBezTo>
                  <a:cubicBezTo>
                    <a:pt x="8" y="182"/>
                    <a:pt x="58" y="232"/>
                    <a:pt x="120" y="232"/>
                  </a:cubicBezTo>
                  <a:cubicBezTo>
                    <a:pt x="182" y="232"/>
                    <a:pt x="232" y="182"/>
                    <a:pt x="232" y="120"/>
                  </a:cubicBezTo>
                  <a:cubicBezTo>
                    <a:pt x="232" y="58"/>
                    <a:pt x="182" y="8"/>
                    <a:pt x="1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66" name="Freeform 812"/>
            <p:cNvSpPr>
              <a:spLocks/>
            </p:cNvSpPr>
            <p:nvPr/>
          </p:nvSpPr>
          <p:spPr bwMode="auto">
            <a:xfrm>
              <a:off x="954084" y="-127000"/>
              <a:ext cx="407988" cy="280988"/>
            </a:xfrm>
            <a:custGeom>
              <a:avLst/>
              <a:gdLst>
                <a:gd name="T0" fmla="*/ 50 w 128"/>
                <a:gd name="T1" fmla="*/ 88 h 88"/>
                <a:gd name="T2" fmla="*/ 47 w 128"/>
                <a:gd name="T3" fmla="*/ 87 h 88"/>
                <a:gd name="T4" fmla="*/ 1 w 128"/>
                <a:gd name="T5" fmla="*/ 42 h 88"/>
                <a:gd name="T6" fmla="*/ 1 w 128"/>
                <a:gd name="T7" fmla="*/ 36 h 88"/>
                <a:gd name="T8" fmla="*/ 7 w 128"/>
                <a:gd name="T9" fmla="*/ 36 h 88"/>
                <a:gd name="T10" fmla="*/ 50 w 128"/>
                <a:gd name="T11" fmla="*/ 78 h 88"/>
                <a:gd name="T12" fmla="*/ 121 w 128"/>
                <a:gd name="T13" fmla="*/ 1 h 88"/>
                <a:gd name="T14" fmla="*/ 127 w 128"/>
                <a:gd name="T15" fmla="*/ 1 h 88"/>
                <a:gd name="T16" fmla="*/ 127 w 128"/>
                <a:gd name="T17" fmla="*/ 7 h 88"/>
                <a:gd name="T18" fmla="*/ 53 w 128"/>
                <a:gd name="T19" fmla="*/ 87 h 88"/>
                <a:gd name="T20" fmla="*/ 50 w 128"/>
                <a:gd name="T21" fmla="*/ 88 h 88"/>
                <a:gd name="T22" fmla="*/ 50 w 128"/>
                <a:gd name="T2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8" h="88">
                  <a:moveTo>
                    <a:pt x="50" y="88"/>
                  </a:moveTo>
                  <a:cubicBezTo>
                    <a:pt x="49" y="88"/>
                    <a:pt x="48" y="88"/>
                    <a:pt x="47" y="87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0" y="40"/>
                    <a:pt x="0" y="38"/>
                    <a:pt x="1" y="36"/>
                  </a:cubicBezTo>
                  <a:cubicBezTo>
                    <a:pt x="3" y="35"/>
                    <a:pt x="5" y="35"/>
                    <a:pt x="7" y="36"/>
                  </a:cubicBezTo>
                  <a:cubicBezTo>
                    <a:pt x="50" y="78"/>
                    <a:pt x="50" y="78"/>
                    <a:pt x="50" y="78"/>
                  </a:cubicBezTo>
                  <a:cubicBezTo>
                    <a:pt x="121" y="1"/>
                    <a:pt x="121" y="1"/>
                    <a:pt x="121" y="1"/>
                  </a:cubicBezTo>
                  <a:cubicBezTo>
                    <a:pt x="123" y="0"/>
                    <a:pt x="125" y="0"/>
                    <a:pt x="127" y="1"/>
                  </a:cubicBezTo>
                  <a:cubicBezTo>
                    <a:pt x="128" y="3"/>
                    <a:pt x="128" y="5"/>
                    <a:pt x="127" y="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2" y="88"/>
                    <a:pt x="51" y="88"/>
                    <a:pt x="50" y="88"/>
                  </a:cubicBezTo>
                  <a:cubicBezTo>
                    <a:pt x="50" y="88"/>
                    <a:pt x="50" y="88"/>
                    <a:pt x="50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12" name="Group 2311"/>
          <p:cNvGrpSpPr/>
          <p:nvPr/>
        </p:nvGrpSpPr>
        <p:grpSpPr>
          <a:xfrm>
            <a:off x="5062331" y="435439"/>
            <a:ext cx="412922" cy="412065"/>
            <a:chOff x="3579812" y="-368300"/>
            <a:chExt cx="765176" cy="763588"/>
          </a:xfrm>
          <a:solidFill>
            <a:schemeClr val="accent1"/>
          </a:solidFill>
        </p:grpSpPr>
        <p:sp>
          <p:nvSpPr>
            <p:cNvPr id="2462" name="Freeform 813"/>
            <p:cNvSpPr>
              <a:spLocks noEditPoints="1"/>
            </p:cNvSpPr>
            <p:nvPr/>
          </p:nvSpPr>
          <p:spPr bwMode="auto">
            <a:xfrm>
              <a:off x="3579812" y="-368300"/>
              <a:ext cx="765176" cy="763588"/>
            </a:xfrm>
            <a:custGeom>
              <a:avLst/>
              <a:gdLst>
                <a:gd name="T0" fmla="*/ 120 w 240"/>
                <a:gd name="T1" fmla="*/ 240 h 240"/>
                <a:gd name="T2" fmla="*/ 0 w 240"/>
                <a:gd name="T3" fmla="*/ 120 h 240"/>
                <a:gd name="T4" fmla="*/ 120 w 240"/>
                <a:gd name="T5" fmla="*/ 0 h 240"/>
                <a:gd name="T6" fmla="*/ 240 w 240"/>
                <a:gd name="T7" fmla="*/ 120 h 240"/>
                <a:gd name="T8" fmla="*/ 120 w 240"/>
                <a:gd name="T9" fmla="*/ 240 h 240"/>
                <a:gd name="T10" fmla="*/ 120 w 240"/>
                <a:gd name="T11" fmla="*/ 8 h 240"/>
                <a:gd name="T12" fmla="*/ 8 w 240"/>
                <a:gd name="T13" fmla="*/ 120 h 240"/>
                <a:gd name="T14" fmla="*/ 120 w 240"/>
                <a:gd name="T15" fmla="*/ 232 h 240"/>
                <a:gd name="T16" fmla="*/ 232 w 240"/>
                <a:gd name="T17" fmla="*/ 120 h 240"/>
                <a:gd name="T18" fmla="*/ 120 w 240"/>
                <a:gd name="T19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0" h="240">
                  <a:moveTo>
                    <a:pt x="120" y="240"/>
                  </a:moveTo>
                  <a:cubicBezTo>
                    <a:pt x="54" y="240"/>
                    <a:pt x="0" y="186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186" y="0"/>
                    <a:pt x="240" y="54"/>
                    <a:pt x="240" y="120"/>
                  </a:cubicBezTo>
                  <a:cubicBezTo>
                    <a:pt x="240" y="186"/>
                    <a:pt x="186" y="240"/>
                    <a:pt x="120" y="240"/>
                  </a:cubicBezTo>
                  <a:close/>
                  <a:moveTo>
                    <a:pt x="120" y="8"/>
                  </a:moveTo>
                  <a:cubicBezTo>
                    <a:pt x="58" y="8"/>
                    <a:pt x="8" y="58"/>
                    <a:pt x="8" y="120"/>
                  </a:cubicBezTo>
                  <a:cubicBezTo>
                    <a:pt x="8" y="182"/>
                    <a:pt x="58" y="232"/>
                    <a:pt x="120" y="232"/>
                  </a:cubicBezTo>
                  <a:cubicBezTo>
                    <a:pt x="182" y="232"/>
                    <a:pt x="232" y="182"/>
                    <a:pt x="232" y="120"/>
                  </a:cubicBezTo>
                  <a:cubicBezTo>
                    <a:pt x="232" y="58"/>
                    <a:pt x="182" y="8"/>
                    <a:pt x="1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63" name="Freeform 814"/>
            <p:cNvSpPr>
              <a:spLocks/>
            </p:cNvSpPr>
            <p:nvPr/>
          </p:nvSpPr>
          <p:spPr bwMode="auto">
            <a:xfrm>
              <a:off x="3822700" y="-127000"/>
              <a:ext cx="279400" cy="280988"/>
            </a:xfrm>
            <a:custGeom>
              <a:avLst/>
              <a:gdLst>
                <a:gd name="T0" fmla="*/ 84 w 88"/>
                <a:gd name="T1" fmla="*/ 88 h 88"/>
                <a:gd name="T2" fmla="*/ 81 w 88"/>
                <a:gd name="T3" fmla="*/ 87 h 88"/>
                <a:gd name="T4" fmla="*/ 1 w 88"/>
                <a:gd name="T5" fmla="*/ 7 h 88"/>
                <a:gd name="T6" fmla="*/ 1 w 88"/>
                <a:gd name="T7" fmla="*/ 1 h 88"/>
                <a:gd name="T8" fmla="*/ 7 w 88"/>
                <a:gd name="T9" fmla="*/ 1 h 88"/>
                <a:gd name="T10" fmla="*/ 87 w 88"/>
                <a:gd name="T11" fmla="*/ 81 h 88"/>
                <a:gd name="T12" fmla="*/ 87 w 88"/>
                <a:gd name="T13" fmla="*/ 87 h 88"/>
                <a:gd name="T14" fmla="*/ 84 w 88"/>
                <a:gd name="T15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88">
                  <a:moveTo>
                    <a:pt x="84" y="88"/>
                  </a:moveTo>
                  <a:cubicBezTo>
                    <a:pt x="83" y="88"/>
                    <a:pt x="82" y="88"/>
                    <a:pt x="81" y="8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87" y="81"/>
                    <a:pt x="87" y="81"/>
                    <a:pt x="87" y="81"/>
                  </a:cubicBezTo>
                  <a:cubicBezTo>
                    <a:pt x="88" y="83"/>
                    <a:pt x="88" y="85"/>
                    <a:pt x="87" y="87"/>
                  </a:cubicBezTo>
                  <a:cubicBezTo>
                    <a:pt x="86" y="88"/>
                    <a:pt x="85" y="88"/>
                    <a:pt x="8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64" name="Freeform 815"/>
            <p:cNvSpPr>
              <a:spLocks/>
            </p:cNvSpPr>
            <p:nvPr/>
          </p:nvSpPr>
          <p:spPr bwMode="auto">
            <a:xfrm>
              <a:off x="3822700" y="-127000"/>
              <a:ext cx="279400" cy="280988"/>
            </a:xfrm>
            <a:custGeom>
              <a:avLst/>
              <a:gdLst>
                <a:gd name="T0" fmla="*/ 4 w 88"/>
                <a:gd name="T1" fmla="*/ 88 h 88"/>
                <a:gd name="T2" fmla="*/ 1 w 88"/>
                <a:gd name="T3" fmla="*/ 87 h 88"/>
                <a:gd name="T4" fmla="*/ 1 w 88"/>
                <a:gd name="T5" fmla="*/ 81 h 88"/>
                <a:gd name="T6" fmla="*/ 81 w 88"/>
                <a:gd name="T7" fmla="*/ 1 h 88"/>
                <a:gd name="T8" fmla="*/ 87 w 88"/>
                <a:gd name="T9" fmla="*/ 1 h 88"/>
                <a:gd name="T10" fmla="*/ 87 w 88"/>
                <a:gd name="T11" fmla="*/ 7 h 88"/>
                <a:gd name="T12" fmla="*/ 7 w 88"/>
                <a:gd name="T13" fmla="*/ 87 h 88"/>
                <a:gd name="T14" fmla="*/ 4 w 88"/>
                <a:gd name="T15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88">
                  <a:moveTo>
                    <a:pt x="4" y="88"/>
                  </a:moveTo>
                  <a:cubicBezTo>
                    <a:pt x="3" y="88"/>
                    <a:pt x="2" y="88"/>
                    <a:pt x="1" y="87"/>
                  </a:cubicBezTo>
                  <a:cubicBezTo>
                    <a:pt x="0" y="85"/>
                    <a:pt x="0" y="83"/>
                    <a:pt x="1" y="81"/>
                  </a:cubicBezTo>
                  <a:cubicBezTo>
                    <a:pt x="81" y="1"/>
                    <a:pt x="81" y="1"/>
                    <a:pt x="81" y="1"/>
                  </a:cubicBezTo>
                  <a:cubicBezTo>
                    <a:pt x="83" y="0"/>
                    <a:pt x="85" y="0"/>
                    <a:pt x="87" y="1"/>
                  </a:cubicBezTo>
                  <a:cubicBezTo>
                    <a:pt x="88" y="3"/>
                    <a:pt x="88" y="5"/>
                    <a:pt x="87" y="7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6" y="88"/>
                    <a:pt x="5" y="88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13" name="Group 2312"/>
          <p:cNvGrpSpPr/>
          <p:nvPr/>
        </p:nvGrpSpPr>
        <p:grpSpPr>
          <a:xfrm>
            <a:off x="6575236" y="435439"/>
            <a:ext cx="412922" cy="412065"/>
            <a:chOff x="6383340" y="-368300"/>
            <a:chExt cx="765176" cy="763588"/>
          </a:xfrm>
          <a:solidFill>
            <a:schemeClr val="accent1"/>
          </a:solidFill>
        </p:grpSpPr>
        <p:sp>
          <p:nvSpPr>
            <p:cNvPr id="2460" name="Freeform 816"/>
            <p:cNvSpPr>
              <a:spLocks noEditPoints="1"/>
            </p:cNvSpPr>
            <p:nvPr/>
          </p:nvSpPr>
          <p:spPr bwMode="auto">
            <a:xfrm>
              <a:off x="6383340" y="-368300"/>
              <a:ext cx="765176" cy="763588"/>
            </a:xfrm>
            <a:custGeom>
              <a:avLst/>
              <a:gdLst>
                <a:gd name="T0" fmla="*/ 120 w 240"/>
                <a:gd name="T1" fmla="*/ 240 h 240"/>
                <a:gd name="T2" fmla="*/ 0 w 240"/>
                <a:gd name="T3" fmla="*/ 120 h 240"/>
                <a:gd name="T4" fmla="*/ 120 w 240"/>
                <a:gd name="T5" fmla="*/ 0 h 240"/>
                <a:gd name="T6" fmla="*/ 240 w 240"/>
                <a:gd name="T7" fmla="*/ 120 h 240"/>
                <a:gd name="T8" fmla="*/ 120 w 240"/>
                <a:gd name="T9" fmla="*/ 240 h 240"/>
                <a:gd name="T10" fmla="*/ 120 w 240"/>
                <a:gd name="T11" fmla="*/ 8 h 240"/>
                <a:gd name="T12" fmla="*/ 8 w 240"/>
                <a:gd name="T13" fmla="*/ 120 h 240"/>
                <a:gd name="T14" fmla="*/ 120 w 240"/>
                <a:gd name="T15" fmla="*/ 232 h 240"/>
                <a:gd name="T16" fmla="*/ 232 w 240"/>
                <a:gd name="T17" fmla="*/ 120 h 240"/>
                <a:gd name="T18" fmla="*/ 120 w 240"/>
                <a:gd name="T19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0" h="240">
                  <a:moveTo>
                    <a:pt x="120" y="240"/>
                  </a:moveTo>
                  <a:cubicBezTo>
                    <a:pt x="54" y="240"/>
                    <a:pt x="0" y="186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186" y="0"/>
                    <a:pt x="240" y="54"/>
                    <a:pt x="240" y="120"/>
                  </a:cubicBezTo>
                  <a:cubicBezTo>
                    <a:pt x="240" y="186"/>
                    <a:pt x="186" y="240"/>
                    <a:pt x="120" y="240"/>
                  </a:cubicBezTo>
                  <a:close/>
                  <a:moveTo>
                    <a:pt x="120" y="8"/>
                  </a:moveTo>
                  <a:cubicBezTo>
                    <a:pt x="58" y="8"/>
                    <a:pt x="8" y="58"/>
                    <a:pt x="8" y="120"/>
                  </a:cubicBezTo>
                  <a:cubicBezTo>
                    <a:pt x="8" y="182"/>
                    <a:pt x="58" y="232"/>
                    <a:pt x="120" y="232"/>
                  </a:cubicBezTo>
                  <a:cubicBezTo>
                    <a:pt x="182" y="232"/>
                    <a:pt x="232" y="182"/>
                    <a:pt x="232" y="120"/>
                  </a:cubicBezTo>
                  <a:cubicBezTo>
                    <a:pt x="232" y="58"/>
                    <a:pt x="182" y="8"/>
                    <a:pt x="1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61" name="Freeform 817"/>
            <p:cNvSpPr>
              <a:spLocks/>
            </p:cNvSpPr>
            <p:nvPr/>
          </p:nvSpPr>
          <p:spPr bwMode="auto">
            <a:xfrm>
              <a:off x="6496053" y="-257175"/>
              <a:ext cx="541338" cy="541338"/>
            </a:xfrm>
            <a:custGeom>
              <a:avLst/>
              <a:gdLst>
                <a:gd name="T0" fmla="*/ 166 w 170"/>
                <a:gd name="T1" fmla="*/ 170 h 170"/>
                <a:gd name="T2" fmla="*/ 163 w 170"/>
                <a:gd name="T3" fmla="*/ 169 h 170"/>
                <a:gd name="T4" fmla="*/ 1 w 170"/>
                <a:gd name="T5" fmla="*/ 7 h 170"/>
                <a:gd name="T6" fmla="*/ 1 w 170"/>
                <a:gd name="T7" fmla="*/ 1 h 170"/>
                <a:gd name="T8" fmla="*/ 7 w 170"/>
                <a:gd name="T9" fmla="*/ 1 h 170"/>
                <a:gd name="T10" fmla="*/ 169 w 170"/>
                <a:gd name="T11" fmla="*/ 163 h 170"/>
                <a:gd name="T12" fmla="*/ 169 w 170"/>
                <a:gd name="T13" fmla="*/ 169 h 170"/>
                <a:gd name="T14" fmla="*/ 166 w 170"/>
                <a:gd name="T15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0" h="170">
                  <a:moveTo>
                    <a:pt x="166" y="170"/>
                  </a:moveTo>
                  <a:cubicBezTo>
                    <a:pt x="165" y="170"/>
                    <a:pt x="164" y="169"/>
                    <a:pt x="163" y="169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6"/>
                    <a:pt x="0" y="3"/>
                    <a:pt x="1" y="1"/>
                  </a:cubicBezTo>
                  <a:cubicBezTo>
                    <a:pt x="3" y="0"/>
                    <a:pt x="6" y="0"/>
                    <a:pt x="7" y="1"/>
                  </a:cubicBezTo>
                  <a:cubicBezTo>
                    <a:pt x="169" y="163"/>
                    <a:pt x="169" y="163"/>
                    <a:pt x="169" y="163"/>
                  </a:cubicBezTo>
                  <a:cubicBezTo>
                    <a:pt x="170" y="164"/>
                    <a:pt x="170" y="167"/>
                    <a:pt x="169" y="169"/>
                  </a:cubicBezTo>
                  <a:cubicBezTo>
                    <a:pt x="168" y="169"/>
                    <a:pt x="167" y="170"/>
                    <a:pt x="166" y="1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14" name="Group 2313"/>
          <p:cNvGrpSpPr/>
          <p:nvPr/>
        </p:nvGrpSpPr>
        <p:grpSpPr>
          <a:xfrm>
            <a:off x="3549427" y="1191034"/>
            <a:ext cx="412922" cy="411208"/>
            <a:chOff x="776284" y="1031875"/>
            <a:chExt cx="765176" cy="762000"/>
          </a:xfrm>
          <a:solidFill>
            <a:schemeClr val="accent1"/>
          </a:solidFill>
        </p:grpSpPr>
        <p:sp>
          <p:nvSpPr>
            <p:cNvPr id="2454" name="Freeform 818"/>
            <p:cNvSpPr>
              <a:spLocks noEditPoints="1"/>
            </p:cNvSpPr>
            <p:nvPr/>
          </p:nvSpPr>
          <p:spPr bwMode="auto">
            <a:xfrm>
              <a:off x="776284" y="1031875"/>
              <a:ext cx="765176" cy="762000"/>
            </a:xfrm>
            <a:custGeom>
              <a:avLst/>
              <a:gdLst>
                <a:gd name="T0" fmla="*/ 120 w 240"/>
                <a:gd name="T1" fmla="*/ 240 h 240"/>
                <a:gd name="T2" fmla="*/ 35 w 240"/>
                <a:gd name="T3" fmla="*/ 205 h 240"/>
                <a:gd name="T4" fmla="*/ 0 w 240"/>
                <a:gd name="T5" fmla="*/ 120 h 240"/>
                <a:gd name="T6" fmla="*/ 35 w 240"/>
                <a:gd name="T7" fmla="*/ 35 h 240"/>
                <a:gd name="T8" fmla="*/ 120 w 240"/>
                <a:gd name="T9" fmla="*/ 0 h 240"/>
                <a:gd name="T10" fmla="*/ 205 w 240"/>
                <a:gd name="T11" fmla="*/ 35 h 240"/>
                <a:gd name="T12" fmla="*/ 240 w 240"/>
                <a:gd name="T13" fmla="*/ 120 h 240"/>
                <a:gd name="T14" fmla="*/ 205 w 240"/>
                <a:gd name="T15" fmla="*/ 205 h 240"/>
                <a:gd name="T16" fmla="*/ 120 w 240"/>
                <a:gd name="T17" fmla="*/ 240 h 240"/>
                <a:gd name="T18" fmla="*/ 120 w 240"/>
                <a:gd name="T19" fmla="*/ 8 h 240"/>
                <a:gd name="T20" fmla="*/ 41 w 240"/>
                <a:gd name="T21" fmla="*/ 41 h 240"/>
                <a:gd name="T22" fmla="*/ 8 w 240"/>
                <a:gd name="T23" fmla="*/ 120 h 240"/>
                <a:gd name="T24" fmla="*/ 41 w 240"/>
                <a:gd name="T25" fmla="*/ 199 h 240"/>
                <a:gd name="T26" fmla="*/ 120 w 240"/>
                <a:gd name="T27" fmla="*/ 232 h 240"/>
                <a:gd name="T28" fmla="*/ 199 w 240"/>
                <a:gd name="T29" fmla="*/ 199 h 240"/>
                <a:gd name="T30" fmla="*/ 232 w 240"/>
                <a:gd name="T31" fmla="*/ 120 h 240"/>
                <a:gd name="T32" fmla="*/ 199 w 240"/>
                <a:gd name="T33" fmla="*/ 41 h 240"/>
                <a:gd name="T34" fmla="*/ 120 w 240"/>
                <a:gd name="T35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0" h="240">
                  <a:moveTo>
                    <a:pt x="120" y="240"/>
                  </a:moveTo>
                  <a:cubicBezTo>
                    <a:pt x="88" y="240"/>
                    <a:pt x="58" y="228"/>
                    <a:pt x="35" y="205"/>
                  </a:cubicBezTo>
                  <a:cubicBezTo>
                    <a:pt x="12" y="182"/>
                    <a:pt x="0" y="152"/>
                    <a:pt x="0" y="120"/>
                  </a:cubicBezTo>
                  <a:cubicBezTo>
                    <a:pt x="0" y="88"/>
                    <a:pt x="12" y="58"/>
                    <a:pt x="35" y="35"/>
                  </a:cubicBezTo>
                  <a:cubicBezTo>
                    <a:pt x="58" y="12"/>
                    <a:pt x="88" y="0"/>
                    <a:pt x="120" y="0"/>
                  </a:cubicBezTo>
                  <a:cubicBezTo>
                    <a:pt x="152" y="0"/>
                    <a:pt x="182" y="12"/>
                    <a:pt x="205" y="35"/>
                  </a:cubicBezTo>
                  <a:cubicBezTo>
                    <a:pt x="228" y="58"/>
                    <a:pt x="240" y="88"/>
                    <a:pt x="240" y="120"/>
                  </a:cubicBezTo>
                  <a:cubicBezTo>
                    <a:pt x="240" y="152"/>
                    <a:pt x="228" y="182"/>
                    <a:pt x="205" y="205"/>
                  </a:cubicBezTo>
                  <a:cubicBezTo>
                    <a:pt x="182" y="228"/>
                    <a:pt x="152" y="240"/>
                    <a:pt x="120" y="240"/>
                  </a:cubicBezTo>
                  <a:close/>
                  <a:moveTo>
                    <a:pt x="120" y="8"/>
                  </a:moveTo>
                  <a:cubicBezTo>
                    <a:pt x="90" y="8"/>
                    <a:pt x="62" y="20"/>
                    <a:pt x="41" y="41"/>
                  </a:cubicBezTo>
                  <a:cubicBezTo>
                    <a:pt x="20" y="62"/>
                    <a:pt x="8" y="90"/>
                    <a:pt x="8" y="120"/>
                  </a:cubicBezTo>
                  <a:cubicBezTo>
                    <a:pt x="8" y="150"/>
                    <a:pt x="20" y="178"/>
                    <a:pt x="41" y="199"/>
                  </a:cubicBezTo>
                  <a:cubicBezTo>
                    <a:pt x="62" y="220"/>
                    <a:pt x="90" y="232"/>
                    <a:pt x="120" y="232"/>
                  </a:cubicBezTo>
                  <a:cubicBezTo>
                    <a:pt x="150" y="232"/>
                    <a:pt x="178" y="220"/>
                    <a:pt x="199" y="199"/>
                  </a:cubicBezTo>
                  <a:cubicBezTo>
                    <a:pt x="220" y="178"/>
                    <a:pt x="232" y="150"/>
                    <a:pt x="232" y="120"/>
                  </a:cubicBezTo>
                  <a:cubicBezTo>
                    <a:pt x="232" y="90"/>
                    <a:pt x="220" y="62"/>
                    <a:pt x="199" y="41"/>
                  </a:cubicBezTo>
                  <a:cubicBezTo>
                    <a:pt x="178" y="20"/>
                    <a:pt x="150" y="8"/>
                    <a:pt x="1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55" name="Freeform 819"/>
            <p:cNvSpPr>
              <a:spLocks/>
            </p:cNvSpPr>
            <p:nvPr/>
          </p:nvSpPr>
          <p:spPr bwMode="auto">
            <a:xfrm>
              <a:off x="1146172" y="1349375"/>
              <a:ext cx="25400" cy="279400"/>
            </a:xfrm>
            <a:custGeom>
              <a:avLst/>
              <a:gdLst>
                <a:gd name="T0" fmla="*/ 4 w 8"/>
                <a:gd name="T1" fmla="*/ 88 h 88"/>
                <a:gd name="T2" fmla="*/ 0 w 8"/>
                <a:gd name="T3" fmla="*/ 84 h 88"/>
                <a:gd name="T4" fmla="*/ 0 w 8"/>
                <a:gd name="T5" fmla="*/ 4 h 88"/>
                <a:gd name="T6" fmla="*/ 4 w 8"/>
                <a:gd name="T7" fmla="*/ 0 h 88"/>
                <a:gd name="T8" fmla="*/ 8 w 8"/>
                <a:gd name="T9" fmla="*/ 4 h 88"/>
                <a:gd name="T10" fmla="*/ 8 w 8"/>
                <a:gd name="T11" fmla="*/ 84 h 88"/>
                <a:gd name="T12" fmla="*/ 4 w 8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8">
                  <a:moveTo>
                    <a:pt x="4" y="88"/>
                  </a:moveTo>
                  <a:cubicBezTo>
                    <a:pt x="2" y="88"/>
                    <a:pt x="0" y="86"/>
                    <a:pt x="0" y="8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8" y="86"/>
                    <a:pt x="6" y="88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56" name="Freeform 820"/>
            <p:cNvSpPr>
              <a:spLocks/>
            </p:cNvSpPr>
            <p:nvPr/>
          </p:nvSpPr>
          <p:spPr bwMode="auto">
            <a:xfrm>
              <a:off x="1095372" y="1349375"/>
              <a:ext cx="76200" cy="25400"/>
            </a:xfrm>
            <a:custGeom>
              <a:avLst/>
              <a:gdLst>
                <a:gd name="T0" fmla="*/ 20 w 24"/>
                <a:gd name="T1" fmla="*/ 8 h 8"/>
                <a:gd name="T2" fmla="*/ 4 w 24"/>
                <a:gd name="T3" fmla="*/ 8 h 8"/>
                <a:gd name="T4" fmla="*/ 0 w 24"/>
                <a:gd name="T5" fmla="*/ 4 h 8"/>
                <a:gd name="T6" fmla="*/ 4 w 24"/>
                <a:gd name="T7" fmla="*/ 0 h 8"/>
                <a:gd name="T8" fmla="*/ 20 w 24"/>
                <a:gd name="T9" fmla="*/ 0 h 8"/>
                <a:gd name="T10" fmla="*/ 24 w 24"/>
                <a:gd name="T11" fmla="*/ 4 h 8"/>
                <a:gd name="T12" fmla="*/ 20 w 24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8">
                  <a:moveTo>
                    <a:pt x="20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4" y="2"/>
                    <a:pt x="24" y="4"/>
                  </a:cubicBezTo>
                  <a:cubicBezTo>
                    <a:pt x="24" y="6"/>
                    <a:pt x="22" y="8"/>
                    <a:pt x="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57" name="Freeform 821"/>
            <p:cNvSpPr>
              <a:spLocks/>
            </p:cNvSpPr>
            <p:nvPr/>
          </p:nvSpPr>
          <p:spPr bwMode="auto">
            <a:xfrm>
              <a:off x="1095372" y="1349375"/>
              <a:ext cx="76200" cy="25400"/>
            </a:xfrm>
            <a:custGeom>
              <a:avLst/>
              <a:gdLst>
                <a:gd name="T0" fmla="*/ 20 w 24"/>
                <a:gd name="T1" fmla="*/ 8 h 8"/>
                <a:gd name="T2" fmla="*/ 4 w 24"/>
                <a:gd name="T3" fmla="*/ 8 h 8"/>
                <a:gd name="T4" fmla="*/ 0 w 24"/>
                <a:gd name="T5" fmla="*/ 4 h 8"/>
                <a:gd name="T6" fmla="*/ 4 w 24"/>
                <a:gd name="T7" fmla="*/ 0 h 8"/>
                <a:gd name="T8" fmla="*/ 20 w 24"/>
                <a:gd name="T9" fmla="*/ 0 h 8"/>
                <a:gd name="T10" fmla="*/ 24 w 24"/>
                <a:gd name="T11" fmla="*/ 4 h 8"/>
                <a:gd name="T12" fmla="*/ 20 w 24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8">
                  <a:moveTo>
                    <a:pt x="20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4" y="2"/>
                    <a:pt x="24" y="4"/>
                  </a:cubicBezTo>
                  <a:cubicBezTo>
                    <a:pt x="24" y="6"/>
                    <a:pt x="22" y="8"/>
                    <a:pt x="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58" name="Freeform 822"/>
            <p:cNvSpPr>
              <a:spLocks/>
            </p:cNvSpPr>
            <p:nvPr/>
          </p:nvSpPr>
          <p:spPr bwMode="auto">
            <a:xfrm>
              <a:off x="1095372" y="1603375"/>
              <a:ext cx="127000" cy="25400"/>
            </a:xfrm>
            <a:custGeom>
              <a:avLst/>
              <a:gdLst>
                <a:gd name="T0" fmla="*/ 36 w 40"/>
                <a:gd name="T1" fmla="*/ 8 h 8"/>
                <a:gd name="T2" fmla="*/ 4 w 40"/>
                <a:gd name="T3" fmla="*/ 8 h 8"/>
                <a:gd name="T4" fmla="*/ 0 w 40"/>
                <a:gd name="T5" fmla="*/ 4 h 8"/>
                <a:gd name="T6" fmla="*/ 4 w 40"/>
                <a:gd name="T7" fmla="*/ 0 h 8"/>
                <a:gd name="T8" fmla="*/ 36 w 40"/>
                <a:gd name="T9" fmla="*/ 0 h 8"/>
                <a:gd name="T10" fmla="*/ 40 w 40"/>
                <a:gd name="T11" fmla="*/ 4 h 8"/>
                <a:gd name="T12" fmla="*/ 36 w 4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8">
                  <a:moveTo>
                    <a:pt x="3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8" y="0"/>
                    <a:pt x="40" y="2"/>
                    <a:pt x="40" y="4"/>
                  </a:cubicBezTo>
                  <a:cubicBezTo>
                    <a:pt x="40" y="6"/>
                    <a:pt x="38" y="8"/>
                    <a:pt x="3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59" name="Freeform 823"/>
            <p:cNvSpPr>
              <a:spLocks noEditPoints="1"/>
            </p:cNvSpPr>
            <p:nvPr/>
          </p:nvSpPr>
          <p:spPr bwMode="auto">
            <a:xfrm>
              <a:off x="1108072" y="1184275"/>
              <a:ext cx="101600" cy="101600"/>
            </a:xfrm>
            <a:custGeom>
              <a:avLst/>
              <a:gdLst>
                <a:gd name="T0" fmla="*/ 16 w 32"/>
                <a:gd name="T1" fmla="*/ 32 h 32"/>
                <a:gd name="T2" fmla="*/ 0 w 32"/>
                <a:gd name="T3" fmla="*/ 16 h 32"/>
                <a:gd name="T4" fmla="*/ 16 w 32"/>
                <a:gd name="T5" fmla="*/ 0 h 32"/>
                <a:gd name="T6" fmla="*/ 32 w 32"/>
                <a:gd name="T7" fmla="*/ 16 h 32"/>
                <a:gd name="T8" fmla="*/ 16 w 32"/>
                <a:gd name="T9" fmla="*/ 32 h 32"/>
                <a:gd name="T10" fmla="*/ 16 w 32"/>
                <a:gd name="T11" fmla="*/ 8 h 32"/>
                <a:gd name="T12" fmla="*/ 8 w 32"/>
                <a:gd name="T13" fmla="*/ 16 h 32"/>
                <a:gd name="T14" fmla="*/ 16 w 32"/>
                <a:gd name="T15" fmla="*/ 24 h 32"/>
                <a:gd name="T16" fmla="*/ 24 w 32"/>
                <a:gd name="T17" fmla="*/ 16 h 32"/>
                <a:gd name="T18" fmla="*/ 16 w 32"/>
                <a:gd name="T19" fmla="*/ 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2">
                  <a:moveTo>
                    <a:pt x="16" y="32"/>
                  </a:moveTo>
                  <a:cubicBezTo>
                    <a:pt x="7" y="32"/>
                    <a:pt x="0" y="25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25" y="0"/>
                    <a:pt x="32" y="7"/>
                    <a:pt x="32" y="16"/>
                  </a:cubicBezTo>
                  <a:cubicBezTo>
                    <a:pt x="32" y="25"/>
                    <a:pt x="25" y="32"/>
                    <a:pt x="16" y="32"/>
                  </a:cubicBezTo>
                  <a:close/>
                  <a:moveTo>
                    <a:pt x="16" y="8"/>
                  </a:moveTo>
                  <a:cubicBezTo>
                    <a:pt x="12" y="8"/>
                    <a:pt x="8" y="12"/>
                    <a:pt x="8" y="16"/>
                  </a:cubicBezTo>
                  <a:cubicBezTo>
                    <a:pt x="8" y="20"/>
                    <a:pt x="12" y="24"/>
                    <a:pt x="16" y="24"/>
                  </a:cubicBezTo>
                  <a:cubicBezTo>
                    <a:pt x="20" y="24"/>
                    <a:pt x="24" y="20"/>
                    <a:pt x="24" y="16"/>
                  </a:cubicBezTo>
                  <a:cubicBezTo>
                    <a:pt x="24" y="12"/>
                    <a:pt x="20" y="8"/>
                    <a:pt x="1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15" name="Group 2314"/>
          <p:cNvGrpSpPr/>
          <p:nvPr/>
        </p:nvGrpSpPr>
        <p:grpSpPr>
          <a:xfrm>
            <a:off x="5846197" y="435439"/>
            <a:ext cx="358094" cy="412065"/>
            <a:chOff x="5032376" y="-368300"/>
            <a:chExt cx="663576" cy="763588"/>
          </a:xfrm>
          <a:solidFill>
            <a:schemeClr val="accent1"/>
          </a:solidFill>
        </p:grpSpPr>
        <p:sp>
          <p:nvSpPr>
            <p:cNvPr id="2452" name="Freeform 824"/>
            <p:cNvSpPr>
              <a:spLocks/>
            </p:cNvSpPr>
            <p:nvPr/>
          </p:nvSpPr>
          <p:spPr bwMode="auto">
            <a:xfrm>
              <a:off x="5032376" y="-241300"/>
              <a:ext cx="663576" cy="636588"/>
            </a:xfrm>
            <a:custGeom>
              <a:avLst/>
              <a:gdLst>
                <a:gd name="T0" fmla="*/ 104 w 208"/>
                <a:gd name="T1" fmla="*/ 200 h 200"/>
                <a:gd name="T2" fmla="*/ 0 w 208"/>
                <a:gd name="T3" fmla="*/ 98 h 200"/>
                <a:gd name="T4" fmla="*/ 71 w 208"/>
                <a:gd name="T5" fmla="*/ 0 h 200"/>
                <a:gd name="T6" fmla="*/ 76 w 208"/>
                <a:gd name="T7" fmla="*/ 3 h 200"/>
                <a:gd name="T8" fmla="*/ 73 w 208"/>
                <a:gd name="T9" fmla="*/ 8 h 200"/>
                <a:gd name="T10" fmla="*/ 8 w 208"/>
                <a:gd name="T11" fmla="*/ 98 h 200"/>
                <a:gd name="T12" fmla="*/ 104 w 208"/>
                <a:gd name="T13" fmla="*/ 192 h 200"/>
                <a:gd name="T14" fmla="*/ 200 w 208"/>
                <a:gd name="T15" fmla="*/ 98 h 200"/>
                <a:gd name="T16" fmla="*/ 135 w 208"/>
                <a:gd name="T17" fmla="*/ 8 h 200"/>
                <a:gd name="T18" fmla="*/ 132 w 208"/>
                <a:gd name="T19" fmla="*/ 3 h 200"/>
                <a:gd name="T20" fmla="*/ 137 w 208"/>
                <a:gd name="T21" fmla="*/ 0 h 200"/>
                <a:gd name="T22" fmla="*/ 208 w 208"/>
                <a:gd name="T23" fmla="*/ 98 h 200"/>
                <a:gd name="T24" fmla="*/ 104 w 208"/>
                <a:gd name="T25" fmla="*/ 2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8" h="200">
                  <a:moveTo>
                    <a:pt x="104" y="200"/>
                  </a:moveTo>
                  <a:cubicBezTo>
                    <a:pt x="47" y="200"/>
                    <a:pt x="0" y="154"/>
                    <a:pt x="0" y="98"/>
                  </a:cubicBezTo>
                  <a:cubicBezTo>
                    <a:pt x="0" y="53"/>
                    <a:pt x="28" y="14"/>
                    <a:pt x="71" y="0"/>
                  </a:cubicBezTo>
                  <a:cubicBezTo>
                    <a:pt x="73" y="0"/>
                    <a:pt x="75" y="1"/>
                    <a:pt x="76" y="3"/>
                  </a:cubicBezTo>
                  <a:cubicBezTo>
                    <a:pt x="76" y="5"/>
                    <a:pt x="75" y="7"/>
                    <a:pt x="73" y="8"/>
                  </a:cubicBezTo>
                  <a:cubicBezTo>
                    <a:pt x="34" y="20"/>
                    <a:pt x="8" y="56"/>
                    <a:pt x="8" y="98"/>
                  </a:cubicBezTo>
                  <a:cubicBezTo>
                    <a:pt x="8" y="150"/>
                    <a:pt x="51" y="192"/>
                    <a:pt x="104" y="192"/>
                  </a:cubicBezTo>
                  <a:cubicBezTo>
                    <a:pt x="157" y="192"/>
                    <a:pt x="200" y="150"/>
                    <a:pt x="200" y="98"/>
                  </a:cubicBezTo>
                  <a:cubicBezTo>
                    <a:pt x="200" y="56"/>
                    <a:pt x="174" y="20"/>
                    <a:pt x="135" y="8"/>
                  </a:cubicBezTo>
                  <a:cubicBezTo>
                    <a:pt x="133" y="7"/>
                    <a:pt x="132" y="5"/>
                    <a:pt x="132" y="3"/>
                  </a:cubicBezTo>
                  <a:cubicBezTo>
                    <a:pt x="133" y="1"/>
                    <a:pt x="135" y="0"/>
                    <a:pt x="137" y="0"/>
                  </a:cubicBezTo>
                  <a:cubicBezTo>
                    <a:pt x="180" y="14"/>
                    <a:pt x="208" y="53"/>
                    <a:pt x="208" y="98"/>
                  </a:cubicBezTo>
                  <a:cubicBezTo>
                    <a:pt x="208" y="154"/>
                    <a:pt x="161" y="200"/>
                    <a:pt x="104" y="2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53" name="Freeform 825"/>
            <p:cNvSpPr>
              <a:spLocks/>
            </p:cNvSpPr>
            <p:nvPr/>
          </p:nvSpPr>
          <p:spPr bwMode="auto">
            <a:xfrm>
              <a:off x="5351464" y="-368300"/>
              <a:ext cx="25400" cy="279400"/>
            </a:xfrm>
            <a:custGeom>
              <a:avLst/>
              <a:gdLst>
                <a:gd name="T0" fmla="*/ 4 w 8"/>
                <a:gd name="T1" fmla="*/ 88 h 88"/>
                <a:gd name="T2" fmla="*/ 0 w 8"/>
                <a:gd name="T3" fmla="*/ 84 h 88"/>
                <a:gd name="T4" fmla="*/ 0 w 8"/>
                <a:gd name="T5" fmla="*/ 4 h 88"/>
                <a:gd name="T6" fmla="*/ 4 w 8"/>
                <a:gd name="T7" fmla="*/ 0 h 88"/>
                <a:gd name="T8" fmla="*/ 8 w 8"/>
                <a:gd name="T9" fmla="*/ 4 h 88"/>
                <a:gd name="T10" fmla="*/ 8 w 8"/>
                <a:gd name="T11" fmla="*/ 84 h 88"/>
                <a:gd name="T12" fmla="*/ 4 w 8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8">
                  <a:moveTo>
                    <a:pt x="4" y="88"/>
                  </a:moveTo>
                  <a:cubicBezTo>
                    <a:pt x="2" y="88"/>
                    <a:pt x="0" y="86"/>
                    <a:pt x="0" y="8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8" y="86"/>
                    <a:pt x="6" y="88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16" name="Group 2315"/>
          <p:cNvGrpSpPr/>
          <p:nvPr/>
        </p:nvGrpSpPr>
        <p:grpSpPr>
          <a:xfrm>
            <a:off x="5837630" y="1191034"/>
            <a:ext cx="373514" cy="411208"/>
            <a:chOff x="5016501" y="1031875"/>
            <a:chExt cx="692151" cy="762000"/>
          </a:xfrm>
          <a:solidFill>
            <a:schemeClr val="accent1"/>
          </a:solidFill>
        </p:grpSpPr>
        <p:sp>
          <p:nvSpPr>
            <p:cNvPr id="2450" name="Freeform 826"/>
            <p:cNvSpPr>
              <a:spLocks/>
            </p:cNvSpPr>
            <p:nvPr/>
          </p:nvSpPr>
          <p:spPr bwMode="auto">
            <a:xfrm>
              <a:off x="5016501" y="1031875"/>
              <a:ext cx="692151" cy="685800"/>
            </a:xfrm>
            <a:custGeom>
              <a:avLst/>
              <a:gdLst>
                <a:gd name="T0" fmla="*/ 109 w 217"/>
                <a:gd name="T1" fmla="*/ 216 h 216"/>
                <a:gd name="T2" fmla="*/ 0 w 217"/>
                <a:gd name="T3" fmla="*/ 108 h 216"/>
                <a:gd name="T4" fmla="*/ 109 w 217"/>
                <a:gd name="T5" fmla="*/ 0 h 216"/>
                <a:gd name="T6" fmla="*/ 217 w 217"/>
                <a:gd name="T7" fmla="*/ 108 h 216"/>
                <a:gd name="T8" fmla="*/ 169 w 217"/>
                <a:gd name="T9" fmla="*/ 200 h 216"/>
                <a:gd name="T10" fmla="*/ 163 w 217"/>
                <a:gd name="T11" fmla="*/ 199 h 216"/>
                <a:gd name="T12" fmla="*/ 164 w 217"/>
                <a:gd name="T13" fmla="*/ 193 h 216"/>
                <a:gd name="T14" fmla="*/ 209 w 217"/>
                <a:gd name="T15" fmla="*/ 108 h 216"/>
                <a:gd name="T16" fmla="*/ 109 w 217"/>
                <a:gd name="T17" fmla="*/ 8 h 216"/>
                <a:gd name="T18" fmla="*/ 8 w 217"/>
                <a:gd name="T19" fmla="*/ 108 h 216"/>
                <a:gd name="T20" fmla="*/ 109 w 217"/>
                <a:gd name="T21" fmla="*/ 208 h 216"/>
                <a:gd name="T22" fmla="*/ 120 w 217"/>
                <a:gd name="T23" fmla="*/ 207 h 216"/>
                <a:gd name="T24" fmla="*/ 124 w 217"/>
                <a:gd name="T25" fmla="*/ 211 h 216"/>
                <a:gd name="T26" fmla="*/ 121 w 217"/>
                <a:gd name="T27" fmla="*/ 215 h 216"/>
                <a:gd name="T28" fmla="*/ 109 w 217"/>
                <a:gd name="T29" fmla="*/ 21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17" h="216">
                  <a:moveTo>
                    <a:pt x="109" y="216"/>
                  </a:moveTo>
                  <a:cubicBezTo>
                    <a:pt x="49" y="216"/>
                    <a:pt x="0" y="168"/>
                    <a:pt x="0" y="108"/>
                  </a:cubicBezTo>
                  <a:cubicBezTo>
                    <a:pt x="0" y="48"/>
                    <a:pt x="49" y="0"/>
                    <a:pt x="109" y="0"/>
                  </a:cubicBezTo>
                  <a:cubicBezTo>
                    <a:pt x="168" y="0"/>
                    <a:pt x="217" y="48"/>
                    <a:pt x="217" y="108"/>
                  </a:cubicBezTo>
                  <a:cubicBezTo>
                    <a:pt x="217" y="144"/>
                    <a:pt x="198" y="180"/>
                    <a:pt x="169" y="200"/>
                  </a:cubicBezTo>
                  <a:cubicBezTo>
                    <a:pt x="167" y="201"/>
                    <a:pt x="165" y="201"/>
                    <a:pt x="163" y="199"/>
                  </a:cubicBezTo>
                  <a:cubicBezTo>
                    <a:pt x="162" y="197"/>
                    <a:pt x="163" y="195"/>
                    <a:pt x="164" y="193"/>
                  </a:cubicBezTo>
                  <a:cubicBezTo>
                    <a:pt x="191" y="175"/>
                    <a:pt x="209" y="141"/>
                    <a:pt x="209" y="108"/>
                  </a:cubicBezTo>
                  <a:cubicBezTo>
                    <a:pt x="209" y="53"/>
                    <a:pt x="164" y="8"/>
                    <a:pt x="109" y="8"/>
                  </a:cubicBezTo>
                  <a:cubicBezTo>
                    <a:pt x="53" y="8"/>
                    <a:pt x="8" y="53"/>
                    <a:pt x="8" y="108"/>
                  </a:cubicBezTo>
                  <a:cubicBezTo>
                    <a:pt x="8" y="163"/>
                    <a:pt x="53" y="208"/>
                    <a:pt x="109" y="208"/>
                  </a:cubicBezTo>
                  <a:cubicBezTo>
                    <a:pt x="112" y="208"/>
                    <a:pt x="116" y="208"/>
                    <a:pt x="120" y="207"/>
                  </a:cubicBezTo>
                  <a:cubicBezTo>
                    <a:pt x="122" y="207"/>
                    <a:pt x="124" y="209"/>
                    <a:pt x="124" y="211"/>
                  </a:cubicBezTo>
                  <a:cubicBezTo>
                    <a:pt x="124" y="213"/>
                    <a:pt x="123" y="215"/>
                    <a:pt x="121" y="215"/>
                  </a:cubicBezTo>
                  <a:cubicBezTo>
                    <a:pt x="117" y="216"/>
                    <a:pt x="113" y="216"/>
                    <a:pt x="109" y="2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51" name="Freeform 827"/>
            <p:cNvSpPr>
              <a:spLocks/>
            </p:cNvSpPr>
            <p:nvPr/>
          </p:nvSpPr>
          <p:spPr bwMode="auto">
            <a:xfrm>
              <a:off x="5272089" y="1590675"/>
              <a:ext cx="155575" cy="203200"/>
            </a:xfrm>
            <a:custGeom>
              <a:avLst/>
              <a:gdLst>
                <a:gd name="T0" fmla="*/ 5 w 49"/>
                <a:gd name="T1" fmla="*/ 64 h 64"/>
                <a:gd name="T2" fmla="*/ 1 w 49"/>
                <a:gd name="T3" fmla="*/ 62 h 64"/>
                <a:gd name="T4" fmla="*/ 2 w 49"/>
                <a:gd name="T5" fmla="*/ 57 h 64"/>
                <a:gd name="T6" fmla="*/ 38 w 49"/>
                <a:gd name="T7" fmla="*/ 34 h 64"/>
                <a:gd name="T8" fmla="*/ 14 w 49"/>
                <a:gd name="T9" fmla="*/ 7 h 64"/>
                <a:gd name="T10" fmla="*/ 14 w 49"/>
                <a:gd name="T11" fmla="*/ 1 h 64"/>
                <a:gd name="T12" fmla="*/ 20 w 49"/>
                <a:gd name="T13" fmla="*/ 1 h 64"/>
                <a:gd name="T14" fmla="*/ 48 w 49"/>
                <a:gd name="T15" fmla="*/ 33 h 64"/>
                <a:gd name="T16" fmla="*/ 49 w 49"/>
                <a:gd name="T17" fmla="*/ 36 h 64"/>
                <a:gd name="T18" fmla="*/ 47 w 49"/>
                <a:gd name="T19" fmla="*/ 39 h 64"/>
                <a:gd name="T20" fmla="*/ 7 w 49"/>
                <a:gd name="T21" fmla="*/ 63 h 64"/>
                <a:gd name="T22" fmla="*/ 5 w 49"/>
                <a:gd name="T23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64">
                  <a:moveTo>
                    <a:pt x="5" y="64"/>
                  </a:moveTo>
                  <a:cubicBezTo>
                    <a:pt x="3" y="64"/>
                    <a:pt x="2" y="63"/>
                    <a:pt x="1" y="62"/>
                  </a:cubicBezTo>
                  <a:cubicBezTo>
                    <a:pt x="0" y="60"/>
                    <a:pt x="1" y="58"/>
                    <a:pt x="2" y="57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2" y="5"/>
                    <a:pt x="12" y="2"/>
                    <a:pt x="14" y="1"/>
                  </a:cubicBezTo>
                  <a:cubicBezTo>
                    <a:pt x="16" y="0"/>
                    <a:pt x="18" y="0"/>
                    <a:pt x="20" y="1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4"/>
                    <a:pt x="49" y="35"/>
                    <a:pt x="49" y="36"/>
                  </a:cubicBezTo>
                  <a:cubicBezTo>
                    <a:pt x="48" y="37"/>
                    <a:pt x="48" y="38"/>
                    <a:pt x="47" y="39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6" y="64"/>
                    <a:pt x="5" y="64"/>
                    <a:pt x="5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17" name="Group 2316"/>
          <p:cNvGrpSpPr/>
          <p:nvPr/>
        </p:nvGrpSpPr>
        <p:grpSpPr>
          <a:xfrm>
            <a:off x="6610360" y="1189320"/>
            <a:ext cx="343530" cy="412922"/>
            <a:chOff x="6448428" y="1028700"/>
            <a:chExt cx="636588" cy="765175"/>
          </a:xfrm>
          <a:solidFill>
            <a:schemeClr val="accent1"/>
          </a:solidFill>
        </p:grpSpPr>
        <p:sp>
          <p:nvSpPr>
            <p:cNvPr id="2446" name="Freeform 828"/>
            <p:cNvSpPr>
              <a:spLocks/>
            </p:cNvSpPr>
            <p:nvPr/>
          </p:nvSpPr>
          <p:spPr bwMode="auto">
            <a:xfrm>
              <a:off x="6778628" y="1028700"/>
              <a:ext cx="157163" cy="219075"/>
            </a:xfrm>
            <a:custGeom>
              <a:avLst/>
              <a:gdLst>
                <a:gd name="T0" fmla="*/ 28 w 49"/>
                <a:gd name="T1" fmla="*/ 69 h 69"/>
                <a:gd name="T2" fmla="*/ 25 w 49"/>
                <a:gd name="T3" fmla="*/ 67 h 69"/>
                <a:gd name="T4" fmla="*/ 1 w 49"/>
                <a:gd name="T5" fmla="*/ 30 h 69"/>
                <a:gd name="T6" fmla="*/ 0 w 49"/>
                <a:gd name="T7" fmla="*/ 27 h 69"/>
                <a:gd name="T8" fmla="*/ 2 w 49"/>
                <a:gd name="T9" fmla="*/ 25 h 69"/>
                <a:gd name="T10" fmla="*/ 42 w 49"/>
                <a:gd name="T11" fmla="*/ 2 h 69"/>
                <a:gd name="T12" fmla="*/ 47 w 49"/>
                <a:gd name="T13" fmla="*/ 3 h 69"/>
                <a:gd name="T14" fmla="*/ 46 w 49"/>
                <a:gd name="T15" fmla="*/ 8 h 69"/>
                <a:gd name="T16" fmla="*/ 10 w 49"/>
                <a:gd name="T17" fmla="*/ 29 h 69"/>
                <a:gd name="T18" fmla="*/ 31 w 49"/>
                <a:gd name="T19" fmla="*/ 63 h 69"/>
                <a:gd name="T20" fmla="*/ 30 w 49"/>
                <a:gd name="T21" fmla="*/ 68 h 69"/>
                <a:gd name="T22" fmla="*/ 28 w 49"/>
                <a:gd name="T2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69">
                  <a:moveTo>
                    <a:pt x="28" y="69"/>
                  </a:moveTo>
                  <a:cubicBezTo>
                    <a:pt x="27" y="69"/>
                    <a:pt x="25" y="68"/>
                    <a:pt x="25" y="67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29"/>
                    <a:pt x="0" y="28"/>
                    <a:pt x="0" y="27"/>
                  </a:cubicBezTo>
                  <a:cubicBezTo>
                    <a:pt x="0" y="26"/>
                    <a:pt x="1" y="25"/>
                    <a:pt x="2" y="25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4" y="0"/>
                    <a:pt x="46" y="1"/>
                    <a:pt x="47" y="3"/>
                  </a:cubicBezTo>
                  <a:cubicBezTo>
                    <a:pt x="49" y="5"/>
                    <a:pt x="48" y="7"/>
                    <a:pt x="46" y="8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31" y="63"/>
                    <a:pt x="31" y="63"/>
                    <a:pt x="31" y="63"/>
                  </a:cubicBezTo>
                  <a:cubicBezTo>
                    <a:pt x="33" y="65"/>
                    <a:pt x="32" y="67"/>
                    <a:pt x="30" y="68"/>
                  </a:cubicBezTo>
                  <a:cubicBezTo>
                    <a:pt x="30" y="69"/>
                    <a:pt x="29" y="69"/>
                    <a:pt x="28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47" name="Freeform 829"/>
            <p:cNvSpPr>
              <a:spLocks/>
            </p:cNvSpPr>
            <p:nvPr/>
          </p:nvSpPr>
          <p:spPr bwMode="auto">
            <a:xfrm>
              <a:off x="6804028" y="1108075"/>
              <a:ext cx="280988" cy="609600"/>
            </a:xfrm>
            <a:custGeom>
              <a:avLst/>
              <a:gdLst>
                <a:gd name="T0" fmla="*/ 19 w 88"/>
                <a:gd name="T1" fmla="*/ 192 h 192"/>
                <a:gd name="T2" fmla="*/ 15 w 88"/>
                <a:gd name="T3" fmla="*/ 189 h 192"/>
                <a:gd name="T4" fmla="*/ 17 w 88"/>
                <a:gd name="T5" fmla="*/ 184 h 192"/>
                <a:gd name="T6" fmla="*/ 80 w 88"/>
                <a:gd name="T7" fmla="*/ 96 h 192"/>
                <a:gd name="T8" fmla="*/ 4 w 88"/>
                <a:gd name="T9" fmla="*/ 8 h 192"/>
                <a:gd name="T10" fmla="*/ 0 w 88"/>
                <a:gd name="T11" fmla="*/ 4 h 192"/>
                <a:gd name="T12" fmla="*/ 4 w 88"/>
                <a:gd name="T13" fmla="*/ 0 h 192"/>
                <a:gd name="T14" fmla="*/ 88 w 88"/>
                <a:gd name="T15" fmla="*/ 96 h 192"/>
                <a:gd name="T16" fmla="*/ 20 w 88"/>
                <a:gd name="T17" fmla="*/ 192 h 192"/>
                <a:gd name="T18" fmla="*/ 19 w 88"/>
                <a:gd name="T1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192">
                  <a:moveTo>
                    <a:pt x="19" y="192"/>
                  </a:moveTo>
                  <a:cubicBezTo>
                    <a:pt x="17" y="192"/>
                    <a:pt x="15" y="191"/>
                    <a:pt x="15" y="189"/>
                  </a:cubicBezTo>
                  <a:cubicBezTo>
                    <a:pt x="14" y="187"/>
                    <a:pt x="15" y="185"/>
                    <a:pt x="17" y="184"/>
                  </a:cubicBezTo>
                  <a:cubicBezTo>
                    <a:pt x="54" y="173"/>
                    <a:pt x="80" y="136"/>
                    <a:pt x="80" y="96"/>
                  </a:cubicBezTo>
                  <a:cubicBezTo>
                    <a:pt x="80" y="50"/>
                    <a:pt x="49" y="14"/>
                    <a:pt x="4" y="8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53" y="6"/>
                    <a:pt x="88" y="46"/>
                    <a:pt x="88" y="96"/>
                  </a:cubicBezTo>
                  <a:cubicBezTo>
                    <a:pt x="88" y="140"/>
                    <a:pt x="60" y="179"/>
                    <a:pt x="20" y="192"/>
                  </a:cubicBezTo>
                  <a:cubicBezTo>
                    <a:pt x="19" y="192"/>
                    <a:pt x="19" y="192"/>
                    <a:pt x="19" y="1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48" name="Freeform 830"/>
            <p:cNvSpPr>
              <a:spLocks/>
            </p:cNvSpPr>
            <p:nvPr/>
          </p:nvSpPr>
          <p:spPr bwMode="auto">
            <a:xfrm>
              <a:off x="6597653" y="1574800"/>
              <a:ext cx="155575" cy="219075"/>
            </a:xfrm>
            <a:custGeom>
              <a:avLst/>
              <a:gdLst>
                <a:gd name="T0" fmla="*/ 5 w 49"/>
                <a:gd name="T1" fmla="*/ 69 h 69"/>
                <a:gd name="T2" fmla="*/ 2 w 49"/>
                <a:gd name="T3" fmla="*/ 67 h 69"/>
                <a:gd name="T4" fmla="*/ 3 w 49"/>
                <a:gd name="T5" fmla="*/ 62 h 69"/>
                <a:gd name="T6" fmla="*/ 39 w 49"/>
                <a:gd name="T7" fmla="*/ 41 h 69"/>
                <a:gd name="T8" fmla="*/ 18 w 49"/>
                <a:gd name="T9" fmla="*/ 7 h 69"/>
                <a:gd name="T10" fmla="*/ 19 w 49"/>
                <a:gd name="T11" fmla="*/ 2 h 69"/>
                <a:gd name="T12" fmla="*/ 24 w 49"/>
                <a:gd name="T13" fmla="*/ 3 h 69"/>
                <a:gd name="T14" fmla="*/ 48 w 49"/>
                <a:gd name="T15" fmla="*/ 40 h 69"/>
                <a:gd name="T16" fmla="*/ 49 w 49"/>
                <a:gd name="T17" fmla="*/ 43 h 69"/>
                <a:gd name="T18" fmla="*/ 47 w 49"/>
                <a:gd name="T19" fmla="*/ 45 h 69"/>
                <a:gd name="T20" fmla="*/ 7 w 49"/>
                <a:gd name="T21" fmla="*/ 68 h 69"/>
                <a:gd name="T22" fmla="*/ 5 w 49"/>
                <a:gd name="T2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69">
                  <a:moveTo>
                    <a:pt x="5" y="69"/>
                  </a:moveTo>
                  <a:cubicBezTo>
                    <a:pt x="4" y="69"/>
                    <a:pt x="2" y="68"/>
                    <a:pt x="2" y="67"/>
                  </a:cubicBezTo>
                  <a:cubicBezTo>
                    <a:pt x="0" y="65"/>
                    <a:pt x="1" y="63"/>
                    <a:pt x="3" y="62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6" y="5"/>
                    <a:pt x="17" y="3"/>
                    <a:pt x="19" y="2"/>
                  </a:cubicBezTo>
                  <a:cubicBezTo>
                    <a:pt x="21" y="0"/>
                    <a:pt x="23" y="1"/>
                    <a:pt x="24" y="3"/>
                  </a:cubicBezTo>
                  <a:cubicBezTo>
                    <a:pt x="48" y="40"/>
                    <a:pt x="48" y="40"/>
                    <a:pt x="48" y="40"/>
                  </a:cubicBezTo>
                  <a:cubicBezTo>
                    <a:pt x="49" y="41"/>
                    <a:pt x="49" y="42"/>
                    <a:pt x="49" y="43"/>
                  </a:cubicBezTo>
                  <a:cubicBezTo>
                    <a:pt x="49" y="44"/>
                    <a:pt x="48" y="45"/>
                    <a:pt x="47" y="45"/>
                  </a:cubicBezTo>
                  <a:cubicBezTo>
                    <a:pt x="7" y="68"/>
                    <a:pt x="7" y="68"/>
                    <a:pt x="7" y="68"/>
                  </a:cubicBezTo>
                  <a:cubicBezTo>
                    <a:pt x="6" y="69"/>
                    <a:pt x="6" y="69"/>
                    <a:pt x="5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49" name="Freeform 831"/>
            <p:cNvSpPr>
              <a:spLocks/>
            </p:cNvSpPr>
            <p:nvPr/>
          </p:nvSpPr>
          <p:spPr bwMode="auto">
            <a:xfrm>
              <a:off x="6448428" y="1108075"/>
              <a:ext cx="279400" cy="609600"/>
            </a:xfrm>
            <a:custGeom>
              <a:avLst/>
              <a:gdLst>
                <a:gd name="T0" fmla="*/ 84 w 88"/>
                <a:gd name="T1" fmla="*/ 192 h 192"/>
                <a:gd name="T2" fmla="*/ 84 w 88"/>
                <a:gd name="T3" fmla="*/ 192 h 192"/>
                <a:gd name="T4" fmla="*/ 0 w 88"/>
                <a:gd name="T5" fmla="*/ 96 h 192"/>
                <a:gd name="T6" fmla="*/ 68 w 88"/>
                <a:gd name="T7" fmla="*/ 0 h 192"/>
                <a:gd name="T8" fmla="*/ 73 w 88"/>
                <a:gd name="T9" fmla="*/ 3 h 192"/>
                <a:gd name="T10" fmla="*/ 71 w 88"/>
                <a:gd name="T11" fmla="*/ 8 h 192"/>
                <a:gd name="T12" fmla="*/ 8 w 88"/>
                <a:gd name="T13" fmla="*/ 96 h 192"/>
                <a:gd name="T14" fmla="*/ 84 w 88"/>
                <a:gd name="T15" fmla="*/ 184 h 192"/>
                <a:gd name="T16" fmla="*/ 88 w 88"/>
                <a:gd name="T17" fmla="*/ 188 h 192"/>
                <a:gd name="T18" fmla="*/ 84 w 88"/>
                <a:gd name="T1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192">
                  <a:moveTo>
                    <a:pt x="84" y="192"/>
                  </a:moveTo>
                  <a:cubicBezTo>
                    <a:pt x="84" y="192"/>
                    <a:pt x="84" y="192"/>
                    <a:pt x="84" y="192"/>
                  </a:cubicBezTo>
                  <a:cubicBezTo>
                    <a:pt x="35" y="186"/>
                    <a:pt x="0" y="146"/>
                    <a:pt x="0" y="96"/>
                  </a:cubicBezTo>
                  <a:cubicBezTo>
                    <a:pt x="0" y="52"/>
                    <a:pt x="28" y="13"/>
                    <a:pt x="68" y="0"/>
                  </a:cubicBezTo>
                  <a:cubicBezTo>
                    <a:pt x="70" y="0"/>
                    <a:pt x="73" y="1"/>
                    <a:pt x="73" y="3"/>
                  </a:cubicBezTo>
                  <a:cubicBezTo>
                    <a:pt x="74" y="5"/>
                    <a:pt x="73" y="7"/>
                    <a:pt x="71" y="8"/>
                  </a:cubicBezTo>
                  <a:cubicBezTo>
                    <a:pt x="34" y="19"/>
                    <a:pt x="8" y="56"/>
                    <a:pt x="8" y="96"/>
                  </a:cubicBezTo>
                  <a:cubicBezTo>
                    <a:pt x="8" y="142"/>
                    <a:pt x="39" y="178"/>
                    <a:pt x="84" y="184"/>
                  </a:cubicBezTo>
                  <a:cubicBezTo>
                    <a:pt x="87" y="184"/>
                    <a:pt x="88" y="186"/>
                    <a:pt x="88" y="188"/>
                  </a:cubicBezTo>
                  <a:cubicBezTo>
                    <a:pt x="88" y="191"/>
                    <a:pt x="86" y="192"/>
                    <a:pt x="84" y="1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18" name="Group 2317"/>
          <p:cNvGrpSpPr/>
          <p:nvPr/>
        </p:nvGrpSpPr>
        <p:grpSpPr>
          <a:xfrm>
            <a:off x="5818783" y="3525496"/>
            <a:ext cx="412922" cy="274139"/>
            <a:chOff x="4981576" y="5357813"/>
            <a:chExt cx="765176" cy="508000"/>
          </a:xfrm>
          <a:solidFill>
            <a:schemeClr val="accent1"/>
          </a:solidFill>
        </p:grpSpPr>
        <p:sp>
          <p:nvSpPr>
            <p:cNvPr id="2443" name="Freeform 832"/>
            <p:cNvSpPr>
              <a:spLocks/>
            </p:cNvSpPr>
            <p:nvPr/>
          </p:nvSpPr>
          <p:spPr bwMode="auto">
            <a:xfrm>
              <a:off x="4981576" y="5357813"/>
              <a:ext cx="765176" cy="266700"/>
            </a:xfrm>
            <a:custGeom>
              <a:avLst/>
              <a:gdLst>
                <a:gd name="T0" fmla="*/ 236 w 240"/>
                <a:gd name="T1" fmla="*/ 84 h 84"/>
                <a:gd name="T2" fmla="*/ 232 w 240"/>
                <a:gd name="T3" fmla="*/ 80 h 84"/>
                <a:gd name="T4" fmla="*/ 120 w 240"/>
                <a:gd name="T5" fmla="*/ 8 h 84"/>
                <a:gd name="T6" fmla="*/ 8 w 240"/>
                <a:gd name="T7" fmla="*/ 80 h 84"/>
                <a:gd name="T8" fmla="*/ 4 w 240"/>
                <a:gd name="T9" fmla="*/ 84 h 84"/>
                <a:gd name="T10" fmla="*/ 0 w 240"/>
                <a:gd name="T11" fmla="*/ 80 h 84"/>
                <a:gd name="T12" fmla="*/ 120 w 240"/>
                <a:gd name="T13" fmla="*/ 0 h 84"/>
                <a:gd name="T14" fmla="*/ 240 w 240"/>
                <a:gd name="T15" fmla="*/ 80 h 84"/>
                <a:gd name="T16" fmla="*/ 236 w 240"/>
                <a:gd name="T17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0" h="84">
                  <a:moveTo>
                    <a:pt x="236" y="84"/>
                  </a:moveTo>
                  <a:cubicBezTo>
                    <a:pt x="234" y="84"/>
                    <a:pt x="232" y="82"/>
                    <a:pt x="232" y="80"/>
                  </a:cubicBezTo>
                  <a:cubicBezTo>
                    <a:pt x="232" y="65"/>
                    <a:pt x="197" y="8"/>
                    <a:pt x="120" y="8"/>
                  </a:cubicBezTo>
                  <a:cubicBezTo>
                    <a:pt x="43" y="8"/>
                    <a:pt x="8" y="65"/>
                    <a:pt x="8" y="80"/>
                  </a:cubicBezTo>
                  <a:cubicBezTo>
                    <a:pt x="8" y="82"/>
                    <a:pt x="6" y="84"/>
                    <a:pt x="4" y="84"/>
                  </a:cubicBezTo>
                  <a:cubicBezTo>
                    <a:pt x="2" y="84"/>
                    <a:pt x="0" y="82"/>
                    <a:pt x="0" y="80"/>
                  </a:cubicBezTo>
                  <a:cubicBezTo>
                    <a:pt x="0" y="61"/>
                    <a:pt x="37" y="0"/>
                    <a:pt x="120" y="0"/>
                  </a:cubicBezTo>
                  <a:cubicBezTo>
                    <a:pt x="203" y="0"/>
                    <a:pt x="240" y="61"/>
                    <a:pt x="240" y="80"/>
                  </a:cubicBezTo>
                  <a:cubicBezTo>
                    <a:pt x="240" y="82"/>
                    <a:pt x="238" y="84"/>
                    <a:pt x="236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44" name="Freeform 833"/>
            <p:cNvSpPr>
              <a:spLocks/>
            </p:cNvSpPr>
            <p:nvPr/>
          </p:nvSpPr>
          <p:spPr bwMode="auto">
            <a:xfrm>
              <a:off x="4981576" y="5599113"/>
              <a:ext cx="765176" cy="266700"/>
            </a:xfrm>
            <a:custGeom>
              <a:avLst/>
              <a:gdLst>
                <a:gd name="T0" fmla="*/ 120 w 240"/>
                <a:gd name="T1" fmla="*/ 84 h 84"/>
                <a:gd name="T2" fmla="*/ 0 w 240"/>
                <a:gd name="T3" fmla="*/ 4 h 84"/>
                <a:gd name="T4" fmla="*/ 4 w 240"/>
                <a:gd name="T5" fmla="*/ 0 h 84"/>
                <a:gd name="T6" fmla="*/ 8 w 240"/>
                <a:gd name="T7" fmla="*/ 4 h 84"/>
                <a:gd name="T8" fmla="*/ 120 w 240"/>
                <a:gd name="T9" fmla="*/ 76 h 84"/>
                <a:gd name="T10" fmla="*/ 232 w 240"/>
                <a:gd name="T11" fmla="*/ 4 h 84"/>
                <a:gd name="T12" fmla="*/ 236 w 240"/>
                <a:gd name="T13" fmla="*/ 0 h 84"/>
                <a:gd name="T14" fmla="*/ 240 w 240"/>
                <a:gd name="T15" fmla="*/ 4 h 84"/>
                <a:gd name="T16" fmla="*/ 120 w 240"/>
                <a:gd name="T17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0" h="84">
                  <a:moveTo>
                    <a:pt x="120" y="84"/>
                  </a:moveTo>
                  <a:cubicBezTo>
                    <a:pt x="37" y="84"/>
                    <a:pt x="0" y="23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19"/>
                    <a:pt x="43" y="76"/>
                    <a:pt x="120" y="76"/>
                  </a:cubicBezTo>
                  <a:cubicBezTo>
                    <a:pt x="197" y="76"/>
                    <a:pt x="232" y="19"/>
                    <a:pt x="232" y="4"/>
                  </a:cubicBezTo>
                  <a:cubicBezTo>
                    <a:pt x="232" y="2"/>
                    <a:pt x="234" y="0"/>
                    <a:pt x="236" y="0"/>
                  </a:cubicBezTo>
                  <a:cubicBezTo>
                    <a:pt x="238" y="0"/>
                    <a:pt x="240" y="2"/>
                    <a:pt x="240" y="4"/>
                  </a:cubicBezTo>
                  <a:cubicBezTo>
                    <a:pt x="240" y="23"/>
                    <a:pt x="203" y="84"/>
                    <a:pt x="12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45" name="Freeform 834"/>
            <p:cNvSpPr>
              <a:spLocks noEditPoints="1"/>
            </p:cNvSpPr>
            <p:nvPr/>
          </p:nvSpPr>
          <p:spPr bwMode="auto">
            <a:xfrm>
              <a:off x="5211764" y="5459413"/>
              <a:ext cx="306388" cy="304800"/>
            </a:xfrm>
            <a:custGeom>
              <a:avLst/>
              <a:gdLst>
                <a:gd name="T0" fmla="*/ 48 w 96"/>
                <a:gd name="T1" fmla="*/ 96 h 96"/>
                <a:gd name="T2" fmla="*/ 0 w 96"/>
                <a:gd name="T3" fmla="*/ 48 h 96"/>
                <a:gd name="T4" fmla="*/ 48 w 96"/>
                <a:gd name="T5" fmla="*/ 0 h 96"/>
                <a:gd name="T6" fmla="*/ 96 w 96"/>
                <a:gd name="T7" fmla="*/ 48 h 96"/>
                <a:gd name="T8" fmla="*/ 48 w 96"/>
                <a:gd name="T9" fmla="*/ 96 h 96"/>
                <a:gd name="T10" fmla="*/ 48 w 96"/>
                <a:gd name="T11" fmla="*/ 8 h 96"/>
                <a:gd name="T12" fmla="*/ 8 w 96"/>
                <a:gd name="T13" fmla="*/ 48 h 96"/>
                <a:gd name="T14" fmla="*/ 48 w 96"/>
                <a:gd name="T15" fmla="*/ 88 h 96"/>
                <a:gd name="T16" fmla="*/ 88 w 96"/>
                <a:gd name="T17" fmla="*/ 48 h 96"/>
                <a:gd name="T18" fmla="*/ 48 w 96"/>
                <a:gd name="T19" fmla="*/ 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6">
                  <a:moveTo>
                    <a:pt x="48" y="96"/>
                  </a:moveTo>
                  <a:cubicBezTo>
                    <a:pt x="22" y="96"/>
                    <a:pt x="0" y="74"/>
                    <a:pt x="0" y="48"/>
                  </a:cubicBezTo>
                  <a:cubicBezTo>
                    <a:pt x="0" y="22"/>
                    <a:pt x="22" y="0"/>
                    <a:pt x="48" y="0"/>
                  </a:cubicBezTo>
                  <a:cubicBezTo>
                    <a:pt x="74" y="0"/>
                    <a:pt x="96" y="22"/>
                    <a:pt x="96" y="48"/>
                  </a:cubicBezTo>
                  <a:cubicBezTo>
                    <a:pt x="96" y="74"/>
                    <a:pt x="74" y="96"/>
                    <a:pt x="48" y="96"/>
                  </a:cubicBezTo>
                  <a:close/>
                  <a:moveTo>
                    <a:pt x="48" y="8"/>
                  </a:moveTo>
                  <a:cubicBezTo>
                    <a:pt x="26" y="8"/>
                    <a:pt x="8" y="26"/>
                    <a:pt x="8" y="48"/>
                  </a:cubicBezTo>
                  <a:cubicBezTo>
                    <a:pt x="8" y="70"/>
                    <a:pt x="26" y="88"/>
                    <a:pt x="48" y="88"/>
                  </a:cubicBezTo>
                  <a:cubicBezTo>
                    <a:pt x="70" y="88"/>
                    <a:pt x="88" y="70"/>
                    <a:pt x="88" y="48"/>
                  </a:cubicBezTo>
                  <a:cubicBezTo>
                    <a:pt x="88" y="26"/>
                    <a:pt x="70" y="8"/>
                    <a:pt x="4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2319" name="Freeform 835"/>
          <p:cNvSpPr>
            <a:spLocks/>
          </p:cNvSpPr>
          <p:nvPr/>
        </p:nvSpPr>
        <p:spPr bwMode="auto">
          <a:xfrm>
            <a:off x="3549427" y="4987855"/>
            <a:ext cx="421488" cy="370087"/>
          </a:xfrm>
          <a:custGeom>
            <a:avLst/>
            <a:gdLst>
              <a:gd name="T0" fmla="*/ 41 w 245"/>
              <a:gd name="T1" fmla="*/ 216 h 216"/>
              <a:gd name="T2" fmla="*/ 12 w 245"/>
              <a:gd name="T3" fmla="*/ 204 h 216"/>
              <a:gd name="T4" fmla="*/ 0 w 245"/>
              <a:gd name="T5" fmla="*/ 175 h 216"/>
              <a:gd name="T6" fmla="*/ 17 w 245"/>
              <a:gd name="T7" fmla="*/ 142 h 216"/>
              <a:gd name="T8" fmla="*/ 142 w 245"/>
              <a:gd name="T9" fmla="*/ 17 h 216"/>
              <a:gd name="T10" fmla="*/ 182 w 245"/>
              <a:gd name="T11" fmla="*/ 0 h 216"/>
              <a:gd name="T12" fmla="*/ 223 w 245"/>
              <a:gd name="T13" fmla="*/ 17 h 216"/>
              <a:gd name="T14" fmla="*/ 223 w 245"/>
              <a:gd name="T15" fmla="*/ 98 h 216"/>
              <a:gd name="T16" fmla="*/ 114 w 245"/>
              <a:gd name="T17" fmla="*/ 207 h 216"/>
              <a:gd name="T18" fmla="*/ 109 w 245"/>
              <a:gd name="T19" fmla="*/ 207 h 216"/>
              <a:gd name="T20" fmla="*/ 109 w 245"/>
              <a:gd name="T21" fmla="*/ 201 h 216"/>
              <a:gd name="T22" fmla="*/ 217 w 245"/>
              <a:gd name="T23" fmla="*/ 92 h 216"/>
              <a:gd name="T24" fmla="*/ 232 w 245"/>
              <a:gd name="T25" fmla="*/ 57 h 216"/>
              <a:gd name="T26" fmla="*/ 217 w 245"/>
              <a:gd name="T27" fmla="*/ 22 h 216"/>
              <a:gd name="T28" fmla="*/ 147 w 245"/>
              <a:gd name="T29" fmla="*/ 22 h 216"/>
              <a:gd name="T30" fmla="*/ 23 w 245"/>
              <a:gd name="T31" fmla="*/ 147 h 216"/>
              <a:gd name="T32" fmla="*/ 8 w 245"/>
              <a:gd name="T33" fmla="*/ 175 h 216"/>
              <a:gd name="T34" fmla="*/ 18 w 245"/>
              <a:gd name="T35" fmla="*/ 199 h 216"/>
              <a:gd name="T36" fmla="*/ 43 w 245"/>
              <a:gd name="T37" fmla="*/ 208 h 216"/>
              <a:gd name="T38" fmla="*/ 71 w 245"/>
              <a:gd name="T39" fmla="*/ 195 h 216"/>
              <a:gd name="T40" fmla="*/ 171 w 245"/>
              <a:gd name="T41" fmla="*/ 94 h 216"/>
              <a:gd name="T42" fmla="*/ 171 w 245"/>
              <a:gd name="T43" fmla="*/ 69 h 216"/>
              <a:gd name="T44" fmla="*/ 146 w 245"/>
              <a:gd name="T45" fmla="*/ 69 h 216"/>
              <a:gd name="T46" fmla="*/ 63 w 245"/>
              <a:gd name="T47" fmla="*/ 152 h 216"/>
              <a:gd name="T48" fmla="*/ 57 w 245"/>
              <a:gd name="T49" fmla="*/ 152 h 216"/>
              <a:gd name="T50" fmla="*/ 57 w 245"/>
              <a:gd name="T51" fmla="*/ 147 h 216"/>
              <a:gd name="T52" fmla="*/ 141 w 245"/>
              <a:gd name="T53" fmla="*/ 63 h 216"/>
              <a:gd name="T54" fmla="*/ 177 w 245"/>
              <a:gd name="T55" fmla="*/ 63 h 216"/>
              <a:gd name="T56" fmla="*/ 177 w 245"/>
              <a:gd name="T57" fmla="*/ 100 h 216"/>
              <a:gd name="T58" fmla="*/ 77 w 245"/>
              <a:gd name="T59" fmla="*/ 200 h 216"/>
              <a:gd name="T60" fmla="*/ 44 w 245"/>
              <a:gd name="T61" fmla="*/ 216 h 216"/>
              <a:gd name="T62" fmla="*/ 41 w 245"/>
              <a:gd name="T63" fmla="*/ 216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45" h="216">
                <a:moveTo>
                  <a:pt x="41" y="216"/>
                </a:moveTo>
                <a:cubicBezTo>
                  <a:pt x="30" y="216"/>
                  <a:pt x="20" y="212"/>
                  <a:pt x="12" y="204"/>
                </a:cubicBezTo>
                <a:cubicBezTo>
                  <a:pt x="4" y="196"/>
                  <a:pt x="0" y="186"/>
                  <a:pt x="0" y="175"/>
                </a:cubicBezTo>
                <a:cubicBezTo>
                  <a:pt x="1" y="164"/>
                  <a:pt x="6" y="152"/>
                  <a:pt x="17" y="142"/>
                </a:cubicBezTo>
                <a:cubicBezTo>
                  <a:pt x="142" y="17"/>
                  <a:pt x="142" y="17"/>
                  <a:pt x="142" y="17"/>
                </a:cubicBezTo>
                <a:cubicBezTo>
                  <a:pt x="153" y="6"/>
                  <a:pt x="167" y="0"/>
                  <a:pt x="182" y="0"/>
                </a:cubicBezTo>
                <a:cubicBezTo>
                  <a:pt x="198" y="0"/>
                  <a:pt x="212" y="6"/>
                  <a:pt x="223" y="17"/>
                </a:cubicBezTo>
                <a:cubicBezTo>
                  <a:pt x="245" y="39"/>
                  <a:pt x="245" y="76"/>
                  <a:pt x="223" y="98"/>
                </a:cubicBezTo>
                <a:cubicBezTo>
                  <a:pt x="114" y="207"/>
                  <a:pt x="114" y="207"/>
                  <a:pt x="114" y="207"/>
                </a:cubicBezTo>
                <a:cubicBezTo>
                  <a:pt x="113" y="208"/>
                  <a:pt x="110" y="208"/>
                  <a:pt x="109" y="207"/>
                </a:cubicBezTo>
                <a:cubicBezTo>
                  <a:pt x="107" y="205"/>
                  <a:pt x="107" y="203"/>
                  <a:pt x="109" y="201"/>
                </a:cubicBezTo>
                <a:cubicBezTo>
                  <a:pt x="217" y="92"/>
                  <a:pt x="217" y="92"/>
                  <a:pt x="217" y="92"/>
                </a:cubicBezTo>
                <a:cubicBezTo>
                  <a:pt x="227" y="83"/>
                  <a:pt x="232" y="71"/>
                  <a:pt x="232" y="57"/>
                </a:cubicBezTo>
                <a:cubicBezTo>
                  <a:pt x="232" y="44"/>
                  <a:pt x="227" y="32"/>
                  <a:pt x="217" y="22"/>
                </a:cubicBezTo>
                <a:cubicBezTo>
                  <a:pt x="198" y="3"/>
                  <a:pt x="167" y="3"/>
                  <a:pt x="147" y="22"/>
                </a:cubicBezTo>
                <a:cubicBezTo>
                  <a:pt x="23" y="147"/>
                  <a:pt x="23" y="147"/>
                  <a:pt x="23" y="147"/>
                </a:cubicBezTo>
                <a:cubicBezTo>
                  <a:pt x="14" y="156"/>
                  <a:pt x="8" y="166"/>
                  <a:pt x="8" y="175"/>
                </a:cubicBezTo>
                <a:cubicBezTo>
                  <a:pt x="8" y="184"/>
                  <a:pt x="11" y="192"/>
                  <a:pt x="18" y="199"/>
                </a:cubicBezTo>
                <a:cubicBezTo>
                  <a:pt x="25" y="205"/>
                  <a:pt x="33" y="209"/>
                  <a:pt x="43" y="208"/>
                </a:cubicBezTo>
                <a:cubicBezTo>
                  <a:pt x="53" y="207"/>
                  <a:pt x="63" y="203"/>
                  <a:pt x="71" y="195"/>
                </a:cubicBezTo>
                <a:cubicBezTo>
                  <a:pt x="171" y="94"/>
                  <a:pt x="171" y="94"/>
                  <a:pt x="171" y="94"/>
                </a:cubicBezTo>
                <a:cubicBezTo>
                  <a:pt x="178" y="87"/>
                  <a:pt x="178" y="76"/>
                  <a:pt x="171" y="69"/>
                </a:cubicBezTo>
                <a:cubicBezTo>
                  <a:pt x="164" y="62"/>
                  <a:pt x="153" y="62"/>
                  <a:pt x="146" y="69"/>
                </a:cubicBezTo>
                <a:cubicBezTo>
                  <a:pt x="63" y="152"/>
                  <a:pt x="63" y="152"/>
                  <a:pt x="63" y="152"/>
                </a:cubicBezTo>
                <a:cubicBezTo>
                  <a:pt x="61" y="154"/>
                  <a:pt x="59" y="154"/>
                  <a:pt x="57" y="152"/>
                </a:cubicBezTo>
                <a:cubicBezTo>
                  <a:pt x="56" y="151"/>
                  <a:pt x="56" y="148"/>
                  <a:pt x="57" y="147"/>
                </a:cubicBezTo>
                <a:cubicBezTo>
                  <a:pt x="141" y="63"/>
                  <a:pt x="141" y="63"/>
                  <a:pt x="141" y="63"/>
                </a:cubicBezTo>
                <a:cubicBezTo>
                  <a:pt x="151" y="53"/>
                  <a:pt x="167" y="53"/>
                  <a:pt x="177" y="63"/>
                </a:cubicBezTo>
                <a:cubicBezTo>
                  <a:pt x="187" y="73"/>
                  <a:pt x="187" y="90"/>
                  <a:pt x="177" y="100"/>
                </a:cubicBezTo>
                <a:cubicBezTo>
                  <a:pt x="77" y="200"/>
                  <a:pt x="77" y="200"/>
                  <a:pt x="77" y="200"/>
                </a:cubicBezTo>
                <a:cubicBezTo>
                  <a:pt x="67" y="210"/>
                  <a:pt x="56" y="215"/>
                  <a:pt x="44" y="216"/>
                </a:cubicBezTo>
                <a:cubicBezTo>
                  <a:pt x="43" y="216"/>
                  <a:pt x="42" y="216"/>
                  <a:pt x="41" y="21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grpSp>
        <p:nvGrpSpPr>
          <p:cNvPr id="2320" name="Group 2319"/>
          <p:cNvGrpSpPr/>
          <p:nvPr/>
        </p:nvGrpSpPr>
        <p:grpSpPr>
          <a:xfrm>
            <a:off x="6603506" y="4211699"/>
            <a:ext cx="357237" cy="412064"/>
            <a:chOff x="6435728" y="6629401"/>
            <a:chExt cx="661988" cy="763587"/>
          </a:xfrm>
          <a:solidFill>
            <a:schemeClr val="accent1"/>
          </a:solidFill>
        </p:grpSpPr>
        <p:sp>
          <p:nvSpPr>
            <p:cNvPr id="2439" name="Freeform 836"/>
            <p:cNvSpPr>
              <a:spLocks/>
            </p:cNvSpPr>
            <p:nvPr/>
          </p:nvSpPr>
          <p:spPr bwMode="auto">
            <a:xfrm>
              <a:off x="6435728" y="7265988"/>
              <a:ext cx="127000" cy="127000"/>
            </a:xfrm>
            <a:custGeom>
              <a:avLst/>
              <a:gdLst>
                <a:gd name="T0" fmla="*/ 36 w 40"/>
                <a:gd name="T1" fmla="*/ 40 h 40"/>
                <a:gd name="T2" fmla="*/ 33 w 40"/>
                <a:gd name="T3" fmla="*/ 39 h 40"/>
                <a:gd name="T4" fmla="*/ 1 w 40"/>
                <a:gd name="T5" fmla="*/ 7 h 40"/>
                <a:gd name="T6" fmla="*/ 1 w 40"/>
                <a:gd name="T7" fmla="*/ 1 h 40"/>
                <a:gd name="T8" fmla="*/ 7 w 40"/>
                <a:gd name="T9" fmla="*/ 1 h 40"/>
                <a:gd name="T10" fmla="*/ 39 w 40"/>
                <a:gd name="T11" fmla="*/ 33 h 40"/>
                <a:gd name="T12" fmla="*/ 39 w 40"/>
                <a:gd name="T13" fmla="*/ 39 h 40"/>
                <a:gd name="T14" fmla="*/ 36 w 40"/>
                <a:gd name="T1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40">
                  <a:moveTo>
                    <a:pt x="36" y="40"/>
                  </a:moveTo>
                  <a:cubicBezTo>
                    <a:pt x="35" y="40"/>
                    <a:pt x="34" y="40"/>
                    <a:pt x="33" y="39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5"/>
                    <a:pt x="40" y="37"/>
                    <a:pt x="39" y="39"/>
                  </a:cubicBezTo>
                  <a:cubicBezTo>
                    <a:pt x="38" y="40"/>
                    <a:pt x="37" y="40"/>
                    <a:pt x="36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40" name="Freeform 837"/>
            <p:cNvSpPr>
              <a:spLocks noEditPoints="1"/>
            </p:cNvSpPr>
            <p:nvPr/>
          </p:nvSpPr>
          <p:spPr bwMode="auto">
            <a:xfrm>
              <a:off x="6689728" y="6629401"/>
              <a:ext cx="407988" cy="406400"/>
            </a:xfrm>
            <a:custGeom>
              <a:avLst/>
              <a:gdLst>
                <a:gd name="T0" fmla="*/ 64 w 128"/>
                <a:gd name="T1" fmla="*/ 128 h 128"/>
                <a:gd name="T2" fmla="*/ 0 w 128"/>
                <a:gd name="T3" fmla="*/ 64 h 128"/>
                <a:gd name="T4" fmla="*/ 64 w 128"/>
                <a:gd name="T5" fmla="*/ 0 h 128"/>
                <a:gd name="T6" fmla="*/ 128 w 128"/>
                <a:gd name="T7" fmla="*/ 64 h 128"/>
                <a:gd name="T8" fmla="*/ 64 w 128"/>
                <a:gd name="T9" fmla="*/ 128 h 128"/>
                <a:gd name="T10" fmla="*/ 64 w 128"/>
                <a:gd name="T11" fmla="*/ 8 h 128"/>
                <a:gd name="T12" fmla="*/ 8 w 128"/>
                <a:gd name="T13" fmla="*/ 64 h 128"/>
                <a:gd name="T14" fmla="*/ 64 w 128"/>
                <a:gd name="T15" fmla="*/ 120 h 128"/>
                <a:gd name="T16" fmla="*/ 120 w 128"/>
                <a:gd name="T17" fmla="*/ 64 h 128"/>
                <a:gd name="T18" fmla="*/ 64 w 128"/>
                <a:gd name="T19" fmla="*/ 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8" h="128">
                  <a:moveTo>
                    <a:pt x="64" y="128"/>
                  </a:moveTo>
                  <a:cubicBezTo>
                    <a:pt x="29" y="128"/>
                    <a:pt x="0" y="99"/>
                    <a:pt x="0" y="64"/>
                  </a:cubicBezTo>
                  <a:cubicBezTo>
                    <a:pt x="0" y="29"/>
                    <a:pt x="29" y="0"/>
                    <a:pt x="64" y="0"/>
                  </a:cubicBezTo>
                  <a:cubicBezTo>
                    <a:pt x="99" y="0"/>
                    <a:pt x="128" y="29"/>
                    <a:pt x="128" y="64"/>
                  </a:cubicBezTo>
                  <a:cubicBezTo>
                    <a:pt x="128" y="99"/>
                    <a:pt x="99" y="128"/>
                    <a:pt x="64" y="128"/>
                  </a:cubicBezTo>
                  <a:close/>
                  <a:moveTo>
                    <a:pt x="64" y="8"/>
                  </a:moveTo>
                  <a:cubicBezTo>
                    <a:pt x="33" y="8"/>
                    <a:pt x="8" y="33"/>
                    <a:pt x="8" y="64"/>
                  </a:cubicBezTo>
                  <a:cubicBezTo>
                    <a:pt x="8" y="95"/>
                    <a:pt x="33" y="120"/>
                    <a:pt x="64" y="120"/>
                  </a:cubicBezTo>
                  <a:cubicBezTo>
                    <a:pt x="95" y="120"/>
                    <a:pt x="120" y="95"/>
                    <a:pt x="120" y="64"/>
                  </a:cubicBezTo>
                  <a:cubicBezTo>
                    <a:pt x="120" y="33"/>
                    <a:pt x="95" y="8"/>
                    <a:pt x="6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41" name="Freeform 838"/>
            <p:cNvSpPr>
              <a:spLocks/>
            </p:cNvSpPr>
            <p:nvPr/>
          </p:nvSpPr>
          <p:spPr bwMode="auto">
            <a:xfrm>
              <a:off x="6435728" y="6956426"/>
              <a:ext cx="336550" cy="334963"/>
            </a:xfrm>
            <a:custGeom>
              <a:avLst/>
              <a:gdLst>
                <a:gd name="T0" fmla="*/ 4 w 106"/>
                <a:gd name="T1" fmla="*/ 105 h 105"/>
                <a:gd name="T2" fmla="*/ 1 w 106"/>
                <a:gd name="T3" fmla="*/ 104 h 105"/>
                <a:gd name="T4" fmla="*/ 1 w 106"/>
                <a:gd name="T5" fmla="*/ 98 h 105"/>
                <a:gd name="T6" fmla="*/ 99 w 106"/>
                <a:gd name="T7" fmla="*/ 1 h 105"/>
                <a:gd name="T8" fmla="*/ 104 w 106"/>
                <a:gd name="T9" fmla="*/ 1 h 105"/>
                <a:gd name="T10" fmla="*/ 104 w 106"/>
                <a:gd name="T11" fmla="*/ 7 h 105"/>
                <a:gd name="T12" fmla="*/ 7 w 106"/>
                <a:gd name="T13" fmla="*/ 104 h 105"/>
                <a:gd name="T14" fmla="*/ 4 w 106"/>
                <a:gd name="T1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105">
                  <a:moveTo>
                    <a:pt x="4" y="105"/>
                  </a:moveTo>
                  <a:cubicBezTo>
                    <a:pt x="3" y="105"/>
                    <a:pt x="2" y="105"/>
                    <a:pt x="1" y="104"/>
                  </a:cubicBezTo>
                  <a:cubicBezTo>
                    <a:pt x="0" y="102"/>
                    <a:pt x="0" y="100"/>
                    <a:pt x="1" y="98"/>
                  </a:cubicBezTo>
                  <a:cubicBezTo>
                    <a:pt x="99" y="1"/>
                    <a:pt x="99" y="1"/>
                    <a:pt x="99" y="1"/>
                  </a:cubicBezTo>
                  <a:cubicBezTo>
                    <a:pt x="100" y="0"/>
                    <a:pt x="103" y="0"/>
                    <a:pt x="104" y="1"/>
                  </a:cubicBezTo>
                  <a:cubicBezTo>
                    <a:pt x="106" y="3"/>
                    <a:pt x="106" y="5"/>
                    <a:pt x="104" y="7"/>
                  </a:cubicBezTo>
                  <a:cubicBezTo>
                    <a:pt x="7" y="104"/>
                    <a:pt x="7" y="104"/>
                    <a:pt x="7" y="104"/>
                  </a:cubicBezTo>
                  <a:cubicBezTo>
                    <a:pt x="6" y="105"/>
                    <a:pt x="5" y="105"/>
                    <a:pt x="4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42" name="Freeform 839"/>
            <p:cNvSpPr>
              <a:spLocks/>
            </p:cNvSpPr>
            <p:nvPr/>
          </p:nvSpPr>
          <p:spPr bwMode="auto">
            <a:xfrm>
              <a:off x="6524628" y="7177088"/>
              <a:ext cx="127000" cy="127000"/>
            </a:xfrm>
            <a:custGeom>
              <a:avLst/>
              <a:gdLst>
                <a:gd name="T0" fmla="*/ 36 w 40"/>
                <a:gd name="T1" fmla="*/ 40 h 40"/>
                <a:gd name="T2" fmla="*/ 33 w 40"/>
                <a:gd name="T3" fmla="*/ 39 h 40"/>
                <a:gd name="T4" fmla="*/ 1 w 40"/>
                <a:gd name="T5" fmla="*/ 7 h 40"/>
                <a:gd name="T6" fmla="*/ 1 w 40"/>
                <a:gd name="T7" fmla="*/ 1 h 40"/>
                <a:gd name="T8" fmla="*/ 7 w 40"/>
                <a:gd name="T9" fmla="*/ 1 h 40"/>
                <a:gd name="T10" fmla="*/ 39 w 40"/>
                <a:gd name="T11" fmla="*/ 33 h 40"/>
                <a:gd name="T12" fmla="*/ 39 w 40"/>
                <a:gd name="T13" fmla="*/ 39 h 40"/>
                <a:gd name="T14" fmla="*/ 36 w 40"/>
                <a:gd name="T1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40">
                  <a:moveTo>
                    <a:pt x="36" y="40"/>
                  </a:moveTo>
                  <a:cubicBezTo>
                    <a:pt x="35" y="40"/>
                    <a:pt x="34" y="40"/>
                    <a:pt x="33" y="39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6"/>
                    <a:pt x="0" y="3"/>
                    <a:pt x="1" y="1"/>
                  </a:cubicBezTo>
                  <a:cubicBezTo>
                    <a:pt x="3" y="0"/>
                    <a:pt x="6" y="0"/>
                    <a:pt x="7" y="1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5"/>
                    <a:pt x="40" y="37"/>
                    <a:pt x="39" y="39"/>
                  </a:cubicBezTo>
                  <a:cubicBezTo>
                    <a:pt x="38" y="40"/>
                    <a:pt x="37" y="40"/>
                    <a:pt x="36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21" name="Group 2320"/>
          <p:cNvGrpSpPr/>
          <p:nvPr/>
        </p:nvGrpSpPr>
        <p:grpSpPr>
          <a:xfrm>
            <a:off x="6610360" y="5722032"/>
            <a:ext cx="343530" cy="412065"/>
            <a:chOff x="6448428" y="9428163"/>
            <a:chExt cx="636588" cy="763588"/>
          </a:xfrm>
          <a:solidFill>
            <a:schemeClr val="accent1"/>
          </a:solidFill>
        </p:grpSpPr>
        <p:sp>
          <p:nvSpPr>
            <p:cNvPr id="2433" name="Freeform 840"/>
            <p:cNvSpPr>
              <a:spLocks noEditPoints="1"/>
            </p:cNvSpPr>
            <p:nvPr/>
          </p:nvSpPr>
          <p:spPr bwMode="auto">
            <a:xfrm>
              <a:off x="6448428" y="9682163"/>
              <a:ext cx="636588" cy="509588"/>
            </a:xfrm>
            <a:custGeom>
              <a:avLst/>
              <a:gdLst>
                <a:gd name="T0" fmla="*/ 188 w 200"/>
                <a:gd name="T1" fmla="*/ 160 h 160"/>
                <a:gd name="T2" fmla="*/ 12 w 200"/>
                <a:gd name="T3" fmla="*/ 160 h 160"/>
                <a:gd name="T4" fmla="*/ 0 w 200"/>
                <a:gd name="T5" fmla="*/ 148 h 160"/>
                <a:gd name="T6" fmla="*/ 0 w 200"/>
                <a:gd name="T7" fmla="*/ 12 h 160"/>
                <a:gd name="T8" fmla="*/ 12 w 200"/>
                <a:gd name="T9" fmla="*/ 0 h 160"/>
                <a:gd name="T10" fmla="*/ 188 w 200"/>
                <a:gd name="T11" fmla="*/ 0 h 160"/>
                <a:gd name="T12" fmla="*/ 200 w 200"/>
                <a:gd name="T13" fmla="*/ 12 h 160"/>
                <a:gd name="T14" fmla="*/ 200 w 200"/>
                <a:gd name="T15" fmla="*/ 148 h 160"/>
                <a:gd name="T16" fmla="*/ 188 w 200"/>
                <a:gd name="T17" fmla="*/ 160 h 160"/>
                <a:gd name="T18" fmla="*/ 12 w 200"/>
                <a:gd name="T19" fmla="*/ 8 h 160"/>
                <a:gd name="T20" fmla="*/ 8 w 200"/>
                <a:gd name="T21" fmla="*/ 12 h 160"/>
                <a:gd name="T22" fmla="*/ 8 w 200"/>
                <a:gd name="T23" fmla="*/ 148 h 160"/>
                <a:gd name="T24" fmla="*/ 12 w 200"/>
                <a:gd name="T25" fmla="*/ 152 h 160"/>
                <a:gd name="T26" fmla="*/ 188 w 200"/>
                <a:gd name="T27" fmla="*/ 152 h 160"/>
                <a:gd name="T28" fmla="*/ 192 w 200"/>
                <a:gd name="T29" fmla="*/ 148 h 160"/>
                <a:gd name="T30" fmla="*/ 192 w 200"/>
                <a:gd name="T31" fmla="*/ 12 h 160"/>
                <a:gd name="T32" fmla="*/ 188 w 200"/>
                <a:gd name="T33" fmla="*/ 8 h 160"/>
                <a:gd name="T34" fmla="*/ 12 w 200"/>
                <a:gd name="T35" fmla="*/ 8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0" h="160">
                  <a:moveTo>
                    <a:pt x="188" y="160"/>
                  </a:moveTo>
                  <a:cubicBezTo>
                    <a:pt x="12" y="160"/>
                    <a:pt x="12" y="160"/>
                    <a:pt x="12" y="160"/>
                  </a:cubicBezTo>
                  <a:cubicBezTo>
                    <a:pt x="5" y="160"/>
                    <a:pt x="0" y="155"/>
                    <a:pt x="0" y="14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5" y="0"/>
                    <a:pt x="200" y="5"/>
                    <a:pt x="200" y="12"/>
                  </a:cubicBezTo>
                  <a:cubicBezTo>
                    <a:pt x="200" y="148"/>
                    <a:pt x="200" y="148"/>
                    <a:pt x="200" y="148"/>
                  </a:cubicBezTo>
                  <a:cubicBezTo>
                    <a:pt x="200" y="155"/>
                    <a:pt x="195" y="160"/>
                    <a:pt x="188" y="160"/>
                  </a:cubicBezTo>
                  <a:close/>
                  <a:moveTo>
                    <a:pt x="12" y="8"/>
                  </a:moveTo>
                  <a:cubicBezTo>
                    <a:pt x="10" y="8"/>
                    <a:pt x="8" y="10"/>
                    <a:pt x="8" y="12"/>
                  </a:cubicBezTo>
                  <a:cubicBezTo>
                    <a:pt x="8" y="148"/>
                    <a:pt x="8" y="148"/>
                    <a:pt x="8" y="148"/>
                  </a:cubicBezTo>
                  <a:cubicBezTo>
                    <a:pt x="8" y="150"/>
                    <a:pt x="10" y="152"/>
                    <a:pt x="12" y="152"/>
                  </a:cubicBezTo>
                  <a:cubicBezTo>
                    <a:pt x="188" y="152"/>
                    <a:pt x="188" y="152"/>
                    <a:pt x="188" y="152"/>
                  </a:cubicBezTo>
                  <a:cubicBezTo>
                    <a:pt x="190" y="152"/>
                    <a:pt x="192" y="150"/>
                    <a:pt x="192" y="148"/>
                  </a:cubicBezTo>
                  <a:cubicBezTo>
                    <a:pt x="192" y="12"/>
                    <a:pt x="192" y="12"/>
                    <a:pt x="192" y="12"/>
                  </a:cubicBezTo>
                  <a:cubicBezTo>
                    <a:pt x="192" y="10"/>
                    <a:pt x="190" y="8"/>
                    <a:pt x="188" y="8"/>
                  </a:cubicBezTo>
                  <a:lnTo>
                    <a:pt x="12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34" name="Freeform 841"/>
            <p:cNvSpPr>
              <a:spLocks noEditPoints="1"/>
            </p:cNvSpPr>
            <p:nvPr/>
          </p:nvSpPr>
          <p:spPr bwMode="auto">
            <a:xfrm>
              <a:off x="6715128" y="9836151"/>
              <a:ext cx="101600" cy="101600"/>
            </a:xfrm>
            <a:custGeom>
              <a:avLst/>
              <a:gdLst>
                <a:gd name="T0" fmla="*/ 16 w 32"/>
                <a:gd name="T1" fmla="*/ 32 h 32"/>
                <a:gd name="T2" fmla="*/ 0 w 32"/>
                <a:gd name="T3" fmla="*/ 16 h 32"/>
                <a:gd name="T4" fmla="*/ 16 w 32"/>
                <a:gd name="T5" fmla="*/ 0 h 32"/>
                <a:gd name="T6" fmla="*/ 32 w 32"/>
                <a:gd name="T7" fmla="*/ 16 h 32"/>
                <a:gd name="T8" fmla="*/ 16 w 32"/>
                <a:gd name="T9" fmla="*/ 32 h 32"/>
                <a:gd name="T10" fmla="*/ 16 w 32"/>
                <a:gd name="T11" fmla="*/ 8 h 32"/>
                <a:gd name="T12" fmla="*/ 8 w 32"/>
                <a:gd name="T13" fmla="*/ 16 h 32"/>
                <a:gd name="T14" fmla="*/ 16 w 32"/>
                <a:gd name="T15" fmla="*/ 24 h 32"/>
                <a:gd name="T16" fmla="*/ 24 w 32"/>
                <a:gd name="T17" fmla="*/ 16 h 32"/>
                <a:gd name="T18" fmla="*/ 16 w 32"/>
                <a:gd name="T19" fmla="*/ 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2">
                  <a:moveTo>
                    <a:pt x="16" y="32"/>
                  </a:moveTo>
                  <a:cubicBezTo>
                    <a:pt x="7" y="32"/>
                    <a:pt x="0" y="25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25" y="0"/>
                    <a:pt x="32" y="7"/>
                    <a:pt x="32" y="16"/>
                  </a:cubicBezTo>
                  <a:cubicBezTo>
                    <a:pt x="32" y="25"/>
                    <a:pt x="25" y="32"/>
                    <a:pt x="16" y="32"/>
                  </a:cubicBezTo>
                  <a:close/>
                  <a:moveTo>
                    <a:pt x="16" y="8"/>
                  </a:moveTo>
                  <a:cubicBezTo>
                    <a:pt x="12" y="8"/>
                    <a:pt x="8" y="12"/>
                    <a:pt x="8" y="16"/>
                  </a:cubicBezTo>
                  <a:cubicBezTo>
                    <a:pt x="8" y="20"/>
                    <a:pt x="12" y="24"/>
                    <a:pt x="16" y="24"/>
                  </a:cubicBezTo>
                  <a:cubicBezTo>
                    <a:pt x="20" y="24"/>
                    <a:pt x="24" y="20"/>
                    <a:pt x="24" y="16"/>
                  </a:cubicBezTo>
                  <a:cubicBezTo>
                    <a:pt x="24" y="12"/>
                    <a:pt x="20" y="8"/>
                    <a:pt x="1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35" name="Freeform 842"/>
            <p:cNvSpPr>
              <a:spLocks/>
            </p:cNvSpPr>
            <p:nvPr/>
          </p:nvSpPr>
          <p:spPr bwMode="auto">
            <a:xfrm>
              <a:off x="6753228" y="9912351"/>
              <a:ext cx="25400" cy="127000"/>
            </a:xfrm>
            <a:custGeom>
              <a:avLst/>
              <a:gdLst>
                <a:gd name="T0" fmla="*/ 4 w 8"/>
                <a:gd name="T1" fmla="*/ 40 h 40"/>
                <a:gd name="T2" fmla="*/ 0 w 8"/>
                <a:gd name="T3" fmla="*/ 36 h 40"/>
                <a:gd name="T4" fmla="*/ 0 w 8"/>
                <a:gd name="T5" fmla="*/ 4 h 40"/>
                <a:gd name="T6" fmla="*/ 4 w 8"/>
                <a:gd name="T7" fmla="*/ 0 h 40"/>
                <a:gd name="T8" fmla="*/ 8 w 8"/>
                <a:gd name="T9" fmla="*/ 4 h 40"/>
                <a:gd name="T10" fmla="*/ 8 w 8"/>
                <a:gd name="T11" fmla="*/ 36 h 40"/>
                <a:gd name="T12" fmla="*/ 4 w 8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0">
                  <a:moveTo>
                    <a:pt x="4" y="40"/>
                  </a:moveTo>
                  <a:cubicBezTo>
                    <a:pt x="2" y="40"/>
                    <a:pt x="0" y="38"/>
                    <a:pt x="0" y="3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8"/>
                    <a:pt x="6" y="40"/>
                    <a:pt x="4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36" name="Freeform 843"/>
            <p:cNvSpPr>
              <a:spLocks/>
            </p:cNvSpPr>
            <p:nvPr/>
          </p:nvSpPr>
          <p:spPr bwMode="auto">
            <a:xfrm>
              <a:off x="6932616" y="9605963"/>
              <a:ext cx="25400" cy="103188"/>
            </a:xfrm>
            <a:custGeom>
              <a:avLst/>
              <a:gdLst>
                <a:gd name="T0" fmla="*/ 4 w 8"/>
                <a:gd name="T1" fmla="*/ 32 h 32"/>
                <a:gd name="T2" fmla="*/ 0 w 8"/>
                <a:gd name="T3" fmla="*/ 28 h 32"/>
                <a:gd name="T4" fmla="*/ 0 w 8"/>
                <a:gd name="T5" fmla="*/ 4 h 32"/>
                <a:gd name="T6" fmla="*/ 4 w 8"/>
                <a:gd name="T7" fmla="*/ 0 h 32"/>
                <a:gd name="T8" fmla="*/ 8 w 8"/>
                <a:gd name="T9" fmla="*/ 4 h 32"/>
                <a:gd name="T10" fmla="*/ 8 w 8"/>
                <a:gd name="T11" fmla="*/ 28 h 32"/>
                <a:gd name="T12" fmla="*/ 4 w 8"/>
                <a:gd name="T13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32">
                  <a:moveTo>
                    <a:pt x="4" y="32"/>
                  </a:moveTo>
                  <a:cubicBezTo>
                    <a:pt x="2" y="32"/>
                    <a:pt x="0" y="30"/>
                    <a:pt x="0" y="2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30"/>
                    <a:pt x="6" y="32"/>
                    <a:pt x="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37" name="Freeform 844"/>
            <p:cNvSpPr>
              <a:spLocks/>
            </p:cNvSpPr>
            <p:nvPr/>
          </p:nvSpPr>
          <p:spPr bwMode="auto">
            <a:xfrm>
              <a:off x="6575428" y="9605963"/>
              <a:ext cx="25400" cy="103188"/>
            </a:xfrm>
            <a:custGeom>
              <a:avLst/>
              <a:gdLst>
                <a:gd name="T0" fmla="*/ 4 w 8"/>
                <a:gd name="T1" fmla="*/ 32 h 32"/>
                <a:gd name="T2" fmla="*/ 0 w 8"/>
                <a:gd name="T3" fmla="*/ 28 h 32"/>
                <a:gd name="T4" fmla="*/ 0 w 8"/>
                <a:gd name="T5" fmla="*/ 4 h 32"/>
                <a:gd name="T6" fmla="*/ 4 w 8"/>
                <a:gd name="T7" fmla="*/ 0 h 32"/>
                <a:gd name="T8" fmla="*/ 8 w 8"/>
                <a:gd name="T9" fmla="*/ 4 h 32"/>
                <a:gd name="T10" fmla="*/ 8 w 8"/>
                <a:gd name="T11" fmla="*/ 28 h 32"/>
                <a:gd name="T12" fmla="*/ 4 w 8"/>
                <a:gd name="T13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32">
                  <a:moveTo>
                    <a:pt x="4" y="32"/>
                  </a:moveTo>
                  <a:cubicBezTo>
                    <a:pt x="2" y="32"/>
                    <a:pt x="0" y="30"/>
                    <a:pt x="0" y="2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30"/>
                    <a:pt x="6" y="32"/>
                    <a:pt x="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38" name="Freeform 845"/>
            <p:cNvSpPr>
              <a:spLocks/>
            </p:cNvSpPr>
            <p:nvPr/>
          </p:nvSpPr>
          <p:spPr bwMode="auto">
            <a:xfrm>
              <a:off x="6575428" y="9428163"/>
              <a:ext cx="382588" cy="203200"/>
            </a:xfrm>
            <a:custGeom>
              <a:avLst/>
              <a:gdLst>
                <a:gd name="T0" fmla="*/ 116 w 120"/>
                <a:gd name="T1" fmla="*/ 64 h 64"/>
                <a:gd name="T2" fmla="*/ 112 w 120"/>
                <a:gd name="T3" fmla="*/ 60 h 64"/>
                <a:gd name="T4" fmla="*/ 60 w 120"/>
                <a:gd name="T5" fmla="*/ 8 h 64"/>
                <a:gd name="T6" fmla="*/ 8 w 120"/>
                <a:gd name="T7" fmla="*/ 60 h 64"/>
                <a:gd name="T8" fmla="*/ 4 w 120"/>
                <a:gd name="T9" fmla="*/ 64 h 64"/>
                <a:gd name="T10" fmla="*/ 0 w 120"/>
                <a:gd name="T11" fmla="*/ 60 h 64"/>
                <a:gd name="T12" fmla="*/ 60 w 120"/>
                <a:gd name="T13" fmla="*/ 0 h 64"/>
                <a:gd name="T14" fmla="*/ 120 w 120"/>
                <a:gd name="T15" fmla="*/ 60 h 64"/>
                <a:gd name="T16" fmla="*/ 116 w 120"/>
                <a:gd name="T1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64">
                  <a:moveTo>
                    <a:pt x="116" y="64"/>
                  </a:moveTo>
                  <a:cubicBezTo>
                    <a:pt x="114" y="64"/>
                    <a:pt x="112" y="62"/>
                    <a:pt x="112" y="60"/>
                  </a:cubicBezTo>
                  <a:cubicBezTo>
                    <a:pt x="112" y="31"/>
                    <a:pt x="89" y="8"/>
                    <a:pt x="60" y="8"/>
                  </a:cubicBezTo>
                  <a:cubicBezTo>
                    <a:pt x="31" y="8"/>
                    <a:pt x="8" y="31"/>
                    <a:pt x="8" y="60"/>
                  </a:cubicBezTo>
                  <a:cubicBezTo>
                    <a:pt x="8" y="62"/>
                    <a:pt x="6" y="64"/>
                    <a:pt x="4" y="64"/>
                  </a:cubicBezTo>
                  <a:cubicBezTo>
                    <a:pt x="2" y="64"/>
                    <a:pt x="0" y="62"/>
                    <a:pt x="0" y="60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93" y="0"/>
                    <a:pt x="120" y="27"/>
                    <a:pt x="120" y="60"/>
                  </a:cubicBezTo>
                  <a:cubicBezTo>
                    <a:pt x="120" y="62"/>
                    <a:pt x="118" y="64"/>
                    <a:pt x="116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22" name="Group 2321"/>
          <p:cNvGrpSpPr/>
          <p:nvPr/>
        </p:nvGrpSpPr>
        <p:grpSpPr>
          <a:xfrm>
            <a:off x="5853051" y="5708326"/>
            <a:ext cx="344388" cy="425772"/>
            <a:chOff x="5045076" y="9402763"/>
            <a:chExt cx="638176" cy="788988"/>
          </a:xfrm>
          <a:solidFill>
            <a:schemeClr val="accent1"/>
          </a:solidFill>
        </p:grpSpPr>
        <p:sp>
          <p:nvSpPr>
            <p:cNvPr id="2429" name="Freeform 846"/>
            <p:cNvSpPr>
              <a:spLocks noEditPoints="1"/>
            </p:cNvSpPr>
            <p:nvPr/>
          </p:nvSpPr>
          <p:spPr bwMode="auto">
            <a:xfrm>
              <a:off x="5045076" y="9682163"/>
              <a:ext cx="638176" cy="509588"/>
            </a:xfrm>
            <a:custGeom>
              <a:avLst/>
              <a:gdLst>
                <a:gd name="T0" fmla="*/ 188 w 200"/>
                <a:gd name="T1" fmla="*/ 160 h 160"/>
                <a:gd name="T2" fmla="*/ 12 w 200"/>
                <a:gd name="T3" fmla="*/ 160 h 160"/>
                <a:gd name="T4" fmla="*/ 0 w 200"/>
                <a:gd name="T5" fmla="*/ 148 h 160"/>
                <a:gd name="T6" fmla="*/ 0 w 200"/>
                <a:gd name="T7" fmla="*/ 12 h 160"/>
                <a:gd name="T8" fmla="*/ 12 w 200"/>
                <a:gd name="T9" fmla="*/ 0 h 160"/>
                <a:gd name="T10" fmla="*/ 188 w 200"/>
                <a:gd name="T11" fmla="*/ 0 h 160"/>
                <a:gd name="T12" fmla="*/ 200 w 200"/>
                <a:gd name="T13" fmla="*/ 12 h 160"/>
                <a:gd name="T14" fmla="*/ 200 w 200"/>
                <a:gd name="T15" fmla="*/ 148 h 160"/>
                <a:gd name="T16" fmla="*/ 188 w 200"/>
                <a:gd name="T17" fmla="*/ 160 h 160"/>
                <a:gd name="T18" fmla="*/ 12 w 200"/>
                <a:gd name="T19" fmla="*/ 8 h 160"/>
                <a:gd name="T20" fmla="*/ 8 w 200"/>
                <a:gd name="T21" fmla="*/ 12 h 160"/>
                <a:gd name="T22" fmla="*/ 8 w 200"/>
                <a:gd name="T23" fmla="*/ 148 h 160"/>
                <a:gd name="T24" fmla="*/ 12 w 200"/>
                <a:gd name="T25" fmla="*/ 152 h 160"/>
                <a:gd name="T26" fmla="*/ 188 w 200"/>
                <a:gd name="T27" fmla="*/ 152 h 160"/>
                <a:gd name="T28" fmla="*/ 192 w 200"/>
                <a:gd name="T29" fmla="*/ 148 h 160"/>
                <a:gd name="T30" fmla="*/ 192 w 200"/>
                <a:gd name="T31" fmla="*/ 12 h 160"/>
                <a:gd name="T32" fmla="*/ 188 w 200"/>
                <a:gd name="T33" fmla="*/ 8 h 160"/>
                <a:gd name="T34" fmla="*/ 12 w 200"/>
                <a:gd name="T35" fmla="*/ 8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0" h="160">
                  <a:moveTo>
                    <a:pt x="188" y="160"/>
                  </a:moveTo>
                  <a:cubicBezTo>
                    <a:pt x="12" y="160"/>
                    <a:pt x="12" y="160"/>
                    <a:pt x="12" y="160"/>
                  </a:cubicBezTo>
                  <a:cubicBezTo>
                    <a:pt x="5" y="160"/>
                    <a:pt x="0" y="155"/>
                    <a:pt x="0" y="14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5" y="0"/>
                    <a:pt x="200" y="5"/>
                    <a:pt x="200" y="12"/>
                  </a:cubicBezTo>
                  <a:cubicBezTo>
                    <a:pt x="200" y="148"/>
                    <a:pt x="200" y="148"/>
                    <a:pt x="200" y="148"/>
                  </a:cubicBezTo>
                  <a:cubicBezTo>
                    <a:pt x="200" y="155"/>
                    <a:pt x="195" y="160"/>
                    <a:pt x="188" y="160"/>
                  </a:cubicBezTo>
                  <a:close/>
                  <a:moveTo>
                    <a:pt x="12" y="8"/>
                  </a:moveTo>
                  <a:cubicBezTo>
                    <a:pt x="10" y="8"/>
                    <a:pt x="8" y="10"/>
                    <a:pt x="8" y="12"/>
                  </a:cubicBezTo>
                  <a:cubicBezTo>
                    <a:pt x="8" y="148"/>
                    <a:pt x="8" y="148"/>
                    <a:pt x="8" y="148"/>
                  </a:cubicBezTo>
                  <a:cubicBezTo>
                    <a:pt x="8" y="150"/>
                    <a:pt x="10" y="152"/>
                    <a:pt x="12" y="152"/>
                  </a:cubicBezTo>
                  <a:cubicBezTo>
                    <a:pt x="188" y="152"/>
                    <a:pt x="188" y="152"/>
                    <a:pt x="188" y="152"/>
                  </a:cubicBezTo>
                  <a:cubicBezTo>
                    <a:pt x="190" y="152"/>
                    <a:pt x="192" y="150"/>
                    <a:pt x="192" y="148"/>
                  </a:cubicBezTo>
                  <a:cubicBezTo>
                    <a:pt x="192" y="12"/>
                    <a:pt x="192" y="12"/>
                    <a:pt x="192" y="12"/>
                  </a:cubicBezTo>
                  <a:cubicBezTo>
                    <a:pt x="192" y="10"/>
                    <a:pt x="190" y="8"/>
                    <a:pt x="188" y="8"/>
                  </a:cubicBezTo>
                  <a:lnTo>
                    <a:pt x="12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30" name="Freeform 847"/>
            <p:cNvSpPr>
              <a:spLocks noEditPoints="1"/>
            </p:cNvSpPr>
            <p:nvPr/>
          </p:nvSpPr>
          <p:spPr bwMode="auto">
            <a:xfrm>
              <a:off x="5313364" y="9836151"/>
              <a:ext cx="101600" cy="101600"/>
            </a:xfrm>
            <a:custGeom>
              <a:avLst/>
              <a:gdLst>
                <a:gd name="T0" fmla="*/ 16 w 32"/>
                <a:gd name="T1" fmla="*/ 32 h 32"/>
                <a:gd name="T2" fmla="*/ 0 w 32"/>
                <a:gd name="T3" fmla="*/ 16 h 32"/>
                <a:gd name="T4" fmla="*/ 16 w 32"/>
                <a:gd name="T5" fmla="*/ 0 h 32"/>
                <a:gd name="T6" fmla="*/ 32 w 32"/>
                <a:gd name="T7" fmla="*/ 16 h 32"/>
                <a:gd name="T8" fmla="*/ 16 w 32"/>
                <a:gd name="T9" fmla="*/ 32 h 32"/>
                <a:gd name="T10" fmla="*/ 16 w 32"/>
                <a:gd name="T11" fmla="*/ 8 h 32"/>
                <a:gd name="T12" fmla="*/ 8 w 32"/>
                <a:gd name="T13" fmla="*/ 16 h 32"/>
                <a:gd name="T14" fmla="*/ 16 w 32"/>
                <a:gd name="T15" fmla="*/ 24 h 32"/>
                <a:gd name="T16" fmla="*/ 24 w 32"/>
                <a:gd name="T17" fmla="*/ 16 h 32"/>
                <a:gd name="T18" fmla="*/ 16 w 32"/>
                <a:gd name="T19" fmla="*/ 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2">
                  <a:moveTo>
                    <a:pt x="16" y="32"/>
                  </a:moveTo>
                  <a:cubicBezTo>
                    <a:pt x="7" y="32"/>
                    <a:pt x="0" y="25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25" y="0"/>
                    <a:pt x="32" y="7"/>
                    <a:pt x="32" y="16"/>
                  </a:cubicBezTo>
                  <a:cubicBezTo>
                    <a:pt x="32" y="25"/>
                    <a:pt x="25" y="32"/>
                    <a:pt x="16" y="32"/>
                  </a:cubicBezTo>
                  <a:close/>
                  <a:moveTo>
                    <a:pt x="16" y="8"/>
                  </a:moveTo>
                  <a:cubicBezTo>
                    <a:pt x="12" y="8"/>
                    <a:pt x="8" y="12"/>
                    <a:pt x="8" y="16"/>
                  </a:cubicBezTo>
                  <a:cubicBezTo>
                    <a:pt x="8" y="20"/>
                    <a:pt x="12" y="24"/>
                    <a:pt x="16" y="24"/>
                  </a:cubicBezTo>
                  <a:cubicBezTo>
                    <a:pt x="20" y="24"/>
                    <a:pt x="24" y="20"/>
                    <a:pt x="24" y="16"/>
                  </a:cubicBezTo>
                  <a:cubicBezTo>
                    <a:pt x="24" y="12"/>
                    <a:pt x="20" y="8"/>
                    <a:pt x="1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31" name="Freeform 848"/>
            <p:cNvSpPr>
              <a:spLocks/>
            </p:cNvSpPr>
            <p:nvPr/>
          </p:nvSpPr>
          <p:spPr bwMode="auto">
            <a:xfrm>
              <a:off x="5351464" y="9912351"/>
              <a:ext cx="25400" cy="127000"/>
            </a:xfrm>
            <a:custGeom>
              <a:avLst/>
              <a:gdLst>
                <a:gd name="T0" fmla="*/ 4 w 8"/>
                <a:gd name="T1" fmla="*/ 40 h 40"/>
                <a:gd name="T2" fmla="*/ 0 w 8"/>
                <a:gd name="T3" fmla="*/ 36 h 40"/>
                <a:gd name="T4" fmla="*/ 0 w 8"/>
                <a:gd name="T5" fmla="*/ 4 h 40"/>
                <a:gd name="T6" fmla="*/ 4 w 8"/>
                <a:gd name="T7" fmla="*/ 0 h 40"/>
                <a:gd name="T8" fmla="*/ 8 w 8"/>
                <a:gd name="T9" fmla="*/ 4 h 40"/>
                <a:gd name="T10" fmla="*/ 8 w 8"/>
                <a:gd name="T11" fmla="*/ 36 h 40"/>
                <a:gd name="T12" fmla="*/ 4 w 8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0">
                  <a:moveTo>
                    <a:pt x="4" y="40"/>
                  </a:moveTo>
                  <a:cubicBezTo>
                    <a:pt x="2" y="40"/>
                    <a:pt x="0" y="38"/>
                    <a:pt x="0" y="3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8"/>
                    <a:pt x="6" y="40"/>
                    <a:pt x="4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32" name="Freeform 849"/>
            <p:cNvSpPr>
              <a:spLocks/>
            </p:cNvSpPr>
            <p:nvPr/>
          </p:nvSpPr>
          <p:spPr bwMode="auto">
            <a:xfrm>
              <a:off x="5167314" y="9402763"/>
              <a:ext cx="388938" cy="306388"/>
            </a:xfrm>
            <a:custGeom>
              <a:avLst/>
              <a:gdLst>
                <a:gd name="T0" fmla="*/ 11 w 122"/>
                <a:gd name="T1" fmla="*/ 96 h 96"/>
                <a:gd name="T2" fmla="*/ 7 w 122"/>
                <a:gd name="T3" fmla="*/ 93 h 96"/>
                <a:gd name="T4" fmla="*/ 6 w 122"/>
                <a:gd name="T5" fmla="*/ 89 h 96"/>
                <a:gd name="T6" fmla="*/ 8 w 122"/>
                <a:gd name="T7" fmla="*/ 43 h 96"/>
                <a:gd name="T8" fmla="*/ 41 w 122"/>
                <a:gd name="T9" fmla="*/ 12 h 96"/>
                <a:gd name="T10" fmla="*/ 118 w 122"/>
                <a:gd name="T11" fmla="*/ 48 h 96"/>
                <a:gd name="T12" fmla="*/ 122 w 122"/>
                <a:gd name="T13" fmla="*/ 59 h 96"/>
                <a:gd name="T14" fmla="*/ 119 w 122"/>
                <a:gd name="T15" fmla="*/ 64 h 96"/>
                <a:gd name="T16" fmla="*/ 114 w 122"/>
                <a:gd name="T17" fmla="*/ 61 h 96"/>
                <a:gd name="T18" fmla="*/ 111 w 122"/>
                <a:gd name="T19" fmla="*/ 50 h 96"/>
                <a:gd name="T20" fmla="*/ 44 w 122"/>
                <a:gd name="T21" fmla="*/ 19 h 96"/>
                <a:gd name="T22" fmla="*/ 15 w 122"/>
                <a:gd name="T23" fmla="*/ 46 h 96"/>
                <a:gd name="T24" fmla="*/ 13 w 122"/>
                <a:gd name="T25" fmla="*/ 86 h 96"/>
                <a:gd name="T26" fmla="*/ 15 w 122"/>
                <a:gd name="T27" fmla="*/ 91 h 96"/>
                <a:gd name="T28" fmla="*/ 13 w 122"/>
                <a:gd name="T29" fmla="*/ 96 h 96"/>
                <a:gd name="T30" fmla="*/ 11 w 122"/>
                <a:gd name="T31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2" h="96">
                  <a:moveTo>
                    <a:pt x="11" y="96"/>
                  </a:moveTo>
                  <a:cubicBezTo>
                    <a:pt x="10" y="96"/>
                    <a:pt x="8" y="95"/>
                    <a:pt x="7" y="93"/>
                  </a:cubicBezTo>
                  <a:cubicBezTo>
                    <a:pt x="6" y="89"/>
                    <a:pt x="6" y="89"/>
                    <a:pt x="6" y="89"/>
                  </a:cubicBezTo>
                  <a:cubicBezTo>
                    <a:pt x="0" y="73"/>
                    <a:pt x="1" y="57"/>
                    <a:pt x="8" y="43"/>
                  </a:cubicBezTo>
                  <a:cubicBezTo>
                    <a:pt x="14" y="28"/>
                    <a:pt x="26" y="17"/>
                    <a:pt x="41" y="12"/>
                  </a:cubicBezTo>
                  <a:cubicBezTo>
                    <a:pt x="73" y="0"/>
                    <a:pt x="107" y="16"/>
                    <a:pt x="118" y="48"/>
                  </a:cubicBezTo>
                  <a:cubicBezTo>
                    <a:pt x="122" y="59"/>
                    <a:pt x="122" y="59"/>
                    <a:pt x="122" y="59"/>
                  </a:cubicBezTo>
                  <a:cubicBezTo>
                    <a:pt x="122" y="61"/>
                    <a:pt x="121" y="63"/>
                    <a:pt x="119" y="64"/>
                  </a:cubicBezTo>
                  <a:cubicBezTo>
                    <a:pt x="117" y="64"/>
                    <a:pt x="115" y="63"/>
                    <a:pt x="114" y="61"/>
                  </a:cubicBezTo>
                  <a:cubicBezTo>
                    <a:pt x="111" y="50"/>
                    <a:pt x="111" y="50"/>
                    <a:pt x="111" y="50"/>
                  </a:cubicBezTo>
                  <a:cubicBezTo>
                    <a:pt x="101" y="23"/>
                    <a:pt x="71" y="9"/>
                    <a:pt x="44" y="19"/>
                  </a:cubicBezTo>
                  <a:cubicBezTo>
                    <a:pt x="31" y="24"/>
                    <a:pt x="21" y="33"/>
                    <a:pt x="15" y="46"/>
                  </a:cubicBezTo>
                  <a:cubicBezTo>
                    <a:pt x="9" y="59"/>
                    <a:pt x="8" y="73"/>
                    <a:pt x="13" y="86"/>
                  </a:cubicBezTo>
                  <a:cubicBezTo>
                    <a:pt x="15" y="91"/>
                    <a:pt x="15" y="91"/>
                    <a:pt x="15" y="91"/>
                  </a:cubicBezTo>
                  <a:cubicBezTo>
                    <a:pt x="16" y="93"/>
                    <a:pt x="15" y="95"/>
                    <a:pt x="13" y="96"/>
                  </a:cubicBezTo>
                  <a:cubicBezTo>
                    <a:pt x="12" y="96"/>
                    <a:pt x="12" y="96"/>
                    <a:pt x="11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23" name="Group 2322"/>
          <p:cNvGrpSpPr/>
          <p:nvPr/>
        </p:nvGrpSpPr>
        <p:grpSpPr>
          <a:xfrm>
            <a:off x="5062331" y="1945772"/>
            <a:ext cx="412922" cy="412064"/>
            <a:chOff x="3579812" y="2430463"/>
            <a:chExt cx="765176" cy="763587"/>
          </a:xfrm>
          <a:solidFill>
            <a:schemeClr val="accent1"/>
          </a:solidFill>
        </p:grpSpPr>
        <p:sp>
          <p:nvSpPr>
            <p:cNvPr id="2427" name="Freeform 850"/>
            <p:cNvSpPr>
              <a:spLocks noEditPoints="1"/>
            </p:cNvSpPr>
            <p:nvPr/>
          </p:nvSpPr>
          <p:spPr bwMode="auto">
            <a:xfrm>
              <a:off x="3579812" y="2430463"/>
              <a:ext cx="560388" cy="560388"/>
            </a:xfrm>
            <a:custGeom>
              <a:avLst/>
              <a:gdLst>
                <a:gd name="T0" fmla="*/ 88 w 176"/>
                <a:gd name="T1" fmla="*/ 176 h 176"/>
                <a:gd name="T2" fmla="*/ 0 w 176"/>
                <a:gd name="T3" fmla="*/ 88 h 176"/>
                <a:gd name="T4" fmla="*/ 88 w 176"/>
                <a:gd name="T5" fmla="*/ 0 h 176"/>
                <a:gd name="T6" fmla="*/ 176 w 176"/>
                <a:gd name="T7" fmla="*/ 88 h 176"/>
                <a:gd name="T8" fmla="*/ 88 w 176"/>
                <a:gd name="T9" fmla="*/ 176 h 176"/>
                <a:gd name="T10" fmla="*/ 88 w 176"/>
                <a:gd name="T11" fmla="*/ 8 h 176"/>
                <a:gd name="T12" fmla="*/ 8 w 176"/>
                <a:gd name="T13" fmla="*/ 88 h 176"/>
                <a:gd name="T14" fmla="*/ 88 w 176"/>
                <a:gd name="T15" fmla="*/ 168 h 176"/>
                <a:gd name="T16" fmla="*/ 168 w 176"/>
                <a:gd name="T17" fmla="*/ 88 h 176"/>
                <a:gd name="T18" fmla="*/ 88 w 176"/>
                <a:gd name="T19" fmla="*/ 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176">
                  <a:moveTo>
                    <a:pt x="88" y="176"/>
                  </a:moveTo>
                  <a:cubicBezTo>
                    <a:pt x="39" y="176"/>
                    <a:pt x="0" y="137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137" y="0"/>
                    <a:pt x="176" y="39"/>
                    <a:pt x="176" y="88"/>
                  </a:cubicBezTo>
                  <a:cubicBezTo>
                    <a:pt x="176" y="137"/>
                    <a:pt x="137" y="176"/>
                    <a:pt x="88" y="176"/>
                  </a:cubicBezTo>
                  <a:close/>
                  <a:moveTo>
                    <a:pt x="88" y="8"/>
                  </a:moveTo>
                  <a:cubicBezTo>
                    <a:pt x="44" y="8"/>
                    <a:pt x="8" y="44"/>
                    <a:pt x="8" y="88"/>
                  </a:cubicBezTo>
                  <a:cubicBezTo>
                    <a:pt x="8" y="132"/>
                    <a:pt x="44" y="168"/>
                    <a:pt x="88" y="168"/>
                  </a:cubicBezTo>
                  <a:cubicBezTo>
                    <a:pt x="132" y="168"/>
                    <a:pt x="168" y="132"/>
                    <a:pt x="168" y="88"/>
                  </a:cubicBezTo>
                  <a:cubicBezTo>
                    <a:pt x="168" y="44"/>
                    <a:pt x="132" y="8"/>
                    <a:pt x="8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28" name="Freeform 851"/>
            <p:cNvSpPr>
              <a:spLocks/>
            </p:cNvSpPr>
            <p:nvPr/>
          </p:nvSpPr>
          <p:spPr bwMode="auto">
            <a:xfrm>
              <a:off x="4035425" y="2886075"/>
              <a:ext cx="309563" cy="307975"/>
            </a:xfrm>
            <a:custGeom>
              <a:avLst/>
              <a:gdLst>
                <a:gd name="T0" fmla="*/ 93 w 97"/>
                <a:gd name="T1" fmla="*/ 97 h 97"/>
                <a:gd name="T2" fmla="*/ 90 w 97"/>
                <a:gd name="T3" fmla="*/ 96 h 97"/>
                <a:gd name="T4" fmla="*/ 2 w 97"/>
                <a:gd name="T5" fmla="*/ 7 h 97"/>
                <a:gd name="T6" fmla="*/ 2 w 97"/>
                <a:gd name="T7" fmla="*/ 2 h 97"/>
                <a:gd name="T8" fmla="*/ 7 w 97"/>
                <a:gd name="T9" fmla="*/ 2 h 97"/>
                <a:gd name="T10" fmla="*/ 96 w 97"/>
                <a:gd name="T11" fmla="*/ 90 h 97"/>
                <a:gd name="T12" fmla="*/ 96 w 97"/>
                <a:gd name="T13" fmla="*/ 96 h 97"/>
                <a:gd name="T14" fmla="*/ 93 w 97"/>
                <a:gd name="T15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7" h="97">
                  <a:moveTo>
                    <a:pt x="93" y="97"/>
                  </a:moveTo>
                  <a:cubicBezTo>
                    <a:pt x="92" y="97"/>
                    <a:pt x="91" y="97"/>
                    <a:pt x="90" y="9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0" y="6"/>
                    <a:pt x="0" y="3"/>
                    <a:pt x="2" y="2"/>
                  </a:cubicBezTo>
                  <a:cubicBezTo>
                    <a:pt x="3" y="0"/>
                    <a:pt x="6" y="0"/>
                    <a:pt x="7" y="2"/>
                  </a:cubicBezTo>
                  <a:cubicBezTo>
                    <a:pt x="96" y="90"/>
                    <a:pt x="96" y="90"/>
                    <a:pt x="96" y="90"/>
                  </a:cubicBezTo>
                  <a:cubicBezTo>
                    <a:pt x="97" y="92"/>
                    <a:pt x="97" y="94"/>
                    <a:pt x="96" y="96"/>
                  </a:cubicBezTo>
                  <a:cubicBezTo>
                    <a:pt x="95" y="97"/>
                    <a:pt x="94" y="97"/>
                    <a:pt x="93" y="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24" name="Group 2323"/>
          <p:cNvGrpSpPr/>
          <p:nvPr/>
        </p:nvGrpSpPr>
        <p:grpSpPr>
          <a:xfrm>
            <a:off x="5818783" y="1945772"/>
            <a:ext cx="412922" cy="412064"/>
            <a:chOff x="4981576" y="2430463"/>
            <a:chExt cx="765176" cy="763587"/>
          </a:xfrm>
          <a:solidFill>
            <a:schemeClr val="accent1"/>
          </a:solidFill>
        </p:grpSpPr>
        <p:sp>
          <p:nvSpPr>
            <p:cNvPr id="2423" name="Freeform 852"/>
            <p:cNvSpPr>
              <a:spLocks noEditPoints="1"/>
            </p:cNvSpPr>
            <p:nvPr/>
          </p:nvSpPr>
          <p:spPr bwMode="auto">
            <a:xfrm>
              <a:off x="4981576" y="2430463"/>
              <a:ext cx="561976" cy="560388"/>
            </a:xfrm>
            <a:custGeom>
              <a:avLst/>
              <a:gdLst>
                <a:gd name="T0" fmla="*/ 88 w 176"/>
                <a:gd name="T1" fmla="*/ 176 h 176"/>
                <a:gd name="T2" fmla="*/ 0 w 176"/>
                <a:gd name="T3" fmla="*/ 88 h 176"/>
                <a:gd name="T4" fmla="*/ 88 w 176"/>
                <a:gd name="T5" fmla="*/ 0 h 176"/>
                <a:gd name="T6" fmla="*/ 176 w 176"/>
                <a:gd name="T7" fmla="*/ 88 h 176"/>
                <a:gd name="T8" fmla="*/ 88 w 176"/>
                <a:gd name="T9" fmla="*/ 176 h 176"/>
                <a:gd name="T10" fmla="*/ 88 w 176"/>
                <a:gd name="T11" fmla="*/ 8 h 176"/>
                <a:gd name="T12" fmla="*/ 8 w 176"/>
                <a:gd name="T13" fmla="*/ 88 h 176"/>
                <a:gd name="T14" fmla="*/ 88 w 176"/>
                <a:gd name="T15" fmla="*/ 168 h 176"/>
                <a:gd name="T16" fmla="*/ 168 w 176"/>
                <a:gd name="T17" fmla="*/ 88 h 176"/>
                <a:gd name="T18" fmla="*/ 88 w 176"/>
                <a:gd name="T19" fmla="*/ 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176">
                  <a:moveTo>
                    <a:pt x="88" y="176"/>
                  </a:moveTo>
                  <a:cubicBezTo>
                    <a:pt x="39" y="176"/>
                    <a:pt x="0" y="137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137" y="0"/>
                    <a:pt x="176" y="39"/>
                    <a:pt x="176" y="88"/>
                  </a:cubicBezTo>
                  <a:cubicBezTo>
                    <a:pt x="176" y="137"/>
                    <a:pt x="137" y="176"/>
                    <a:pt x="88" y="176"/>
                  </a:cubicBezTo>
                  <a:close/>
                  <a:moveTo>
                    <a:pt x="88" y="8"/>
                  </a:moveTo>
                  <a:cubicBezTo>
                    <a:pt x="44" y="8"/>
                    <a:pt x="8" y="44"/>
                    <a:pt x="8" y="88"/>
                  </a:cubicBezTo>
                  <a:cubicBezTo>
                    <a:pt x="8" y="132"/>
                    <a:pt x="44" y="168"/>
                    <a:pt x="88" y="168"/>
                  </a:cubicBezTo>
                  <a:cubicBezTo>
                    <a:pt x="132" y="168"/>
                    <a:pt x="168" y="132"/>
                    <a:pt x="168" y="88"/>
                  </a:cubicBezTo>
                  <a:cubicBezTo>
                    <a:pt x="168" y="44"/>
                    <a:pt x="132" y="8"/>
                    <a:pt x="8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24" name="Freeform 853"/>
            <p:cNvSpPr>
              <a:spLocks/>
            </p:cNvSpPr>
            <p:nvPr/>
          </p:nvSpPr>
          <p:spPr bwMode="auto">
            <a:xfrm>
              <a:off x="5437189" y="2886075"/>
              <a:ext cx="309563" cy="307975"/>
            </a:xfrm>
            <a:custGeom>
              <a:avLst/>
              <a:gdLst>
                <a:gd name="T0" fmla="*/ 93 w 97"/>
                <a:gd name="T1" fmla="*/ 97 h 97"/>
                <a:gd name="T2" fmla="*/ 90 w 97"/>
                <a:gd name="T3" fmla="*/ 96 h 97"/>
                <a:gd name="T4" fmla="*/ 2 w 97"/>
                <a:gd name="T5" fmla="*/ 7 h 97"/>
                <a:gd name="T6" fmla="*/ 2 w 97"/>
                <a:gd name="T7" fmla="*/ 2 h 97"/>
                <a:gd name="T8" fmla="*/ 7 w 97"/>
                <a:gd name="T9" fmla="*/ 2 h 97"/>
                <a:gd name="T10" fmla="*/ 96 w 97"/>
                <a:gd name="T11" fmla="*/ 90 h 97"/>
                <a:gd name="T12" fmla="*/ 96 w 97"/>
                <a:gd name="T13" fmla="*/ 96 h 97"/>
                <a:gd name="T14" fmla="*/ 93 w 97"/>
                <a:gd name="T15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7" h="97">
                  <a:moveTo>
                    <a:pt x="93" y="97"/>
                  </a:moveTo>
                  <a:cubicBezTo>
                    <a:pt x="92" y="97"/>
                    <a:pt x="91" y="97"/>
                    <a:pt x="90" y="9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0" y="6"/>
                    <a:pt x="0" y="3"/>
                    <a:pt x="2" y="2"/>
                  </a:cubicBezTo>
                  <a:cubicBezTo>
                    <a:pt x="3" y="0"/>
                    <a:pt x="6" y="0"/>
                    <a:pt x="7" y="2"/>
                  </a:cubicBezTo>
                  <a:cubicBezTo>
                    <a:pt x="96" y="90"/>
                    <a:pt x="96" y="90"/>
                    <a:pt x="96" y="90"/>
                  </a:cubicBezTo>
                  <a:cubicBezTo>
                    <a:pt x="97" y="92"/>
                    <a:pt x="97" y="94"/>
                    <a:pt x="96" y="96"/>
                  </a:cubicBezTo>
                  <a:cubicBezTo>
                    <a:pt x="95" y="97"/>
                    <a:pt x="94" y="97"/>
                    <a:pt x="93" y="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25" name="Freeform 854"/>
            <p:cNvSpPr>
              <a:spLocks/>
            </p:cNvSpPr>
            <p:nvPr/>
          </p:nvSpPr>
          <p:spPr bwMode="auto">
            <a:xfrm>
              <a:off x="5122864" y="2697163"/>
              <a:ext cx="279400" cy="26988"/>
            </a:xfrm>
            <a:custGeom>
              <a:avLst/>
              <a:gdLst>
                <a:gd name="T0" fmla="*/ 84 w 88"/>
                <a:gd name="T1" fmla="*/ 8 h 8"/>
                <a:gd name="T2" fmla="*/ 4 w 88"/>
                <a:gd name="T3" fmla="*/ 8 h 8"/>
                <a:gd name="T4" fmla="*/ 0 w 88"/>
                <a:gd name="T5" fmla="*/ 4 h 8"/>
                <a:gd name="T6" fmla="*/ 4 w 88"/>
                <a:gd name="T7" fmla="*/ 0 h 8"/>
                <a:gd name="T8" fmla="*/ 84 w 88"/>
                <a:gd name="T9" fmla="*/ 0 h 8"/>
                <a:gd name="T10" fmla="*/ 88 w 88"/>
                <a:gd name="T11" fmla="*/ 4 h 8"/>
                <a:gd name="T12" fmla="*/ 84 w 8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8">
                  <a:moveTo>
                    <a:pt x="8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6" y="0"/>
                    <a:pt x="88" y="2"/>
                    <a:pt x="88" y="4"/>
                  </a:cubicBezTo>
                  <a:cubicBezTo>
                    <a:pt x="88" y="6"/>
                    <a:pt x="86" y="8"/>
                    <a:pt x="8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26" name="Freeform 855"/>
            <p:cNvSpPr>
              <a:spLocks/>
            </p:cNvSpPr>
            <p:nvPr/>
          </p:nvSpPr>
          <p:spPr bwMode="auto">
            <a:xfrm>
              <a:off x="5249864" y="2570163"/>
              <a:ext cx="25400" cy="280988"/>
            </a:xfrm>
            <a:custGeom>
              <a:avLst/>
              <a:gdLst>
                <a:gd name="T0" fmla="*/ 4 w 8"/>
                <a:gd name="T1" fmla="*/ 88 h 88"/>
                <a:gd name="T2" fmla="*/ 0 w 8"/>
                <a:gd name="T3" fmla="*/ 84 h 88"/>
                <a:gd name="T4" fmla="*/ 0 w 8"/>
                <a:gd name="T5" fmla="*/ 4 h 88"/>
                <a:gd name="T6" fmla="*/ 4 w 8"/>
                <a:gd name="T7" fmla="*/ 0 h 88"/>
                <a:gd name="T8" fmla="*/ 8 w 8"/>
                <a:gd name="T9" fmla="*/ 4 h 88"/>
                <a:gd name="T10" fmla="*/ 8 w 8"/>
                <a:gd name="T11" fmla="*/ 84 h 88"/>
                <a:gd name="T12" fmla="*/ 4 w 8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8">
                  <a:moveTo>
                    <a:pt x="4" y="88"/>
                  </a:moveTo>
                  <a:cubicBezTo>
                    <a:pt x="2" y="88"/>
                    <a:pt x="0" y="86"/>
                    <a:pt x="0" y="8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8" y="86"/>
                    <a:pt x="6" y="88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25" name="Group 2324"/>
          <p:cNvGrpSpPr/>
          <p:nvPr/>
        </p:nvGrpSpPr>
        <p:grpSpPr>
          <a:xfrm>
            <a:off x="6575236" y="1945772"/>
            <a:ext cx="412922" cy="412064"/>
            <a:chOff x="6383340" y="2430463"/>
            <a:chExt cx="765176" cy="763587"/>
          </a:xfrm>
          <a:solidFill>
            <a:schemeClr val="accent1"/>
          </a:solidFill>
        </p:grpSpPr>
        <p:sp>
          <p:nvSpPr>
            <p:cNvPr id="2420" name="Freeform 856"/>
            <p:cNvSpPr>
              <a:spLocks noEditPoints="1"/>
            </p:cNvSpPr>
            <p:nvPr/>
          </p:nvSpPr>
          <p:spPr bwMode="auto">
            <a:xfrm>
              <a:off x="6383340" y="2430463"/>
              <a:ext cx="561976" cy="560388"/>
            </a:xfrm>
            <a:custGeom>
              <a:avLst/>
              <a:gdLst>
                <a:gd name="T0" fmla="*/ 88 w 176"/>
                <a:gd name="T1" fmla="*/ 176 h 176"/>
                <a:gd name="T2" fmla="*/ 0 w 176"/>
                <a:gd name="T3" fmla="*/ 88 h 176"/>
                <a:gd name="T4" fmla="*/ 88 w 176"/>
                <a:gd name="T5" fmla="*/ 0 h 176"/>
                <a:gd name="T6" fmla="*/ 176 w 176"/>
                <a:gd name="T7" fmla="*/ 88 h 176"/>
                <a:gd name="T8" fmla="*/ 88 w 176"/>
                <a:gd name="T9" fmla="*/ 176 h 176"/>
                <a:gd name="T10" fmla="*/ 88 w 176"/>
                <a:gd name="T11" fmla="*/ 8 h 176"/>
                <a:gd name="T12" fmla="*/ 8 w 176"/>
                <a:gd name="T13" fmla="*/ 88 h 176"/>
                <a:gd name="T14" fmla="*/ 88 w 176"/>
                <a:gd name="T15" fmla="*/ 168 h 176"/>
                <a:gd name="T16" fmla="*/ 168 w 176"/>
                <a:gd name="T17" fmla="*/ 88 h 176"/>
                <a:gd name="T18" fmla="*/ 88 w 176"/>
                <a:gd name="T19" fmla="*/ 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176">
                  <a:moveTo>
                    <a:pt x="88" y="176"/>
                  </a:moveTo>
                  <a:cubicBezTo>
                    <a:pt x="39" y="176"/>
                    <a:pt x="0" y="137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137" y="0"/>
                    <a:pt x="176" y="39"/>
                    <a:pt x="176" y="88"/>
                  </a:cubicBezTo>
                  <a:cubicBezTo>
                    <a:pt x="176" y="137"/>
                    <a:pt x="137" y="176"/>
                    <a:pt x="88" y="176"/>
                  </a:cubicBezTo>
                  <a:close/>
                  <a:moveTo>
                    <a:pt x="88" y="8"/>
                  </a:moveTo>
                  <a:cubicBezTo>
                    <a:pt x="44" y="8"/>
                    <a:pt x="8" y="44"/>
                    <a:pt x="8" y="88"/>
                  </a:cubicBezTo>
                  <a:cubicBezTo>
                    <a:pt x="8" y="132"/>
                    <a:pt x="44" y="168"/>
                    <a:pt x="88" y="168"/>
                  </a:cubicBezTo>
                  <a:cubicBezTo>
                    <a:pt x="132" y="168"/>
                    <a:pt x="168" y="132"/>
                    <a:pt x="168" y="88"/>
                  </a:cubicBezTo>
                  <a:cubicBezTo>
                    <a:pt x="168" y="44"/>
                    <a:pt x="132" y="8"/>
                    <a:pt x="8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21" name="Freeform 857"/>
            <p:cNvSpPr>
              <a:spLocks/>
            </p:cNvSpPr>
            <p:nvPr/>
          </p:nvSpPr>
          <p:spPr bwMode="auto">
            <a:xfrm>
              <a:off x="6838953" y="2886075"/>
              <a:ext cx="309563" cy="307975"/>
            </a:xfrm>
            <a:custGeom>
              <a:avLst/>
              <a:gdLst>
                <a:gd name="T0" fmla="*/ 93 w 97"/>
                <a:gd name="T1" fmla="*/ 97 h 97"/>
                <a:gd name="T2" fmla="*/ 90 w 97"/>
                <a:gd name="T3" fmla="*/ 96 h 97"/>
                <a:gd name="T4" fmla="*/ 2 w 97"/>
                <a:gd name="T5" fmla="*/ 7 h 97"/>
                <a:gd name="T6" fmla="*/ 2 w 97"/>
                <a:gd name="T7" fmla="*/ 2 h 97"/>
                <a:gd name="T8" fmla="*/ 7 w 97"/>
                <a:gd name="T9" fmla="*/ 2 h 97"/>
                <a:gd name="T10" fmla="*/ 96 w 97"/>
                <a:gd name="T11" fmla="*/ 90 h 97"/>
                <a:gd name="T12" fmla="*/ 96 w 97"/>
                <a:gd name="T13" fmla="*/ 96 h 97"/>
                <a:gd name="T14" fmla="*/ 93 w 97"/>
                <a:gd name="T15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7" h="97">
                  <a:moveTo>
                    <a:pt x="93" y="97"/>
                  </a:moveTo>
                  <a:cubicBezTo>
                    <a:pt x="92" y="97"/>
                    <a:pt x="91" y="97"/>
                    <a:pt x="90" y="9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0" y="6"/>
                    <a:pt x="0" y="3"/>
                    <a:pt x="2" y="2"/>
                  </a:cubicBezTo>
                  <a:cubicBezTo>
                    <a:pt x="3" y="0"/>
                    <a:pt x="6" y="0"/>
                    <a:pt x="7" y="2"/>
                  </a:cubicBezTo>
                  <a:cubicBezTo>
                    <a:pt x="96" y="90"/>
                    <a:pt x="96" y="90"/>
                    <a:pt x="96" y="90"/>
                  </a:cubicBezTo>
                  <a:cubicBezTo>
                    <a:pt x="97" y="92"/>
                    <a:pt x="97" y="94"/>
                    <a:pt x="96" y="96"/>
                  </a:cubicBezTo>
                  <a:cubicBezTo>
                    <a:pt x="95" y="97"/>
                    <a:pt x="94" y="97"/>
                    <a:pt x="93" y="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22" name="Freeform 858"/>
            <p:cNvSpPr>
              <a:spLocks/>
            </p:cNvSpPr>
            <p:nvPr/>
          </p:nvSpPr>
          <p:spPr bwMode="auto">
            <a:xfrm>
              <a:off x="6524628" y="2697163"/>
              <a:ext cx="279400" cy="26988"/>
            </a:xfrm>
            <a:custGeom>
              <a:avLst/>
              <a:gdLst>
                <a:gd name="T0" fmla="*/ 84 w 88"/>
                <a:gd name="T1" fmla="*/ 8 h 8"/>
                <a:gd name="T2" fmla="*/ 4 w 88"/>
                <a:gd name="T3" fmla="*/ 8 h 8"/>
                <a:gd name="T4" fmla="*/ 0 w 88"/>
                <a:gd name="T5" fmla="*/ 4 h 8"/>
                <a:gd name="T6" fmla="*/ 4 w 88"/>
                <a:gd name="T7" fmla="*/ 0 h 8"/>
                <a:gd name="T8" fmla="*/ 84 w 88"/>
                <a:gd name="T9" fmla="*/ 0 h 8"/>
                <a:gd name="T10" fmla="*/ 88 w 88"/>
                <a:gd name="T11" fmla="*/ 4 h 8"/>
                <a:gd name="T12" fmla="*/ 84 w 8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8">
                  <a:moveTo>
                    <a:pt x="8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6" y="0"/>
                    <a:pt x="88" y="2"/>
                    <a:pt x="88" y="4"/>
                  </a:cubicBezTo>
                  <a:cubicBezTo>
                    <a:pt x="88" y="6"/>
                    <a:pt x="86" y="8"/>
                    <a:pt x="8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26" name="Group 2325"/>
          <p:cNvGrpSpPr/>
          <p:nvPr/>
        </p:nvGrpSpPr>
        <p:grpSpPr>
          <a:xfrm>
            <a:off x="5062331" y="4211699"/>
            <a:ext cx="412922" cy="412065"/>
            <a:chOff x="3579812" y="6629401"/>
            <a:chExt cx="765176" cy="763588"/>
          </a:xfrm>
          <a:solidFill>
            <a:schemeClr val="accent1"/>
          </a:solidFill>
        </p:grpSpPr>
        <p:sp>
          <p:nvSpPr>
            <p:cNvPr id="2418" name="Freeform 859"/>
            <p:cNvSpPr>
              <a:spLocks noEditPoints="1"/>
            </p:cNvSpPr>
            <p:nvPr/>
          </p:nvSpPr>
          <p:spPr bwMode="auto">
            <a:xfrm>
              <a:off x="3810000" y="6858001"/>
              <a:ext cx="304800" cy="306388"/>
            </a:xfrm>
            <a:custGeom>
              <a:avLst/>
              <a:gdLst>
                <a:gd name="T0" fmla="*/ 48 w 96"/>
                <a:gd name="T1" fmla="*/ 96 h 96"/>
                <a:gd name="T2" fmla="*/ 0 w 96"/>
                <a:gd name="T3" fmla="*/ 48 h 96"/>
                <a:gd name="T4" fmla="*/ 48 w 96"/>
                <a:gd name="T5" fmla="*/ 0 h 96"/>
                <a:gd name="T6" fmla="*/ 96 w 96"/>
                <a:gd name="T7" fmla="*/ 48 h 96"/>
                <a:gd name="T8" fmla="*/ 48 w 96"/>
                <a:gd name="T9" fmla="*/ 96 h 96"/>
                <a:gd name="T10" fmla="*/ 48 w 96"/>
                <a:gd name="T11" fmla="*/ 8 h 96"/>
                <a:gd name="T12" fmla="*/ 8 w 96"/>
                <a:gd name="T13" fmla="*/ 48 h 96"/>
                <a:gd name="T14" fmla="*/ 48 w 96"/>
                <a:gd name="T15" fmla="*/ 88 h 96"/>
                <a:gd name="T16" fmla="*/ 88 w 96"/>
                <a:gd name="T17" fmla="*/ 48 h 96"/>
                <a:gd name="T18" fmla="*/ 48 w 96"/>
                <a:gd name="T19" fmla="*/ 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6">
                  <a:moveTo>
                    <a:pt x="48" y="96"/>
                  </a:moveTo>
                  <a:cubicBezTo>
                    <a:pt x="21" y="96"/>
                    <a:pt x="0" y="74"/>
                    <a:pt x="0" y="48"/>
                  </a:cubicBezTo>
                  <a:cubicBezTo>
                    <a:pt x="0" y="21"/>
                    <a:pt x="21" y="0"/>
                    <a:pt x="48" y="0"/>
                  </a:cubicBezTo>
                  <a:cubicBezTo>
                    <a:pt x="74" y="0"/>
                    <a:pt x="96" y="21"/>
                    <a:pt x="96" y="48"/>
                  </a:cubicBezTo>
                  <a:cubicBezTo>
                    <a:pt x="96" y="74"/>
                    <a:pt x="74" y="96"/>
                    <a:pt x="48" y="96"/>
                  </a:cubicBezTo>
                  <a:close/>
                  <a:moveTo>
                    <a:pt x="48" y="8"/>
                  </a:moveTo>
                  <a:cubicBezTo>
                    <a:pt x="25" y="8"/>
                    <a:pt x="8" y="26"/>
                    <a:pt x="8" y="48"/>
                  </a:cubicBezTo>
                  <a:cubicBezTo>
                    <a:pt x="8" y="70"/>
                    <a:pt x="25" y="88"/>
                    <a:pt x="48" y="88"/>
                  </a:cubicBezTo>
                  <a:cubicBezTo>
                    <a:pt x="70" y="88"/>
                    <a:pt x="88" y="70"/>
                    <a:pt x="88" y="48"/>
                  </a:cubicBezTo>
                  <a:cubicBezTo>
                    <a:pt x="88" y="26"/>
                    <a:pt x="70" y="8"/>
                    <a:pt x="4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19" name="Freeform 860"/>
            <p:cNvSpPr>
              <a:spLocks noEditPoints="1"/>
            </p:cNvSpPr>
            <p:nvPr/>
          </p:nvSpPr>
          <p:spPr bwMode="auto">
            <a:xfrm>
              <a:off x="3579812" y="6629401"/>
              <a:ext cx="765176" cy="763588"/>
            </a:xfrm>
            <a:custGeom>
              <a:avLst/>
              <a:gdLst>
                <a:gd name="T0" fmla="*/ 101 w 240"/>
                <a:gd name="T1" fmla="*/ 237 h 240"/>
                <a:gd name="T2" fmla="*/ 74 w 240"/>
                <a:gd name="T3" fmla="*/ 199 h 240"/>
                <a:gd name="T4" fmla="*/ 46 w 240"/>
                <a:gd name="T5" fmla="*/ 216 h 240"/>
                <a:gd name="T6" fmla="*/ 24 w 240"/>
                <a:gd name="T7" fmla="*/ 189 h 240"/>
                <a:gd name="T8" fmla="*/ 31 w 240"/>
                <a:gd name="T9" fmla="*/ 143 h 240"/>
                <a:gd name="T10" fmla="*/ 0 w 240"/>
                <a:gd name="T11" fmla="*/ 135 h 240"/>
                <a:gd name="T12" fmla="*/ 3 w 240"/>
                <a:gd name="T13" fmla="*/ 101 h 240"/>
                <a:gd name="T14" fmla="*/ 41 w 240"/>
                <a:gd name="T15" fmla="*/ 74 h 240"/>
                <a:gd name="T16" fmla="*/ 24 w 240"/>
                <a:gd name="T17" fmla="*/ 46 h 240"/>
                <a:gd name="T18" fmla="*/ 51 w 240"/>
                <a:gd name="T19" fmla="*/ 24 h 240"/>
                <a:gd name="T20" fmla="*/ 97 w 240"/>
                <a:gd name="T21" fmla="*/ 32 h 240"/>
                <a:gd name="T22" fmla="*/ 104 w 240"/>
                <a:gd name="T23" fmla="*/ 0 h 240"/>
                <a:gd name="T24" fmla="*/ 135 w 240"/>
                <a:gd name="T25" fmla="*/ 0 h 240"/>
                <a:gd name="T26" fmla="*/ 143 w 240"/>
                <a:gd name="T27" fmla="*/ 32 h 240"/>
                <a:gd name="T28" fmla="*/ 189 w 240"/>
                <a:gd name="T29" fmla="*/ 24 h 240"/>
                <a:gd name="T30" fmla="*/ 215 w 240"/>
                <a:gd name="T31" fmla="*/ 46 h 240"/>
                <a:gd name="T32" fmla="*/ 198 w 240"/>
                <a:gd name="T33" fmla="*/ 74 h 240"/>
                <a:gd name="T34" fmla="*/ 236 w 240"/>
                <a:gd name="T35" fmla="*/ 101 h 240"/>
                <a:gd name="T36" fmla="*/ 240 w 240"/>
                <a:gd name="T37" fmla="*/ 135 h 240"/>
                <a:gd name="T38" fmla="*/ 208 w 240"/>
                <a:gd name="T39" fmla="*/ 143 h 240"/>
                <a:gd name="T40" fmla="*/ 216 w 240"/>
                <a:gd name="T41" fmla="*/ 189 h 240"/>
                <a:gd name="T42" fmla="*/ 194 w 240"/>
                <a:gd name="T43" fmla="*/ 215 h 240"/>
                <a:gd name="T44" fmla="*/ 166 w 240"/>
                <a:gd name="T45" fmla="*/ 199 h 240"/>
                <a:gd name="T46" fmla="*/ 139 w 240"/>
                <a:gd name="T47" fmla="*/ 236 h 240"/>
                <a:gd name="T48" fmla="*/ 105 w 240"/>
                <a:gd name="T49" fmla="*/ 240 h 240"/>
                <a:gd name="T50" fmla="*/ 74 w 240"/>
                <a:gd name="T51" fmla="*/ 190 h 240"/>
                <a:gd name="T52" fmla="*/ 101 w 240"/>
                <a:gd name="T53" fmla="*/ 201 h 240"/>
                <a:gd name="T54" fmla="*/ 109 w 240"/>
                <a:gd name="T55" fmla="*/ 232 h 240"/>
                <a:gd name="T56" fmla="*/ 136 w 240"/>
                <a:gd name="T57" fmla="*/ 205 h 240"/>
                <a:gd name="T58" fmla="*/ 164 w 240"/>
                <a:gd name="T59" fmla="*/ 191 h 240"/>
                <a:gd name="T60" fmla="*/ 191 w 240"/>
                <a:gd name="T61" fmla="*/ 207 h 240"/>
                <a:gd name="T62" fmla="*/ 191 w 240"/>
                <a:gd name="T63" fmla="*/ 169 h 240"/>
                <a:gd name="T64" fmla="*/ 201 w 240"/>
                <a:gd name="T65" fmla="*/ 139 h 240"/>
                <a:gd name="T66" fmla="*/ 232 w 240"/>
                <a:gd name="T67" fmla="*/ 131 h 240"/>
                <a:gd name="T68" fmla="*/ 204 w 240"/>
                <a:gd name="T69" fmla="*/ 104 h 240"/>
                <a:gd name="T70" fmla="*/ 190 w 240"/>
                <a:gd name="T71" fmla="*/ 76 h 240"/>
                <a:gd name="T72" fmla="*/ 207 w 240"/>
                <a:gd name="T73" fmla="*/ 49 h 240"/>
                <a:gd name="T74" fmla="*/ 168 w 240"/>
                <a:gd name="T75" fmla="*/ 49 h 240"/>
                <a:gd name="T76" fmla="*/ 138 w 240"/>
                <a:gd name="T77" fmla="*/ 39 h 240"/>
                <a:gd name="T78" fmla="*/ 131 w 240"/>
                <a:gd name="T79" fmla="*/ 8 h 240"/>
                <a:gd name="T80" fmla="*/ 104 w 240"/>
                <a:gd name="T81" fmla="*/ 36 h 240"/>
                <a:gd name="T82" fmla="*/ 76 w 240"/>
                <a:gd name="T83" fmla="*/ 50 h 240"/>
                <a:gd name="T84" fmla="*/ 49 w 240"/>
                <a:gd name="T85" fmla="*/ 33 h 240"/>
                <a:gd name="T86" fmla="*/ 49 w 240"/>
                <a:gd name="T87" fmla="*/ 71 h 240"/>
                <a:gd name="T88" fmla="*/ 39 w 240"/>
                <a:gd name="T89" fmla="*/ 102 h 240"/>
                <a:gd name="T90" fmla="*/ 8 w 240"/>
                <a:gd name="T91" fmla="*/ 109 h 240"/>
                <a:gd name="T92" fmla="*/ 35 w 240"/>
                <a:gd name="T93" fmla="*/ 135 h 240"/>
                <a:gd name="T94" fmla="*/ 49 w 240"/>
                <a:gd name="T95" fmla="*/ 164 h 240"/>
                <a:gd name="T96" fmla="*/ 33 w 240"/>
                <a:gd name="T97" fmla="*/ 191 h 240"/>
                <a:gd name="T98" fmla="*/ 71 w 240"/>
                <a:gd name="T99" fmla="*/ 191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0" h="240">
                  <a:moveTo>
                    <a:pt x="105" y="240"/>
                  </a:moveTo>
                  <a:cubicBezTo>
                    <a:pt x="103" y="240"/>
                    <a:pt x="102" y="239"/>
                    <a:pt x="101" y="237"/>
                  </a:cubicBezTo>
                  <a:cubicBezTo>
                    <a:pt x="97" y="208"/>
                    <a:pt x="97" y="208"/>
                    <a:pt x="97" y="208"/>
                  </a:cubicBezTo>
                  <a:cubicBezTo>
                    <a:pt x="89" y="206"/>
                    <a:pt x="81" y="203"/>
                    <a:pt x="74" y="199"/>
                  </a:cubicBezTo>
                  <a:cubicBezTo>
                    <a:pt x="51" y="216"/>
                    <a:pt x="51" y="216"/>
                    <a:pt x="51" y="216"/>
                  </a:cubicBezTo>
                  <a:cubicBezTo>
                    <a:pt x="50" y="217"/>
                    <a:pt x="48" y="217"/>
                    <a:pt x="46" y="216"/>
                  </a:cubicBezTo>
                  <a:cubicBezTo>
                    <a:pt x="25" y="194"/>
                    <a:pt x="25" y="194"/>
                    <a:pt x="25" y="194"/>
                  </a:cubicBezTo>
                  <a:cubicBezTo>
                    <a:pt x="23" y="193"/>
                    <a:pt x="23" y="191"/>
                    <a:pt x="24" y="189"/>
                  </a:cubicBezTo>
                  <a:cubicBezTo>
                    <a:pt x="41" y="166"/>
                    <a:pt x="41" y="166"/>
                    <a:pt x="41" y="166"/>
                  </a:cubicBezTo>
                  <a:cubicBezTo>
                    <a:pt x="37" y="159"/>
                    <a:pt x="34" y="151"/>
                    <a:pt x="31" y="143"/>
                  </a:cubicBezTo>
                  <a:cubicBezTo>
                    <a:pt x="4" y="139"/>
                    <a:pt x="4" y="139"/>
                    <a:pt x="4" y="139"/>
                  </a:cubicBezTo>
                  <a:cubicBezTo>
                    <a:pt x="2" y="139"/>
                    <a:pt x="0" y="138"/>
                    <a:pt x="0" y="135"/>
                  </a:cubicBezTo>
                  <a:cubicBezTo>
                    <a:pt x="0" y="105"/>
                    <a:pt x="0" y="105"/>
                    <a:pt x="0" y="105"/>
                  </a:cubicBezTo>
                  <a:cubicBezTo>
                    <a:pt x="0" y="103"/>
                    <a:pt x="1" y="102"/>
                    <a:pt x="3" y="101"/>
                  </a:cubicBezTo>
                  <a:cubicBezTo>
                    <a:pt x="32" y="97"/>
                    <a:pt x="32" y="97"/>
                    <a:pt x="32" y="97"/>
                  </a:cubicBezTo>
                  <a:cubicBezTo>
                    <a:pt x="34" y="89"/>
                    <a:pt x="37" y="81"/>
                    <a:pt x="41" y="74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3" y="50"/>
                    <a:pt x="23" y="48"/>
                    <a:pt x="24" y="46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7" y="23"/>
                    <a:pt x="49" y="23"/>
                    <a:pt x="51" y="24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81" y="37"/>
                    <a:pt x="89" y="34"/>
                    <a:pt x="97" y="32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101" y="2"/>
                    <a:pt x="102" y="0"/>
                    <a:pt x="104" y="0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37" y="0"/>
                    <a:pt x="138" y="1"/>
                    <a:pt x="139" y="3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51" y="34"/>
                    <a:pt x="158" y="37"/>
                    <a:pt x="166" y="41"/>
                  </a:cubicBezTo>
                  <a:cubicBezTo>
                    <a:pt x="189" y="24"/>
                    <a:pt x="189" y="24"/>
                    <a:pt x="189" y="24"/>
                  </a:cubicBezTo>
                  <a:cubicBezTo>
                    <a:pt x="190" y="23"/>
                    <a:pt x="192" y="23"/>
                    <a:pt x="194" y="24"/>
                  </a:cubicBezTo>
                  <a:cubicBezTo>
                    <a:pt x="215" y="46"/>
                    <a:pt x="215" y="46"/>
                    <a:pt x="215" y="46"/>
                  </a:cubicBezTo>
                  <a:cubicBezTo>
                    <a:pt x="217" y="47"/>
                    <a:pt x="217" y="49"/>
                    <a:pt x="216" y="51"/>
                  </a:cubicBezTo>
                  <a:cubicBezTo>
                    <a:pt x="198" y="74"/>
                    <a:pt x="198" y="74"/>
                    <a:pt x="198" y="74"/>
                  </a:cubicBezTo>
                  <a:cubicBezTo>
                    <a:pt x="203" y="81"/>
                    <a:pt x="206" y="89"/>
                    <a:pt x="208" y="97"/>
                  </a:cubicBezTo>
                  <a:cubicBezTo>
                    <a:pt x="236" y="101"/>
                    <a:pt x="236" y="101"/>
                    <a:pt x="236" y="101"/>
                  </a:cubicBezTo>
                  <a:cubicBezTo>
                    <a:pt x="238" y="101"/>
                    <a:pt x="240" y="103"/>
                    <a:pt x="240" y="105"/>
                  </a:cubicBezTo>
                  <a:cubicBezTo>
                    <a:pt x="240" y="135"/>
                    <a:pt x="240" y="135"/>
                    <a:pt x="240" y="135"/>
                  </a:cubicBezTo>
                  <a:cubicBezTo>
                    <a:pt x="240" y="137"/>
                    <a:pt x="239" y="138"/>
                    <a:pt x="237" y="139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6" y="151"/>
                    <a:pt x="203" y="159"/>
                    <a:pt x="199" y="166"/>
                  </a:cubicBezTo>
                  <a:cubicBezTo>
                    <a:pt x="216" y="189"/>
                    <a:pt x="216" y="189"/>
                    <a:pt x="216" y="189"/>
                  </a:cubicBezTo>
                  <a:cubicBezTo>
                    <a:pt x="217" y="190"/>
                    <a:pt x="217" y="192"/>
                    <a:pt x="216" y="194"/>
                  </a:cubicBezTo>
                  <a:cubicBezTo>
                    <a:pt x="194" y="215"/>
                    <a:pt x="194" y="215"/>
                    <a:pt x="194" y="215"/>
                  </a:cubicBezTo>
                  <a:cubicBezTo>
                    <a:pt x="193" y="217"/>
                    <a:pt x="191" y="217"/>
                    <a:pt x="189" y="216"/>
                  </a:cubicBezTo>
                  <a:cubicBezTo>
                    <a:pt x="166" y="199"/>
                    <a:pt x="166" y="199"/>
                    <a:pt x="166" y="199"/>
                  </a:cubicBezTo>
                  <a:cubicBezTo>
                    <a:pt x="159" y="203"/>
                    <a:pt x="151" y="206"/>
                    <a:pt x="143" y="208"/>
                  </a:cubicBezTo>
                  <a:cubicBezTo>
                    <a:pt x="139" y="236"/>
                    <a:pt x="139" y="236"/>
                    <a:pt x="139" y="236"/>
                  </a:cubicBezTo>
                  <a:cubicBezTo>
                    <a:pt x="139" y="238"/>
                    <a:pt x="138" y="240"/>
                    <a:pt x="136" y="240"/>
                  </a:cubicBezTo>
                  <a:cubicBezTo>
                    <a:pt x="105" y="240"/>
                    <a:pt x="105" y="240"/>
                    <a:pt x="105" y="240"/>
                  </a:cubicBezTo>
                  <a:cubicBezTo>
                    <a:pt x="105" y="240"/>
                    <a:pt x="105" y="240"/>
                    <a:pt x="105" y="240"/>
                  </a:cubicBezTo>
                  <a:close/>
                  <a:moveTo>
                    <a:pt x="74" y="190"/>
                  </a:moveTo>
                  <a:cubicBezTo>
                    <a:pt x="75" y="190"/>
                    <a:pt x="75" y="190"/>
                    <a:pt x="76" y="191"/>
                  </a:cubicBezTo>
                  <a:cubicBezTo>
                    <a:pt x="84" y="196"/>
                    <a:pt x="92" y="199"/>
                    <a:pt x="101" y="201"/>
                  </a:cubicBezTo>
                  <a:cubicBezTo>
                    <a:pt x="103" y="202"/>
                    <a:pt x="104" y="203"/>
                    <a:pt x="105" y="205"/>
                  </a:cubicBezTo>
                  <a:cubicBezTo>
                    <a:pt x="109" y="232"/>
                    <a:pt x="109" y="232"/>
                    <a:pt x="109" y="232"/>
                  </a:cubicBezTo>
                  <a:cubicBezTo>
                    <a:pt x="132" y="232"/>
                    <a:pt x="132" y="232"/>
                    <a:pt x="132" y="232"/>
                  </a:cubicBezTo>
                  <a:cubicBezTo>
                    <a:pt x="136" y="205"/>
                    <a:pt x="136" y="205"/>
                    <a:pt x="136" y="205"/>
                  </a:cubicBezTo>
                  <a:cubicBezTo>
                    <a:pt x="136" y="203"/>
                    <a:pt x="137" y="202"/>
                    <a:pt x="139" y="201"/>
                  </a:cubicBezTo>
                  <a:cubicBezTo>
                    <a:pt x="148" y="199"/>
                    <a:pt x="156" y="196"/>
                    <a:pt x="164" y="191"/>
                  </a:cubicBezTo>
                  <a:cubicBezTo>
                    <a:pt x="166" y="190"/>
                    <a:pt x="167" y="190"/>
                    <a:pt x="169" y="191"/>
                  </a:cubicBezTo>
                  <a:cubicBezTo>
                    <a:pt x="191" y="207"/>
                    <a:pt x="191" y="207"/>
                    <a:pt x="191" y="207"/>
                  </a:cubicBezTo>
                  <a:cubicBezTo>
                    <a:pt x="208" y="191"/>
                    <a:pt x="208" y="191"/>
                    <a:pt x="208" y="191"/>
                  </a:cubicBezTo>
                  <a:cubicBezTo>
                    <a:pt x="191" y="169"/>
                    <a:pt x="191" y="169"/>
                    <a:pt x="191" y="169"/>
                  </a:cubicBezTo>
                  <a:cubicBezTo>
                    <a:pt x="190" y="167"/>
                    <a:pt x="190" y="166"/>
                    <a:pt x="191" y="164"/>
                  </a:cubicBezTo>
                  <a:cubicBezTo>
                    <a:pt x="196" y="156"/>
                    <a:pt x="199" y="148"/>
                    <a:pt x="201" y="139"/>
                  </a:cubicBezTo>
                  <a:cubicBezTo>
                    <a:pt x="202" y="137"/>
                    <a:pt x="203" y="136"/>
                    <a:pt x="205" y="136"/>
                  </a:cubicBezTo>
                  <a:cubicBezTo>
                    <a:pt x="232" y="131"/>
                    <a:pt x="232" y="131"/>
                    <a:pt x="232" y="131"/>
                  </a:cubicBezTo>
                  <a:cubicBezTo>
                    <a:pt x="232" y="108"/>
                    <a:pt x="232" y="108"/>
                    <a:pt x="232" y="108"/>
                  </a:cubicBezTo>
                  <a:cubicBezTo>
                    <a:pt x="204" y="104"/>
                    <a:pt x="204" y="104"/>
                    <a:pt x="204" y="104"/>
                  </a:cubicBezTo>
                  <a:cubicBezTo>
                    <a:pt x="203" y="104"/>
                    <a:pt x="201" y="103"/>
                    <a:pt x="201" y="101"/>
                  </a:cubicBezTo>
                  <a:cubicBezTo>
                    <a:pt x="199" y="92"/>
                    <a:pt x="195" y="84"/>
                    <a:pt x="190" y="76"/>
                  </a:cubicBezTo>
                  <a:cubicBezTo>
                    <a:pt x="189" y="74"/>
                    <a:pt x="189" y="72"/>
                    <a:pt x="190" y="71"/>
                  </a:cubicBezTo>
                  <a:cubicBezTo>
                    <a:pt x="207" y="49"/>
                    <a:pt x="207" y="49"/>
                    <a:pt x="207" y="49"/>
                  </a:cubicBezTo>
                  <a:cubicBezTo>
                    <a:pt x="191" y="32"/>
                    <a:pt x="191" y="32"/>
                    <a:pt x="191" y="32"/>
                  </a:cubicBezTo>
                  <a:cubicBezTo>
                    <a:pt x="168" y="49"/>
                    <a:pt x="168" y="49"/>
                    <a:pt x="168" y="49"/>
                  </a:cubicBezTo>
                  <a:cubicBezTo>
                    <a:pt x="167" y="50"/>
                    <a:pt x="165" y="50"/>
                    <a:pt x="164" y="50"/>
                  </a:cubicBezTo>
                  <a:cubicBezTo>
                    <a:pt x="156" y="45"/>
                    <a:pt x="147" y="41"/>
                    <a:pt x="138" y="39"/>
                  </a:cubicBezTo>
                  <a:cubicBezTo>
                    <a:pt x="137" y="39"/>
                    <a:pt x="136" y="37"/>
                    <a:pt x="135" y="36"/>
                  </a:cubicBezTo>
                  <a:cubicBezTo>
                    <a:pt x="131" y="8"/>
                    <a:pt x="131" y="8"/>
                    <a:pt x="131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7"/>
                    <a:pt x="103" y="39"/>
                    <a:pt x="101" y="39"/>
                  </a:cubicBezTo>
                  <a:cubicBezTo>
                    <a:pt x="92" y="41"/>
                    <a:pt x="84" y="45"/>
                    <a:pt x="76" y="50"/>
                  </a:cubicBezTo>
                  <a:cubicBezTo>
                    <a:pt x="74" y="51"/>
                    <a:pt x="72" y="51"/>
                    <a:pt x="71" y="50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49" y="71"/>
                    <a:pt x="49" y="71"/>
                    <a:pt x="49" y="71"/>
                  </a:cubicBezTo>
                  <a:cubicBezTo>
                    <a:pt x="50" y="72"/>
                    <a:pt x="51" y="74"/>
                    <a:pt x="50" y="76"/>
                  </a:cubicBezTo>
                  <a:cubicBezTo>
                    <a:pt x="45" y="84"/>
                    <a:pt x="41" y="92"/>
                    <a:pt x="39" y="102"/>
                  </a:cubicBezTo>
                  <a:cubicBezTo>
                    <a:pt x="38" y="103"/>
                    <a:pt x="37" y="104"/>
                    <a:pt x="35" y="105"/>
                  </a:cubicBezTo>
                  <a:cubicBezTo>
                    <a:pt x="8" y="109"/>
                    <a:pt x="8" y="109"/>
                    <a:pt x="8" y="109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7" y="136"/>
                    <a:pt x="38" y="137"/>
                    <a:pt x="39" y="138"/>
                  </a:cubicBezTo>
                  <a:cubicBezTo>
                    <a:pt x="41" y="148"/>
                    <a:pt x="44" y="156"/>
                    <a:pt x="49" y="164"/>
                  </a:cubicBezTo>
                  <a:cubicBezTo>
                    <a:pt x="50" y="166"/>
                    <a:pt x="50" y="167"/>
                    <a:pt x="49" y="169"/>
                  </a:cubicBezTo>
                  <a:cubicBezTo>
                    <a:pt x="33" y="191"/>
                    <a:pt x="33" y="191"/>
                    <a:pt x="33" y="191"/>
                  </a:cubicBezTo>
                  <a:cubicBezTo>
                    <a:pt x="49" y="208"/>
                    <a:pt x="49" y="208"/>
                    <a:pt x="49" y="208"/>
                  </a:cubicBezTo>
                  <a:cubicBezTo>
                    <a:pt x="71" y="191"/>
                    <a:pt x="71" y="191"/>
                    <a:pt x="71" y="191"/>
                  </a:cubicBezTo>
                  <a:cubicBezTo>
                    <a:pt x="72" y="190"/>
                    <a:pt x="73" y="190"/>
                    <a:pt x="74" y="1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27" name="Group 2326"/>
          <p:cNvGrpSpPr/>
          <p:nvPr/>
        </p:nvGrpSpPr>
        <p:grpSpPr>
          <a:xfrm>
            <a:off x="4305879" y="4280235"/>
            <a:ext cx="412922" cy="274996"/>
            <a:chOff x="2178048" y="6756401"/>
            <a:chExt cx="765176" cy="509588"/>
          </a:xfrm>
          <a:solidFill>
            <a:schemeClr val="accent1"/>
          </a:solidFill>
        </p:grpSpPr>
        <p:sp>
          <p:nvSpPr>
            <p:cNvPr id="2416" name="Freeform 861"/>
            <p:cNvSpPr>
              <a:spLocks noEditPoints="1"/>
            </p:cNvSpPr>
            <p:nvPr/>
          </p:nvSpPr>
          <p:spPr bwMode="auto">
            <a:xfrm>
              <a:off x="2178048" y="6756401"/>
              <a:ext cx="765176" cy="509588"/>
            </a:xfrm>
            <a:custGeom>
              <a:avLst/>
              <a:gdLst>
                <a:gd name="T0" fmla="*/ 221 w 240"/>
                <a:gd name="T1" fmla="*/ 160 h 160"/>
                <a:gd name="T2" fmla="*/ 19 w 240"/>
                <a:gd name="T3" fmla="*/ 160 h 160"/>
                <a:gd name="T4" fmla="*/ 0 w 240"/>
                <a:gd name="T5" fmla="*/ 141 h 160"/>
                <a:gd name="T6" fmla="*/ 0 w 240"/>
                <a:gd name="T7" fmla="*/ 19 h 160"/>
                <a:gd name="T8" fmla="*/ 19 w 240"/>
                <a:gd name="T9" fmla="*/ 0 h 160"/>
                <a:gd name="T10" fmla="*/ 221 w 240"/>
                <a:gd name="T11" fmla="*/ 0 h 160"/>
                <a:gd name="T12" fmla="*/ 240 w 240"/>
                <a:gd name="T13" fmla="*/ 19 h 160"/>
                <a:gd name="T14" fmla="*/ 240 w 240"/>
                <a:gd name="T15" fmla="*/ 141 h 160"/>
                <a:gd name="T16" fmla="*/ 221 w 240"/>
                <a:gd name="T17" fmla="*/ 160 h 160"/>
                <a:gd name="T18" fmla="*/ 19 w 240"/>
                <a:gd name="T19" fmla="*/ 8 h 160"/>
                <a:gd name="T20" fmla="*/ 8 w 240"/>
                <a:gd name="T21" fmla="*/ 19 h 160"/>
                <a:gd name="T22" fmla="*/ 8 w 240"/>
                <a:gd name="T23" fmla="*/ 141 h 160"/>
                <a:gd name="T24" fmla="*/ 19 w 240"/>
                <a:gd name="T25" fmla="*/ 152 h 160"/>
                <a:gd name="T26" fmla="*/ 221 w 240"/>
                <a:gd name="T27" fmla="*/ 152 h 160"/>
                <a:gd name="T28" fmla="*/ 232 w 240"/>
                <a:gd name="T29" fmla="*/ 141 h 160"/>
                <a:gd name="T30" fmla="*/ 232 w 240"/>
                <a:gd name="T31" fmla="*/ 19 h 160"/>
                <a:gd name="T32" fmla="*/ 221 w 240"/>
                <a:gd name="T33" fmla="*/ 8 h 160"/>
                <a:gd name="T34" fmla="*/ 19 w 240"/>
                <a:gd name="T35" fmla="*/ 8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0" h="160">
                  <a:moveTo>
                    <a:pt x="221" y="160"/>
                  </a:moveTo>
                  <a:cubicBezTo>
                    <a:pt x="19" y="160"/>
                    <a:pt x="19" y="160"/>
                    <a:pt x="19" y="160"/>
                  </a:cubicBezTo>
                  <a:cubicBezTo>
                    <a:pt x="9" y="160"/>
                    <a:pt x="0" y="151"/>
                    <a:pt x="0" y="141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221" y="0"/>
                    <a:pt x="221" y="0"/>
                    <a:pt x="221" y="0"/>
                  </a:cubicBezTo>
                  <a:cubicBezTo>
                    <a:pt x="231" y="0"/>
                    <a:pt x="240" y="9"/>
                    <a:pt x="240" y="19"/>
                  </a:cubicBezTo>
                  <a:cubicBezTo>
                    <a:pt x="240" y="141"/>
                    <a:pt x="240" y="141"/>
                    <a:pt x="240" y="141"/>
                  </a:cubicBezTo>
                  <a:cubicBezTo>
                    <a:pt x="240" y="151"/>
                    <a:pt x="231" y="160"/>
                    <a:pt x="221" y="160"/>
                  </a:cubicBezTo>
                  <a:close/>
                  <a:moveTo>
                    <a:pt x="19" y="8"/>
                  </a:moveTo>
                  <a:cubicBezTo>
                    <a:pt x="13" y="8"/>
                    <a:pt x="8" y="13"/>
                    <a:pt x="8" y="19"/>
                  </a:cubicBezTo>
                  <a:cubicBezTo>
                    <a:pt x="8" y="141"/>
                    <a:pt x="8" y="141"/>
                    <a:pt x="8" y="141"/>
                  </a:cubicBezTo>
                  <a:cubicBezTo>
                    <a:pt x="8" y="147"/>
                    <a:pt x="13" y="152"/>
                    <a:pt x="19" y="152"/>
                  </a:cubicBezTo>
                  <a:cubicBezTo>
                    <a:pt x="221" y="152"/>
                    <a:pt x="221" y="152"/>
                    <a:pt x="221" y="152"/>
                  </a:cubicBezTo>
                  <a:cubicBezTo>
                    <a:pt x="227" y="152"/>
                    <a:pt x="232" y="147"/>
                    <a:pt x="232" y="141"/>
                  </a:cubicBezTo>
                  <a:cubicBezTo>
                    <a:pt x="232" y="19"/>
                    <a:pt x="232" y="19"/>
                    <a:pt x="232" y="19"/>
                  </a:cubicBezTo>
                  <a:cubicBezTo>
                    <a:pt x="232" y="13"/>
                    <a:pt x="227" y="8"/>
                    <a:pt x="221" y="8"/>
                  </a:cubicBezTo>
                  <a:lnTo>
                    <a:pt x="19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17" name="Freeform 862"/>
            <p:cNvSpPr>
              <a:spLocks/>
            </p:cNvSpPr>
            <p:nvPr/>
          </p:nvSpPr>
          <p:spPr bwMode="auto">
            <a:xfrm>
              <a:off x="2187573" y="6778626"/>
              <a:ext cx="746126" cy="309563"/>
            </a:xfrm>
            <a:custGeom>
              <a:avLst/>
              <a:gdLst>
                <a:gd name="T0" fmla="*/ 117 w 234"/>
                <a:gd name="T1" fmla="*/ 97 h 97"/>
                <a:gd name="T2" fmla="*/ 115 w 234"/>
                <a:gd name="T3" fmla="*/ 96 h 97"/>
                <a:gd name="T4" fmla="*/ 2 w 234"/>
                <a:gd name="T5" fmla="*/ 7 h 97"/>
                <a:gd name="T6" fmla="*/ 2 w 234"/>
                <a:gd name="T7" fmla="*/ 2 h 97"/>
                <a:gd name="T8" fmla="*/ 7 w 234"/>
                <a:gd name="T9" fmla="*/ 1 h 97"/>
                <a:gd name="T10" fmla="*/ 117 w 234"/>
                <a:gd name="T11" fmla="*/ 88 h 97"/>
                <a:gd name="T12" fmla="*/ 227 w 234"/>
                <a:gd name="T13" fmla="*/ 1 h 97"/>
                <a:gd name="T14" fmla="*/ 232 w 234"/>
                <a:gd name="T15" fmla="*/ 2 h 97"/>
                <a:gd name="T16" fmla="*/ 232 w 234"/>
                <a:gd name="T17" fmla="*/ 7 h 97"/>
                <a:gd name="T18" fmla="*/ 119 w 234"/>
                <a:gd name="T19" fmla="*/ 96 h 97"/>
                <a:gd name="T20" fmla="*/ 117 w 234"/>
                <a:gd name="T21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4" h="97">
                  <a:moveTo>
                    <a:pt x="117" y="97"/>
                  </a:moveTo>
                  <a:cubicBezTo>
                    <a:pt x="116" y="97"/>
                    <a:pt x="115" y="97"/>
                    <a:pt x="115" y="9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6"/>
                    <a:pt x="0" y="3"/>
                    <a:pt x="2" y="2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117" y="88"/>
                    <a:pt x="117" y="88"/>
                    <a:pt x="117" y="88"/>
                  </a:cubicBezTo>
                  <a:cubicBezTo>
                    <a:pt x="227" y="1"/>
                    <a:pt x="227" y="1"/>
                    <a:pt x="227" y="1"/>
                  </a:cubicBezTo>
                  <a:cubicBezTo>
                    <a:pt x="229" y="0"/>
                    <a:pt x="231" y="0"/>
                    <a:pt x="232" y="2"/>
                  </a:cubicBezTo>
                  <a:cubicBezTo>
                    <a:pt x="234" y="3"/>
                    <a:pt x="233" y="6"/>
                    <a:pt x="232" y="7"/>
                  </a:cubicBezTo>
                  <a:cubicBezTo>
                    <a:pt x="119" y="96"/>
                    <a:pt x="119" y="96"/>
                    <a:pt x="119" y="96"/>
                  </a:cubicBezTo>
                  <a:cubicBezTo>
                    <a:pt x="119" y="97"/>
                    <a:pt x="118" y="97"/>
                    <a:pt x="117" y="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28" name="Group 2327"/>
          <p:cNvGrpSpPr/>
          <p:nvPr/>
        </p:nvGrpSpPr>
        <p:grpSpPr>
          <a:xfrm>
            <a:off x="5062331" y="3483520"/>
            <a:ext cx="412922" cy="357236"/>
            <a:chOff x="3579812" y="5280026"/>
            <a:chExt cx="765176" cy="661987"/>
          </a:xfrm>
          <a:solidFill>
            <a:schemeClr val="accent1"/>
          </a:solidFill>
        </p:grpSpPr>
        <p:sp>
          <p:nvSpPr>
            <p:cNvPr id="2414" name="Freeform 863"/>
            <p:cNvSpPr>
              <a:spLocks/>
            </p:cNvSpPr>
            <p:nvPr/>
          </p:nvSpPr>
          <p:spPr bwMode="auto">
            <a:xfrm>
              <a:off x="3579812" y="5280026"/>
              <a:ext cx="765176" cy="560388"/>
            </a:xfrm>
            <a:custGeom>
              <a:avLst/>
              <a:gdLst>
                <a:gd name="T0" fmla="*/ 92 w 240"/>
                <a:gd name="T1" fmla="*/ 176 h 176"/>
                <a:gd name="T2" fmla="*/ 88 w 240"/>
                <a:gd name="T3" fmla="*/ 172 h 176"/>
                <a:gd name="T4" fmla="*/ 92 w 240"/>
                <a:gd name="T5" fmla="*/ 168 h 176"/>
                <a:gd name="T6" fmla="*/ 97 w 240"/>
                <a:gd name="T7" fmla="*/ 168 h 176"/>
                <a:gd name="T8" fmla="*/ 120 w 240"/>
                <a:gd name="T9" fmla="*/ 168 h 176"/>
                <a:gd name="T10" fmla="*/ 232 w 240"/>
                <a:gd name="T11" fmla="*/ 88 h 176"/>
                <a:gd name="T12" fmla="*/ 120 w 240"/>
                <a:gd name="T13" fmla="*/ 8 h 176"/>
                <a:gd name="T14" fmla="*/ 8 w 240"/>
                <a:gd name="T15" fmla="*/ 88 h 176"/>
                <a:gd name="T16" fmla="*/ 62 w 240"/>
                <a:gd name="T17" fmla="*/ 152 h 176"/>
                <a:gd name="T18" fmla="*/ 64 w 240"/>
                <a:gd name="T19" fmla="*/ 158 h 176"/>
                <a:gd name="T20" fmla="*/ 58 w 240"/>
                <a:gd name="T21" fmla="*/ 160 h 176"/>
                <a:gd name="T22" fmla="*/ 0 w 240"/>
                <a:gd name="T23" fmla="*/ 88 h 176"/>
                <a:gd name="T24" fmla="*/ 120 w 240"/>
                <a:gd name="T25" fmla="*/ 0 h 176"/>
                <a:gd name="T26" fmla="*/ 240 w 240"/>
                <a:gd name="T27" fmla="*/ 88 h 176"/>
                <a:gd name="T28" fmla="*/ 120 w 240"/>
                <a:gd name="T29" fmla="*/ 176 h 176"/>
                <a:gd name="T30" fmla="*/ 97 w 240"/>
                <a:gd name="T31" fmla="*/ 176 h 176"/>
                <a:gd name="T32" fmla="*/ 92 w 240"/>
                <a:gd name="T33" fmla="*/ 1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0" h="176">
                  <a:moveTo>
                    <a:pt x="92" y="176"/>
                  </a:moveTo>
                  <a:cubicBezTo>
                    <a:pt x="90" y="176"/>
                    <a:pt x="88" y="174"/>
                    <a:pt x="88" y="172"/>
                  </a:cubicBezTo>
                  <a:cubicBezTo>
                    <a:pt x="88" y="170"/>
                    <a:pt x="90" y="168"/>
                    <a:pt x="92" y="168"/>
                  </a:cubicBezTo>
                  <a:cubicBezTo>
                    <a:pt x="97" y="168"/>
                    <a:pt x="97" y="168"/>
                    <a:pt x="97" y="168"/>
                  </a:cubicBezTo>
                  <a:cubicBezTo>
                    <a:pt x="97" y="168"/>
                    <a:pt x="112" y="168"/>
                    <a:pt x="120" y="168"/>
                  </a:cubicBezTo>
                  <a:cubicBezTo>
                    <a:pt x="182" y="168"/>
                    <a:pt x="232" y="132"/>
                    <a:pt x="232" y="88"/>
                  </a:cubicBezTo>
                  <a:cubicBezTo>
                    <a:pt x="232" y="44"/>
                    <a:pt x="182" y="8"/>
                    <a:pt x="120" y="8"/>
                  </a:cubicBezTo>
                  <a:cubicBezTo>
                    <a:pt x="58" y="8"/>
                    <a:pt x="8" y="44"/>
                    <a:pt x="8" y="88"/>
                  </a:cubicBezTo>
                  <a:cubicBezTo>
                    <a:pt x="8" y="119"/>
                    <a:pt x="37" y="140"/>
                    <a:pt x="62" y="152"/>
                  </a:cubicBezTo>
                  <a:cubicBezTo>
                    <a:pt x="64" y="153"/>
                    <a:pt x="65" y="156"/>
                    <a:pt x="64" y="158"/>
                  </a:cubicBezTo>
                  <a:cubicBezTo>
                    <a:pt x="63" y="160"/>
                    <a:pt x="60" y="161"/>
                    <a:pt x="58" y="160"/>
                  </a:cubicBezTo>
                  <a:cubicBezTo>
                    <a:pt x="20" y="141"/>
                    <a:pt x="0" y="116"/>
                    <a:pt x="0" y="88"/>
                  </a:cubicBezTo>
                  <a:cubicBezTo>
                    <a:pt x="0" y="39"/>
                    <a:pt x="54" y="0"/>
                    <a:pt x="120" y="0"/>
                  </a:cubicBezTo>
                  <a:cubicBezTo>
                    <a:pt x="186" y="0"/>
                    <a:pt x="240" y="39"/>
                    <a:pt x="240" y="88"/>
                  </a:cubicBezTo>
                  <a:cubicBezTo>
                    <a:pt x="240" y="136"/>
                    <a:pt x="186" y="176"/>
                    <a:pt x="120" y="176"/>
                  </a:cubicBezTo>
                  <a:cubicBezTo>
                    <a:pt x="112" y="176"/>
                    <a:pt x="97" y="176"/>
                    <a:pt x="97" y="176"/>
                  </a:cubicBezTo>
                  <a:lnTo>
                    <a:pt x="92" y="1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15" name="Freeform 864"/>
            <p:cNvSpPr>
              <a:spLocks/>
            </p:cNvSpPr>
            <p:nvPr/>
          </p:nvSpPr>
          <p:spPr bwMode="auto">
            <a:xfrm>
              <a:off x="3706812" y="5764213"/>
              <a:ext cx="182563" cy="177800"/>
            </a:xfrm>
            <a:custGeom>
              <a:avLst/>
              <a:gdLst>
                <a:gd name="T0" fmla="*/ 4 w 57"/>
                <a:gd name="T1" fmla="*/ 56 h 56"/>
                <a:gd name="T2" fmla="*/ 0 w 57"/>
                <a:gd name="T3" fmla="*/ 54 h 56"/>
                <a:gd name="T4" fmla="*/ 1 w 57"/>
                <a:gd name="T5" fmla="*/ 50 h 56"/>
                <a:gd name="T6" fmla="*/ 16 w 57"/>
                <a:gd name="T7" fmla="*/ 4 h 56"/>
                <a:gd name="T8" fmla="*/ 20 w 57"/>
                <a:gd name="T9" fmla="*/ 0 h 56"/>
                <a:gd name="T10" fmla="*/ 24 w 57"/>
                <a:gd name="T11" fmla="*/ 4 h 56"/>
                <a:gd name="T12" fmla="*/ 12 w 57"/>
                <a:gd name="T13" fmla="*/ 47 h 56"/>
                <a:gd name="T14" fmla="*/ 48 w 57"/>
                <a:gd name="T15" fmla="*/ 18 h 56"/>
                <a:gd name="T16" fmla="*/ 54 w 57"/>
                <a:gd name="T17" fmla="*/ 16 h 56"/>
                <a:gd name="T18" fmla="*/ 56 w 57"/>
                <a:gd name="T19" fmla="*/ 22 h 56"/>
                <a:gd name="T20" fmla="*/ 4 w 57"/>
                <a:gd name="T21" fmla="*/ 56 h 56"/>
                <a:gd name="T22" fmla="*/ 4 w 57"/>
                <a:gd name="T2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7" h="56">
                  <a:moveTo>
                    <a:pt x="4" y="56"/>
                  </a:moveTo>
                  <a:cubicBezTo>
                    <a:pt x="3" y="56"/>
                    <a:pt x="1" y="55"/>
                    <a:pt x="0" y="54"/>
                  </a:cubicBezTo>
                  <a:cubicBezTo>
                    <a:pt x="0" y="53"/>
                    <a:pt x="0" y="51"/>
                    <a:pt x="1" y="50"/>
                  </a:cubicBezTo>
                  <a:cubicBezTo>
                    <a:pt x="1" y="49"/>
                    <a:pt x="16" y="28"/>
                    <a:pt x="16" y="4"/>
                  </a:cubicBezTo>
                  <a:cubicBezTo>
                    <a:pt x="16" y="2"/>
                    <a:pt x="18" y="0"/>
                    <a:pt x="20" y="0"/>
                  </a:cubicBezTo>
                  <a:cubicBezTo>
                    <a:pt x="22" y="0"/>
                    <a:pt x="24" y="2"/>
                    <a:pt x="24" y="4"/>
                  </a:cubicBezTo>
                  <a:cubicBezTo>
                    <a:pt x="24" y="22"/>
                    <a:pt x="17" y="38"/>
                    <a:pt x="12" y="47"/>
                  </a:cubicBezTo>
                  <a:cubicBezTo>
                    <a:pt x="22" y="44"/>
                    <a:pt x="40" y="37"/>
                    <a:pt x="48" y="18"/>
                  </a:cubicBezTo>
                  <a:cubicBezTo>
                    <a:pt x="49" y="16"/>
                    <a:pt x="52" y="15"/>
                    <a:pt x="54" y="16"/>
                  </a:cubicBezTo>
                  <a:cubicBezTo>
                    <a:pt x="56" y="17"/>
                    <a:pt x="57" y="20"/>
                    <a:pt x="56" y="22"/>
                  </a:cubicBezTo>
                  <a:cubicBezTo>
                    <a:pt x="41" y="54"/>
                    <a:pt x="6" y="56"/>
                    <a:pt x="4" y="56"/>
                  </a:cubicBezTo>
                  <a:cubicBezTo>
                    <a:pt x="4" y="56"/>
                    <a:pt x="4" y="56"/>
                    <a:pt x="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29" name="Group 2328"/>
          <p:cNvGrpSpPr/>
          <p:nvPr/>
        </p:nvGrpSpPr>
        <p:grpSpPr>
          <a:xfrm>
            <a:off x="3549427" y="4211699"/>
            <a:ext cx="412922" cy="412065"/>
            <a:chOff x="776284" y="6629401"/>
            <a:chExt cx="765176" cy="763588"/>
          </a:xfrm>
          <a:solidFill>
            <a:schemeClr val="accent1"/>
          </a:solidFill>
        </p:grpSpPr>
        <p:sp>
          <p:nvSpPr>
            <p:cNvPr id="2412" name="Freeform 865"/>
            <p:cNvSpPr>
              <a:spLocks noEditPoints="1"/>
            </p:cNvSpPr>
            <p:nvPr/>
          </p:nvSpPr>
          <p:spPr bwMode="auto">
            <a:xfrm>
              <a:off x="776284" y="6629401"/>
              <a:ext cx="765176" cy="763588"/>
            </a:xfrm>
            <a:custGeom>
              <a:avLst/>
              <a:gdLst>
                <a:gd name="T0" fmla="*/ 136 w 240"/>
                <a:gd name="T1" fmla="*/ 240 h 240"/>
                <a:gd name="T2" fmla="*/ 132 w 240"/>
                <a:gd name="T3" fmla="*/ 238 h 240"/>
                <a:gd name="T4" fmla="*/ 82 w 240"/>
                <a:gd name="T5" fmla="*/ 158 h 240"/>
                <a:gd name="T6" fmla="*/ 2 w 240"/>
                <a:gd name="T7" fmla="*/ 110 h 240"/>
                <a:gd name="T8" fmla="*/ 0 w 240"/>
                <a:gd name="T9" fmla="*/ 106 h 240"/>
                <a:gd name="T10" fmla="*/ 2 w 240"/>
                <a:gd name="T11" fmla="*/ 103 h 240"/>
                <a:gd name="T12" fmla="*/ 234 w 240"/>
                <a:gd name="T13" fmla="*/ 0 h 240"/>
                <a:gd name="T14" fmla="*/ 239 w 240"/>
                <a:gd name="T15" fmla="*/ 1 h 240"/>
                <a:gd name="T16" fmla="*/ 240 w 240"/>
                <a:gd name="T17" fmla="*/ 6 h 240"/>
                <a:gd name="T18" fmla="*/ 139 w 240"/>
                <a:gd name="T19" fmla="*/ 238 h 240"/>
                <a:gd name="T20" fmla="*/ 136 w 240"/>
                <a:gd name="T21" fmla="*/ 240 h 240"/>
                <a:gd name="T22" fmla="*/ 136 w 240"/>
                <a:gd name="T23" fmla="*/ 240 h 240"/>
                <a:gd name="T24" fmla="*/ 13 w 240"/>
                <a:gd name="T25" fmla="*/ 107 h 240"/>
                <a:gd name="T26" fmla="*/ 87 w 240"/>
                <a:gd name="T27" fmla="*/ 152 h 240"/>
                <a:gd name="T28" fmla="*/ 88 w 240"/>
                <a:gd name="T29" fmla="*/ 153 h 240"/>
                <a:gd name="T30" fmla="*/ 135 w 240"/>
                <a:gd name="T31" fmla="*/ 227 h 240"/>
                <a:gd name="T32" fmla="*/ 228 w 240"/>
                <a:gd name="T33" fmla="*/ 12 h 240"/>
                <a:gd name="T34" fmla="*/ 13 w 240"/>
                <a:gd name="T35" fmla="*/ 10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0" h="240">
                  <a:moveTo>
                    <a:pt x="136" y="240"/>
                  </a:moveTo>
                  <a:cubicBezTo>
                    <a:pt x="134" y="240"/>
                    <a:pt x="133" y="239"/>
                    <a:pt x="132" y="238"/>
                  </a:cubicBezTo>
                  <a:cubicBezTo>
                    <a:pt x="82" y="158"/>
                    <a:pt x="82" y="158"/>
                    <a:pt x="82" y="158"/>
                  </a:cubicBezTo>
                  <a:cubicBezTo>
                    <a:pt x="2" y="110"/>
                    <a:pt x="2" y="110"/>
                    <a:pt x="2" y="110"/>
                  </a:cubicBezTo>
                  <a:cubicBezTo>
                    <a:pt x="1" y="109"/>
                    <a:pt x="0" y="107"/>
                    <a:pt x="0" y="106"/>
                  </a:cubicBezTo>
                  <a:cubicBezTo>
                    <a:pt x="0" y="104"/>
                    <a:pt x="1" y="103"/>
                    <a:pt x="2" y="103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236" y="0"/>
                    <a:pt x="238" y="0"/>
                    <a:pt x="239" y="1"/>
                  </a:cubicBezTo>
                  <a:cubicBezTo>
                    <a:pt x="240" y="2"/>
                    <a:pt x="240" y="4"/>
                    <a:pt x="240" y="6"/>
                  </a:cubicBezTo>
                  <a:cubicBezTo>
                    <a:pt x="139" y="238"/>
                    <a:pt x="139" y="238"/>
                    <a:pt x="139" y="238"/>
                  </a:cubicBezTo>
                  <a:cubicBezTo>
                    <a:pt x="139" y="239"/>
                    <a:pt x="138" y="240"/>
                    <a:pt x="136" y="240"/>
                  </a:cubicBezTo>
                  <a:cubicBezTo>
                    <a:pt x="136" y="240"/>
                    <a:pt x="136" y="240"/>
                    <a:pt x="136" y="240"/>
                  </a:cubicBezTo>
                  <a:close/>
                  <a:moveTo>
                    <a:pt x="13" y="107"/>
                  </a:moveTo>
                  <a:cubicBezTo>
                    <a:pt x="87" y="152"/>
                    <a:pt x="87" y="152"/>
                    <a:pt x="87" y="152"/>
                  </a:cubicBezTo>
                  <a:cubicBezTo>
                    <a:pt x="87" y="152"/>
                    <a:pt x="88" y="153"/>
                    <a:pt x="88" y="153"/>
                  </a:cubicBezTo>
                  <a:cubicBezTo>
                    <a:pt x="135" y="227"/>
                    <a:pt x="135" y="227"/>
                    <a:pt x="135" y="227"/>
                  </a:cubicBezTo>
                  <a:cubicBezTo>
                    <a:pt x="228" y="12"/>
                    <a:pt x="228" y="12"/>
                    <a:pt x="228" y="12"/>
                  </a:cubicBezTo>
                  <a:lnTo>
                    <a:pt x="13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13" name="Freeform 866"/>
            <p:cNvSpPr>
              <a:spLocks/>
            </p:cNvSpPr>
            <p:nvPr/>
          </p:nvSpPr>
          <p:spPr bwMode="auto">
            <a:xfrm>
              <a:off x="1031872" y="6629401"/>
              <a:ext cx="509588" cy="506413"/>
            </a:xfrm>
            <a:custGeom>
              <a:avLst/>
              <a:gdLst>
                <a:gd name="T0" fmla="*/ 5 w 160"/>
                <a:gd name="T1" fmla="*/ 159 h 159"/>
                <a:gd name="T2" fmla="*/ 2 w 160"/>
                <a:gd name="T3" fmla="*/ 158 h 159"/>
                <a:gd name="T4" fmla="*/ 2 w 160"/>
                <a:gd name="T5" fmla="*/ 153 h 159"/>
                <a:gd name="T6" fmla="*/ 153 w 160"/>
                <a:gd name="T7" fmla="*/ 1 h 159"/>
                <a:gd name="T8" fmla="*/ 159 w 160"/>
                <a:gd name="T9" fmla="*/ 1 h 159"/>
                <a:gd name="T10" fmla="*/ 159 w 160"/>
                <a:gd name="T11" fmla="*/ 7 h 159"/>
                <a:gd name="T12" fmla="*/ 7 w 160"/>
                <a:gd name="T13" fmla="*/ 158 h 159"/>
                <a:gd name="T14" fmla="*/ 5 w 160"/>
                <a:gd name="T15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0" h="159">
                  <a:moveTo>
                    <a:pt x="5" y="159"/>
                  </a:moveTo>
                  <a:cubicBezTo>
                    <a:pt x="4" y="159"/>
                    <a:pt x="3" y="159"/>
                    <a:pt x="2" y="158"/>
                  </a:cubicBezTo>
                  <a:cubicBezTo>
                    <a:pt x="0" y="157"/>
                    <a:pt x="0" y="154"/>
                    <a:pt x="2" y="153"/>
                  </a:cubicBezTo>
                  <a:cubicBezTo>
                    <a:pt x="153" y="1"/>
                    <a:pt x="153" y="1"/>
                    <a:pt x="153" y="1"/>
                  </a:cubicBezTo>
                  <a:cubicBezTo>
                    <a:pt x="155" y="0"/>
                    <a:pt x="157" y="0"/>
                    <a:pt x="159" y="1"/>
                  </a:cubicBezTo>
                  <a:cubicBezTo>
                    <a:pt x="160" y="3"/>
                    <a:pt x="160" y="5"/>
                    <a:pt x="159" y="7"/>
                  </a:cubicBezTo>
                  <a:cubicBezTo>
                    <a:pt x="7" y="158"/>
                    <a:pt x="7" y="158"/>
                    <a:pt x="7" y="158"/>
                  </a:cubicBezTo>
                  <a:cubicBezTo>
                    <a:pt x="7" y="159"/>
                    <a:pt x="6" y="159"/>
                    <a:pt x="5" y="1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30" name="Group 2329"/>
          <p:cNvGrpSpPr/>
          <p:nvPr/>
        </p:nvGrpSpPr>
        <p:grpSpPr>
          <a:xfrm>
            <a:off x="3549427" y="1978327"/>
            <a:ext cx="412922" cy="331536"/>
            <a:chOff x="776284" y="2490788"/>
            <a:chExt cx="765176" cy="614363"/>
          </a:xfrm>
          <a:solidFill>
            <a:schemeClr val="accent1"/>
          </a:solidFill>
        </p:grpSpPr>
        <p:sp>
          <p:nvSpPr>
            <p:cNvPr id="2410" name="Freeform 867"/>
            <p:cNvSpPr>
              <a:spLocks/>
            </p:cNvSpPr>
            <p:nvPr/>
          </p:nvSpPr>
          <p:spPr bwMode="auto">
            <a:xfrm>
              <a:off x="776284" y="2493963"/>
              <a:ext cx="765176" cy="611188"/>
            </a:xfrm>
            <a:custGeom>
              <a:avLst/>
              <a:gdLst>
                <a:gd name="T0" fmla="*/ 228 w 240"/>
                <a:gd name="T1" fmla="*/ 192 h 192"/>
                <a:gd name="T2" fmla="*/ 12 w 240"/>
                <a:gd name="T3" fmla="*/ 192 h 192"/>
                <a:gd name="T4" fmla="*/ 0 w 240"/>
                <a:gd name="T5" fmla="*/ 180 h 192"/>
                <a:gd name="T6" fmla="*/ 0 w 240"/>
                <a:gd name="T7" fmla="*/ 12 h 192"/>
                <a:gd name="T8" fmla="*/ 12 w 240"/>
                <a:gd name="T9" fmla="*/ 0 h 192"/>
                <a:gd name="T10" fmla="*/ 89 w 240"/>
                <a:gd name="T11" fmla="*/ 0 h 192"/>
                <a:gd name="T12" fmla="*/ 93 w 240"/>
                <a:gd name="T13" fmla="*/ 4 h 192"/>
                <a:gd name="T14" fmla="*/ 89 w 240"/>
                <a:gd name="T15" fmla="*/ 8 h 192"/>
                <a:gd name="T16" fmla="*/ 12 w 240"/>
                <a:gd name="T17" fmla="*/ 8 h 192"/>
                <a:gd name="T18" fmla="*/ 8 w 240"/>
                <a:gd name="T19" fmla="*/ 12 h 192"/>
                <a:gd name="T20" fmla="*/ 8 w 240"/>
                <a:gd name="T21" fmla="*/ 180 h 192"/>
                <a:gd name="T22" fmla="*/ 12 w 240"/>
                <a:gd name="T23" fmla="*/ 184 h 192"/>
                <a:gd name="T24" fmla="*/ 228 w 240"/>
                <a:gd name="T25" fmla="*/ 184 h 192"/>
                <a:gd name="T26" fmla="*/ 232 w 240"/>
                <a:gd name="T27" fmla="*/ 180 h 192"/>
                <a:gd name="T28" fmla="*/ 232 w 240"/>
                <a:gd name="T29" fmla="*/ 36 h 192"/>
                <a:gd name="T30" fmla="*/ 228 w 240"/>
                <a:gd name="T31" fmla="*/ 32 h 192"/>
                <a:gd name="T32" fmla="*/ 120 w 240"/>
                <a:gd name="T33" fmla="*/ 32 h 192"/>
                <a:gd name="T34" fmla="*/ 116 w 240"/>
                <a:gd name="T35" fmla="*/ 28 h 192"/>
                <a:gd name="T36" fmla="*/ 120 w 240"/>
                <a:gd name="T37" fmla="*/ 24 h 192"/>
                <a:gd name="T38" fmla="*/ 228 w 240"/>
                <a:gd name="T39" fmla="*/ 24 h 192"/>
                <a:gd name="T40" fmla="*/ 240 w 240"/>
                <a:gd name="T41" fmla="*/ 36 h 192"/>
                <a:gd name="T42" fmla="*/ 240 w 240"/>
                <a:gd name="T43" fmla="*/ 180 h 192"/>
                <a:gd name="T44" fmla="*/ 228 w 240"/>
                <a:gd name="T45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40" h="192">
                  <a:moveTo>
                    <a:pt x="228" y="192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5" y="192"/>
                    <a:pt x="0" y="187"/>
                    <a:pt x="0" y="18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1" y="0"/>
                    <a:pt x="93" y="2"/>
                    <a:pt x="93" y="4"/>
                  </a:cubicBezTo>
                  <a:cubicBezTo>
                    <a:pt x="93" y="6"/>
                    <a:pt x="91" y="8"/>
                    <a:pt x="89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0" y="8"/>
                    <a:pt x="8" y="10"/>
                    <a:pt x="8" y="12"/>
                  </a:cubicBezTo>
                  <a:cubicBezTo>
                    <a:pt x="8" y="180"/>
                    <a:pt x="8" y="180"/>
                    <a:pt x="8" y="180"/>
                  </a:cubicBezTo>
                  <a:cubicBezTo>
                    <a:pt x="8" y="182"/>
                    <a:pt x="10" y="184"/>
                    <a:pt x="12" y="184"/>
                  </a:cubicBezTo>
                  <a:cubicBezTo>
                    <a:pt x="228" y="184"/>
                    <a:pt x="228" y="184"/>
                    <a:pt x="228" y="184"/>
                  </a:cubicBezTo>
                  <a:cubicBezTo>
                    <a:pt x="230" y="184"/>
                    <a:pt x="232" y="182"/>
                    <a:pt x="232" y="180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2" y="34"/>
                    <a:pt x="230" y="32"/>
                    <a:pt x="228" y="32"/>
                  </a:cubicBezTo>
                  <a:cubicBezTo>
                    <a:pt x="120" y="32"/>
                    <a:pt x="120" y="32"/>
                    <a:pt x="120" y="32"/>
                  </a:cubicBezTo>
                  <a:cubicBezTo>
                    <a:pt x="118" y="32"/>
                    <a:pt x="116" y="30"/>
                    <a:pt x="116" y="28"/>
                  </a:cubicBezTo>
                  <a:cubicBezTo>
                    <a:pt x="116" y="26"/>
                    <a:pt x="118" y="24"/>
                    <a:pt x="120" y="24"/>
                  </a:cubicBezTo>
                  <a:cubicBezTo>
                    <a:pt x="228" y="24"/>
                    <a:pt x="228" y="24"/>
                    <a:pt x="228" y="24"/>
                  </a:cubicBezTo>
                  <a:cubicBezTo>
                    <a:pt x="235" y="24"/>
                    <a:pt x="240" y="29"/>
                    <a:pt x="240" y="36"/>
                  </a:cubicBezTo>
                  <a:cubicBezTo>
                    <a:pt x="240" y="180"/>
                    <a:pt x="240" y="180"/>
                    <a:pt x="240" y="180"/>
                  </a:cubicBezTo>
                  <a:cubicBezTo>
                    <a:pt x="240" y="187"/>
                    <a:pt x="235" y="192"/>
                    <a:pt x="228" y="1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11" name="Freeform 868"/>
            <p:cNvSpPr>
              <a:spLocks/>
            </p:cNvSpPr>
            <p:nvPr/>
          </p:nvSpPr>
          <p:spPr bwMode="auto">
            <a:xfrm>
              <a:off x="1047747" y="2490788"/>
              <a:ext cx="127000" cy="104775"/>
            </a:xfrm>
            <a:custGeom>
              <a:avLst/>
              <a:gdLst>
                <a:gd name="T0" fmla="*/ 35 w 40"/>
                <a:gd name="T1" fmla="*/ 33 h 33"/>
                <a:gd name="T2" fmla="*/ 33 w 40"/>
                <a:gd name="T3" fmla="*/ 32 h 33"/>
                <a:gd name="T4" fmla="*/ 2 w 40"/>
                <a:gd name="T5" fmla="*/ 8 h 33"/>
                <a:gd name="T6" fmla="*/ 1 w 40"/>
                <a:gd name="T7" fmla="*/ 3 h 33"/>
                <a:gd name="T8" fmla="*/ 7 w 40"/>
                <a:gd name="T9" fmla="*/ 2 h 33"/>
                <a:gd name="T10" fmla="*/ 37 w 40"/>
                <a:gd name="T11" fmla="*/ 26 h 33"/>
                <a:gd name="T12" fmla="*/ 38 w 40"/>
                <a:gd name="T13" fmla="*/ 31 h 33"/>
                <a:gd name="T14" fmla="*/ 35 w 40"/>
                <a:gd name="T1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33">
                  <a:moveTo>
                    <a:pt x="35" y="33"/>
                  </a:moveTo>
                  <a:cubicBezTo>
                    <a:pt x="34" y="33"/>
                    <a:pt x="33" y="33"/>
                    <a:pt x="33" y="32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0" y="7"/>
                    <a:pt x="0" y="4"/>
                    <a:pt x="1" y="3"/>
                  </a:cubicBezTo>
                  <a:cubicBezTo>
                    <a:pt x="2" y="1"/>
                    <a:pt x="5" y="0"/>
                    <a:pt x="7" y="2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9" y="27"/>
                    <a:pt x="40" y="30"/>
                    <a:pt x="38" y="31"/>
                  </a:cubicBezTo>
                  <a:cubicBezTo>
                    <a:pt x="37" y="32"/>
                    <a:pt x="36" y="33"/>
                    <a:pt x="35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31" name="Group 2330"/>
          <p:cNvGrpSpPr/>
          <p:nvPr/>
        </p:nvGrpSpPr>
        <p:grpSpPr>
          <a:xfrm>
            <a:off x="4360706" y="1945772"/>
            <a:ext cx="303266" cy="412065"/>
            <a:chOff x="2279648" y="2430463"/>
            <a:chExt cx="561976" cy="763588"/>
          </a:xfrm>
          <a:solidFill>
            <a:schemeClr val="accent1"/>
          </a:solidFill>
        </p:grpSpPr>
        <p:sp>
          <p:nvSpPr>
            <p:cNvPr id="2408" name="Freeform 869"/>
            <p:cNvSpPr>
              <a:spLocks/>
            </p:cNvSpPr>
            <p:nvPr/>
          </p:nvSpPr>
          <p:spPr bwMode="auto">
            <a:xfrm>
              <a:off x="2279648" y="2430463"/>
              <a:ext cx="561976" cy="763588"/>
            </a:xfrm>
            <a:custGeom>
              <a:avLst/>
              <a:gdLst>
                <a:gd name="T0" fmla="*/ 168 w 176"/>
                <a:gd name="T1" fmla="*/ 240 h 240"/>
                <a:gd name="T2" fmla="*/ 8 w 176"/>
                <a:gd name="T3" fmla="*/ 240 h 240"/>
                <a:gd name="T4" fmla="*/ 0 w 176"/>
                <a:gd name="T5" fmla="*/ 232 h 240"/>
                <a:gd name="T6" fmla="*/ 0 w 176"/>
                <a:gd name="T7" fmla="*/ 8 h 240"/>
                <a:gd name="T8" fmla="*/ 8 w 176"/>
                <a:gd name="T9" fmla="*/ 0 h 240"/>
                <a:gd name="T10" fmla="*/ 108 w 176"/>
                <a:gd name="T11" fmla="*/ 0 h 240"/>
                <a:gd name="T12" fmla="*/ 112 w 176"/>
                <a:gd name="T13" fmla="*/ 4 h 240"/>
                <a:gd name="T14" fmla="*/ 108 w 176"/>
                <a:gd name="T15" fmla="*/ 8 h 240"/>
                <a:gd name="T16" fmla="*/ 8 w 176"/>
                <a:gd name="T17" fmla="*/ 8 h 240"/>
                <a:gd name="T18" fmla="*/ 8 w 176"/>
                <a:gd name="T19" fmla="*/ 232 h 240"/>
                <a:gd name="T20" fmla="*/ 168 w 176"/>
                <a:gd name="T21" fmla="*/ 232 h 240"/>
                <a:gd name="T22" fmla="*/ 168 w 176"/>
                <a:gd name="T23" fmla="*/ 68 h 240"/>
                <a:gd name="T24" fmla="*/ 172 w 176"/>
                <a:gd name="T25" fmla="*/ 64 h 240"/>
                <a:gd name="T26" fmla="*/ 176 w 176"/>
                <a:gd name="T27" fmla="*/ 68 h 240"/>
                <a:gd name="T28" fmla="*/ 176 w 176"/>
                <a:gd name="T29" fmla="*/ 232 h 240"/>
                <a:gd name="T30" fmla="*/ 168 w 176"/>
                <a:gd name="T31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6" h="240">
                  <a:moveTo>
                    <a:pt x="168" y="240"/>
                  </a:moveTo>
                  <a:cubicBezTo>
                    <a:pt x="8" y="240"/>
                    <a:pt x="8" y="240"/>
                    <a:pt x="8" y="240"/>
                  </a:cubicBezTo>
                  <a:cubicBezTo>
                    <a:pt x="4" y="240"/>
                    <a:pt x="0" y="236"/>
                    <a:pt x="0" y="23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08" y="0"/>
                    <a:pt x="108" y="0"/>
                    <a:pt x="108" y="0"/>
                  </a:cubicBezTo>
                  <a:cubicBezTo>
                    <a:pt x="110" y="0"/>
                    <a:pt x="112" y="2"/>
                    <a:pt x="112" y="4"/>
                  </a:cubicBezTo>
                  <a:cubicBezTo>
                    <a:pt x="112" y="6"/>
                    <a:pt x="110" y="8"/>
                    <a:pt x="10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232"/>
                    <a:pt x="8" y="232"/>
                    <a:pt x="8" y="232"/>
                  </a:cubicBezTo>
                  <a:cubicBezTo>
                    <a:pt x="168" y="232"/>
                    <a:pt x="168" y="232"/>
                    <a:pt x="168" y="232"/>
                  </a:cubicBezTo>
                  <a:cubicBezTo>
                    <a:pt x="168" y="68"/>
                    <a:pt x="168" y="68"/>
                    <a:pt x="168" y="68"/>
                  </a:cubicBezTo>
                  <a:cubicBezTo>
                    <a:pt x="168" y="66"/>
                    <a:pt x="170" y="64"/>
                    <a:pt x="172" y="64"/>
                  </a:cubicBezTo>
                  <a:cubicBezTo>
                    <a:pt x="174" y="64"/>
                    <a:pt x="176" y="66"/>
                    <a:pt x="176" y="68"/>
                  </a:cubicBezTo>
                  <a:cubicBezTo>
                    <a:pt x="176" y="232"/>
                    <a:pt x="176" y="232"/>
                    <a:pt x="176" y="232"/>
                  </a:cubicBezTo>
                  <a:cubicBezTo>
                    <a:pt x="176" y="236"/>
                    <a:pt x="172" y="240"/>
                    <a:pt x="168" y="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09" name="Freeform 870"/>
            <p:cNvSpPr>
              <a:spLocks noEditPoints="1"/>
            </p:cNvSpPr>
            <p:nvPr/>
          </p:nvSpPr>
          <p:spPr bwMode="auto">
            <a:xfrm>
              <a:off x="2611436" y="2430463"/>
              <a:ext cx="230188" cy="228600"/>
            </a:xfrm>
            <a:custGeom>
              <a:avLst/>
              <a:gdLst>
                <a:gd name="T0" fmla="*/ 68 w 72"/>
                <a:gd name="T1" fmla="*/ 72 h 72"/>
                <a:gd name="T2" fmla="*/ 68 w 72"/>
                <a:gd name="T3" fmla="*/ 72 h 72"/>
                <a:gd name="T4" fmla="*/ 4 w 72"/>
                <a:gd name="T5" fmla="*/ 72 h 72"/>
                <a:gd name="T6" fmla="*/ 0 w 72"/>
                <a:gd name="T7" fmla="*/ 68 h 72"/>
                <a:gd name="T8" fmla="*/ 0 w 72"/>
                <a:gd name="T9" fmla="*/ 4 h 72"/>
                <a:gd name="T10" fmla="*/ 2 w 72"/>
                <a:gd name="T11" fmla="*/ 0 h 72"/>
                <a:gd name="T12" fmla="*/ 7 w 72"/>
                <a:gd name="T13" fmla="*/ 1 h 72"/>
                <a:gd name="T14" fmla="*/ 70 w 72"/>
                <a:gd name="T15" fmla="*/ 65 h 72"/>
                <a:gd name="T16" fmla="*/ 72 w 72"/>
                <a:gd name="T17" fmla="*/ 68 h 72"/>
                <a:gd name="T18" fmla="*/ 68 w 72"/>
                <a:gd name="T19" fmla="*/ 72 h 72"/>
                <a:gd name="T20" fmla="*/ 8 w 72"/>
                <a:gd name="T21" fmla="*/ 64 h 72"/>
                <a:gd name="T22" fmla="*/ 58 w 72"/>
                <a:gd name="T23" fmla="*/ 64 h 72"/>
                <a:gd name="T24" fmla="*/ 8 w 72"/>
                <a:gd name="T25" fmla="*/ 14 h 72"/>
                <a:gd name="T26" fmla="*/ 8 w 72"/>
                <a:gd name="T27" fmla="*/ 64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2" h="72">
                  <a:moveTo>
                    <a:pt x="68" y="72"/>
                  </a:moveTo>
                  <a:cubicBezTo>
                    <a:pt x="68" y="72"/>
                    <a:pt x="68" y="72"/>
                    <a:pt x="68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2" y="72"/>
                    <a:pt x="0" y="70"/>
                    <a:pt x="0" y="6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70" y="65"/>
                    <a:pt x="70" y="65"/>
                    <a:pt x="70" y="65"/>
                  </a:cubicBezTo>
                  <a:cubicBezTo>
                    <a:pt x="71" y="65"/>
                    <a:pt x="72" y="67"/>
                    <a:pt x="72" y="68"/>
                  </a:cubicBezTo>
                  <a:cubicBezTo>
                    <a:pt x="72" y="70"/>
                    <a:pt x="70" y="72"/>
                    <a:pt x="68" y="72"/>
                  </a:cubicBezTo>
                  <a:close/>
                  <a:moveTo>
                    <a:pt x="8" y="64"/>
                  </a:moveTo>
                  <a:cubicBezTo>
                    <a:pt x="58" y="64"/>
                    <a:pt x="58" y="64"/>
                    <a:pt x="58" y="64"/>
                  </a:cubicBezTo>
                  <a:cubicBezTo>
                    <a:pt x="8" y="14"/>
                    <a:pt x="8" y="14"/>
                    <a:pt x="8" y="14"/>
                  </a:cubicBezTo>
                  <a:lnTo>
                    <a:pt x="8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32" name="Group 2331"/>
          <p:cNvGrpSpPr/>
          <p:nvPr/>
        </p:nvGrpSpPr>
        <p:grpSpPr>
          <a:xfrm>
            <a:off x="5818783" y="2701367"/>
            <a:ext cx="412922" cy="412065"/>
            <a:chOff x="4981576" y="3830638"/>
            <a:chExt cx="765176" cy="763588"/>
          </a:xfrm>
          <a:solidFill>
            <a:schemeClr val="accent1"/>
          </a:solidFill>
        </p:grpSpPr>
        <p:sp>
          <p:nvSpPr>
            <p:cNvPr id="2406" name="Freeform 871"/>
            <p:cNvSpPr>
              <a:spLocks/>
            </p:cNvSpPr>
            <p:nvPr/>
          </p:nvSpPr>
          <p:spPr bwMode="auto">
            <a:xfrm>
              <a:off x="4981576" y="4335463"/>
              <a:ext cx="765176" cy="258763"/>
            </a:xfrm>
            <a:custGeom>
              <a:avLst/>
              <a:gdLst>
                <a:gd name="T0" fmla="*/ 228 w 240"/>
                <a:gd name="T1" fmla="*/ 81 h 81"/>
                <a:gd name="T2" fmla="*/ 12 w 240"/>
                <a:gd name="T3" fmla="*/ 81 h 81"/>
                <a:gd name="T4" fmla="*/ 0 w 240"/>
                <a:gd name="T5" fmla="*/ 69 h 81"/>
                <a:gd name="T6" fmla="*/ 0 w 240"/>
                <a:gd name="T7" fmla="*/ 53 h 81"/>
                <a:gd name="T8" fmla="*/ 2 w 240"/>
                <a:gd name="T9" fmla="*/ 49 h 81"/>
                <a:gd name="T10" fmla="*/ 90 w 240"/>
                <a:gd name="T11" fmla="*/ 1 h 81"/>
                <a:gd name="T12" fmla="*/ 96 w 240"/>
                <a:gd name="T13" fmla="*/ 3 h 81"/>
                <a:gd name="T14" fmla="*/ 94 w 240"/>
                <a:gd name="T15" fmla="*/ 9 h 81"/>
                <a:gd name="T16" fmla="*/ 8 w 240"/>
                <a:gd name="T17" fmla="*/ 55 h 81"/>
                <a:gd name="T18" fmla="*/ 8 w 240"/>
                <a:gd name="T19" fmla="*/ 69 h 81"/>
                <a:gd name="T20" fmla="*/ 12 w 240"/>
                <a:gd name="T21" fmla="*/ 73 h 81"/>
                <a:gd name="T22" fmla="*/ 228 w 240"/>
                <a:gd name="T23" fmla="*/ 73 h 81"/>
                <a:gd name="T24" fmla="*/ 232 w 240"/>
                <a:gd name="T25" fmla="*/ 69 h 81"/>
                <a:gd name="T26" fmla="*/ 232 w 240"/>
                <a:gd name="T27" fmla="*/ 55 h 81"/>
                <a:gd name="T28" fmla="*/ 146 w 240"/>
                <a:gd name="T29" fmla="*/ 9 h 81"/>
                <a:gd name="T30" fmla="*/ 145 w 240"/>
                <a:gd name="T31" fmla="*/ 3 h 81"/>
                <a:gd name="T32" fmla="*/ 150 w 240"/>
                <a:gd name="T33" fmla="*/ 1 h 81"/>
                <a:gd name="T34" fmla="*/ 238 w 240"/>
                <a:gd name="T35" fmla="*/ 49 h 81"/>
                <a:gd name="T36" fmla="*/ 240 w 240"/>
                <a:gd name="T37" fmla="*/ 53 h 81"/>
                <a:gd name="T38" fmla="*/ 240 w 240"/>
                <a:gd name="T39" fmla="*/ 69 h 81"/>
                <a:gd name="T40" fmla="*/ 228 w 240"/>
                <a:gd name="T4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0" h="81">
                  <a:moveTo>
                    <a:pt x="228" y="81"/>
                  </a:moveTo>
                  <a:cubicBezTo>
                    <a:pt x="12" y="81"/>
                    <a:pt x="12" y="81"/>
                    <a:pt x="12" y="81"/>
                  </a:cubicBezTo>
                  <a:cubicBezTo>
                    <a:pt x="5" y="81"/>
                    <a:pt x="0" y="76"/>
                    <a:pt x="0" y="69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2"/>
                    <a:pt x="1" y="50"/>
                    <a:pt x="2" y="49"/>
                  </a:cubicBezTo>
                  <a:cubicBezTo>
                    <a:pt x="90" y="1"/>
                    <a:pt x="90" y="1"/>
                    <a:pt x="90" y="1"/>
                  </a:cubicBezTo>
                  <a:cubicBezTo>
                    <a:pt x="92" y="0"/>
                    <a:pt x="94" y="1"/>
                    <a:pt x="96" y="3"/>
                  </a:cubicBezTo>
                  <a:cubicBezTo>
                    <a:pt x="97" y="5"/>
                    <a:pt x="96" y="7"/>
                    <a:pt x="94" y="9"/>
                  </a:cubicBezTo>
                  <a:cubicBezTo>
                    <a:pt x="8" y="55"/>
                    <a:pt x="8" y="55"/>
                    <a:pt x="8" y="55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8" y="71"/>
                    <a:pt x="10" y="73"/>
                    <a:pt x="12" y="73"/>
                  </a:cubicBezTo>
                  <a:cubicBezTo>
                    <a:pt x="228" y="73"/>
                    <a:pt x="228" y="73"/>
                    <a:pt x="228" y="73"/>
                  </a:cubicBezTo>
                  <a:cubicBezTo>
                    <a:pt x="230" y="73"/>
                    <a:pt x="232" y="71"/>
                    <a:pt x="232" y="69"/>
                  </a:cubicBezTo>
                  <a:cubicBezTo>
                    <a:pt x="232" y="55"/>
                    <a:pt x="232" y="55"/>
                    <a:pt x="232" y="55"/>
                  </a:cubicBezTo>
                  <a:cubicBezTo>
                    <a:pt x="146" y="9"/>
                    <a:pt x="146" y="9"/>
                    <a:pt x="146" y="9"/>
                  </a:cubicBezTo>
                  <a:cubicBezTo>
                    <a:pt x="144" y="7"/>
                    <a:pt x="144" y="5"/>
                    <a:pt x="145" y="3"/>
                  </a:cubicBezTo>
                  <a:cubicBezTo>
                    <a:pt x="146" y="1"/>
                    <a:pt x="148" y="0"/>
                    <a:pt x="150" y="1"/>
                  </a:cubicBezTo>
                  <a:cubicBezTo>
                    <a:pt x="238" y="49"/>
                    <a:pt x="238" y="49"/>
                    <a:pt x="238" y="49"/>
                  </a:cubicBezTo>
                  <a:cubicBezTo>
                    <a:pt x="239" y="50"/>
                    <a:pt x="240" y="52"/>
                    <a:pt x="240" y="53"/>
                  </a:cubicBezTo>
                  <a:cubicBezTo>
                    <a:pt x="240" y="69"/>
                    <a:pt x="240" y="69"/>
                    <a:pt x="240" y="69"/>
                  </a:cubicBezTo>
                  <a:cubicBezTo>
                    <a:pt x="240" y="76"/>
                    <a:pt x="235" y="81"/>
                    <a:pt x="228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07" name="Freeform 872"/>
            <p:cNvSpPr>
              <a:spLocks/>
            </p:cNvSpPr>
            <p:nvPr/>
          </p:nvSpPr>
          <p:spPr bwMode="auto">
            <a:xfrm>
              <a:off x="5160964" y="3830638"/>
              <a:ext cx="407988" cy="536575"/>
            </a:xfrm>
            <a:custGeom>
              <a:avLst/>
              <a:gdLst>
                <a:gd name="T0" fmla="*/ 92 w 128"/>
                <a:gd name="T1" fmla="*/ 168 h 169"/>
                <a:gd name="T2" fmla="*/ 89 w 128"/>
                <a:gd name="T3" fmla="*/ 166 h 169"/>
                <a:gd name="T4" fmla="*/ 90 w 128"/>
                <a:gd name="T5" fmla="*/ 161 h 169"/>
                <a:gd name="T6" fmla="*/ 120 w 128"/>
                <a:gd name="T7" fmla="*/ 95 h 169"/>
                <a:gd name="T8" fmla="*/ 120 w 128"/>
                <a:gd name="T9" fmla="*/ 50 h 169"/>
                <a:gd name="T10" fmla="*/ 64 w 128"/>
                <a:gd name="T11" fmla="*/ 8 h 169"/>
                <a:gd name="T12" fmla="*/ 64 w 128"/>
                <a:gd name="T13" fmla="*/ 8 h 169"/>
                <a:gd name="T14" fmla="*/ 8 w 128"/>
                <a:gd name="T15" fmla="*/ 50 h 169"/>
                <a:gd name="T16" fmla="*/ 8 w 128"/>
                <a:gd name="T17" fmla="*/ 95 h 169"/>
                <a:gd name="T18" fmla="*/ 38 w 128"/>
                <a:gd name="T19" fmla="*/ 161 h 169"/>
                <a:gd name="T20" fmla="*/ 39 w 128"/>
                <a:gd name="T21" fmla="*/ 166 h 169"/>
                <a:gd name="T22" fmla="*/ 34 w 128"/>
                <a:gd name="T23" fmla="*/ 167 h 169"/>
                <a:gd name="T24" fmla="*/ 0 w 128"/>
                <a:gd name="T25" fmla="*/ 95 h 169"/>
                <a:gd name="T26" fmla="*/ 0 w 128"/>
                <a:gd name="T27" fmla="*/ 50 h 169"/>
                <a:gd name="T28" fmla="*/ 0 w 128"/>
                <a:gd name="T29" fmla="*/ 49 h 169"/>
                <a:gd name="T30" fmla="*/ 64 w 128"/>
                <a:gd name="T31" fmla="*/ 0 h 169"/>
                <a:gd name="T32" fmla="*/ 64 w 128"/>
                <a:gd name="T33" fmla="*/ 0 h 169"/>
                <a:gd name="T34" fmla="*/ 128 w 128"/>
                <a:gd name="T35" fmla="*/ 49 h 169"/>
                <a:gd name="T36" fmla="*/ 128 w 128"/>
                <a:gd name="T37" fmla="*/ 50 h 169"/>
                <a:gd name="T38" fmla="*/ 128 w 128"/>
                <a:gd name="T39" fmla="*/ 95 h 169"/>
                <a:gd name="T40" fmla="*/ 94 w 128"/>
                <a:gd name="T41" fmla="*/ 167 h 169"/>
                <a:gd name="T42" fmla="*/ 92 w 128"/>
                <a:gd name="T43" fmla="*/ 168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8" h="169">
                  <a:moveTo>
                    <a:pt x="92" y="168"/>
                  </a:moveTo>
                  <a:cubicBezTo>
                    <a:pt x="91" y="168"/>
                    <a:pt x="89" y="167"/>
                    <a:pt x="89" y="166"/>
                  </a:cubicBezTo>
                  <a:cubicBezTo>
                    <a:pt x="88" y="164"/>
                    <a:pt x="88" y="162"/>
                    <a:pt x="90" y="161"/>
                  </a:cubicBezTo>
                  <a:cubicBezTo>
                    <a:pt x="120" y="143"/>
                    <a:pt x="120" y="96"/>
                    <a:pt x="120" y="95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16" y="25"/>
                    <a:pt x="87" y="8"/>
                    <a:pt x="64" y="8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41" y="8"/>
                    <a:pt x="12" y="25"/>
                    <a:pt x="8" y="50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8" y="96"/>
                    <a:pt x="8" y="142"/>
                    <a:pt x="38" y="161"/>
                  </a:cubicBezTo>
                  <a:cubicBezTo>
                    <a:pt x="40" y="162"/>
                    <a:pt x="41" y="164"/>
                    <a:pt x="39" y="166"/>
                  </a:cubicBezTo>
                  <a:cubicBezTo>
                    <a:pt x="38" y="168"/>
                    <a:pt x="36" y="169"/>
                    <a:pt x="34" y="167"/>
                  </a:cubicBezTo>
                  <a:cubicBezTo>
                    <a:pt x="0" y="146"/>
                    <a:pt x="0" y="97"/>
                    <a:pt x="0" y="95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4" y="25"/>
                    <a:pt x="30" y="0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97" y="0"/>
                    <a:pt x="124" y="25"/>
                    <a:pt x="128" y="49"/>
                  </a:cubicBezTo>
                  <a:cubicBezTo>
                    <a:pt x="128" y="49"/>
                    <a:pt x="128" y="49"/>
                    <a:pt x="128" y="50"/>
                  </a:cubicBezTo>
                  <a:cubicBezTo>
                    <a:pt x="128" y="95"/>
                    <a:pt x="128" y="95"/>
                    <a:pt x="128" y="95"/>
                  </a:cubicBezTo>
                  <a:cubicBezTo>
                    <a:pt x="128" y="97"/>
                    <a:pt x="128" y="147"/>
                    <a:pt x="94" y="167"/>
                  </a:cubicBezTo>
                  <a:cubicBezTo>
                    <a:pt x="94" y="168"/>
                    <a:pt x="93" y="168"/>
                    <a:pt x="92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471" name="Group 2470"/>
          <p:cNvGrpSpPr/>
          <p:nvPr/>
        </p:nvGrpSpPr>
        <p:grpSpPr>
          <a:xfrm>
            <a:off x="6575236" y="2701367"/>
            <a:ext cx="412922" cy="412065"/>
            <a:chOff x="2787401" y="3540697"/>
            <a:chExt cx="311959" cy="311312"/>
          </a:xfrm>
        </p:grpSpPr>
        <p:sp>
          <p:nvSpPr>
            <p:cNvPr id="2404" name="Freeform 875"/>
            <p:cNvSpPr>
              <a:spLocks/>
            </p:cNvSpPr>
            <p:nvPr/>
          </p:nvSpPr>
          <p:spPr bwMode="auto">
            <a:xfrm>
              <a:off x="2787401" y="3600241"/>
              <a:ext cx="311959" cy="251768"/>
            </a:xfrm>
            <a:custGeom>
              <a:avLst/>
              <a:gdLst>
                <a:gd name="T0" fmla="*/ 228 w 240"/>
                <a:gd name="T1" fmla="*/ 194 h 194"/>
                <a:gd name="T2" fmla="*/ 12 w 240"/>
                <a:gd name="T3" fmla="*/ 194 h 194"/>
                <a:gd name="T4" fmla="*/ 0 w 240"/>
                <a:gd name="T5" fmla="*/ 182 h 194"/>
                <a:gd name="T6" fmla="*/ 0 w 240"/>
                <a:gd name="T7" fmla="*/ 167 h 194"/>
                <a:gd name="T8" fmla="*/ 2 w 240"/>
                <a:gd name="T9" fmla="*/ 163 h 194"/>
                <a:gd name="T10" fmla="*/ 80 w 240"/>
                <a:gd name="T11" fmla="*/ 121 h 194"/>
                <a:gd name="T12" fmla="*/ 86 w 240"/>
                <a:gd name="T13" fmla="*/ 117 h 194"/>
                <a:gd name="T14" fmla="*/ 81 w 240"/>
                <a:gd name="T15" fmla="*/ 116 h 194"/>
                <a:gd name="T16" fmla="*/ 35 w 240"/>
                <a:gd name="T17" fmla="*/ 109 h 194"/>
                <a:gd name="T18" fmla="*/ 32 w 240"/>
                <a:gd name="T19" fmla="*/ 106 h 194"/>
                <a:gd name="T20" fmla="*/ 34 w 240"/>
                <a:gd name="T21" fmla="*/ 102 h 194"/>
                <a:gd name="T22" fmla="*/ 60 w 240"/>
                <a:gd name="T23" fmla="*/ 6 h 194"/>
                <a:gd name="T24" fmla="*/ 64 w 240"/>
                <a:gd name="T25" fmla="*/ 2 h 194"/>
                <a:gd name="T26" fmla="*/ 64 w 240"/>
                <a:gd name="T27" fmla="*/ 2 h 194"/>
                <a:gd name="T28" fmla="*/ 68 w 240"/>
                <a:gd name="T29" fmla="*/ 6 h 194"/>
                <a:gd name="T30" fmla="*/ 45 w 240"/>
                <a:gd name="T31" fmla="*/ 102 h 194"/>
                <a:gd name="T32" fmla="*/ 82 w 240"/>
                <a:gd name="T33" fmla="*/ 108 h 194"/>
                <a:gd name="T34" fmla="*/ 96 w 240"/>
                <a:gd name="T35" fmla="*/ 117 h 194"/>
                <a:gd name="T36" fmla="*/ 84 w 240"/>
                <a:gd name="T37" fmla="*/ 128 h 194"/>
                <a:gd name="T38" fmla="*/ 8 w 240"/>
                <a:gd name="T39" fmla="*/ 169 h 194"/>
                <a:gd name="T40" fmla="*/ 8 w 240"/>
                <a:gd name="T41" fmla="*/ 182 h 194"/>
                <a:gd name="T42" fmla="*/ 12 w 240"/>
                <a:gd name="T43" fmla="*/ 186 h 194"/>
                <a:gd name="T44" fmla="*/ 228 w 240"/>
                <a:gd name="T45" fmla="*/ 186 h 194"/>
                <a:gd name="T46" fmla="*/ 232 w 240"/>
                <a:gd name="T47" fmla="*/ 182 h 194"/>
                <a:gd name="T48" fmla="*/ 232 w 240"/>
                <a:gd name="T49" fmla="*/ 169 h 194"/>
                <a:gd name="T50" fmla="*/ 156 w 240"/>
                <a:gd name="T51" fmla="*/ 128 h 194"/>
                <a:gd name="T52" fmla="*/ 144 w 240"/>
                <a:gd name="T53" fmla="*/ 117 h 194"/>
                <a:gd name="T54" fmla="*/ 158 w 240"/>
                <a:gd name="T55" fmla="*/ 108 h 194"/>
                <a:gd name="T56" fmla="*/ 195 w 240"/>
                <a:gd name="T57" fmla="*/ 102 h 194"/>
                <a:gd name="T58" fmla="*/ 172 w 240"/>
                <a:gd name="T59" fmla="*/ 4 h 194"/>
                <a:gd name="T60" fmla="*/ 176 w 240"/>
                <a:gd name="T61" fmla="*/ 0 h 194"/>
                <a:gd name="T62" fmla="*/ 176 w 240"/>
                <a:gd name="T63" fmla="*/ 0 h 194"/>
                <a:gd name="T64" fmla="*/ 180 w 240"/>
                <a:gd name="T65" fmla="*/ 4 h 194"/>
                <a:gd name="T66" fmla="*/ 206 w 240"/>
                <a:gd name="T67" fmla="*/ 102 h 194"/>
                <a:gd name="T68" fmla="*/ 208 w 240"/>
                <a:gd name="T69" fmla="*/ 106 h 194"/>
                <a:gd name="T70" fmla="*/ 205 w 240"/>
                <a:gd name="T71" fmla="*/ 109 h 194"/>
                <a:gd name="T72" fmla="*/ 159 w 240"/>
                <a:gd name="T73" fmla="*/ 116 h 194"/>
                <a:gd name="T74" fmla="*/ 154 w 240"/>
                <a:gd name="T75" fmla="*/ 117 h 194"/>
                <a:gd name="T76" fmla="*/ 160 w 240"/>
                <a:gd name="T77" fmla="*/ 121 h 194"/>
                <a:gd name="T78" fmla="*/ 238 w 240"/>
                <a:gd name="T79" fmla="*/ 163 h 194"/>
                <a:gd name="T80" fmla="*/ 240 w 240"/>
                <a:gd name="T81" fmla="*/ 167 h 194"/>
                <a:gd name="T82" fmla="*/ 240 w 240"/>
                <a:gd name="T83" fmla="*/ 182 h 194"/>
                <a:gd name="T84" fmla="*/ 228 w 240"/>
                <a:gd name="T85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40" h="194">
                  <a:moveTo>
                    <a:pt x="228" y="194"/>
                  </a:moveTo>
                  <a:cubicBezTo>
                    <a:pt x="12" y="194"/>
                    <a:pt x="12" y="194"/>
                    <a:pt x="12" y="194"/>
                  </a:cubicBezTo>
                  <a:cubicBezTo>
                    <a:pt x="5" y="194"/>
                    <a:pt x="0" y="189"/>
                    <a:pt x="0" y="182"/>
                  </a:cubicBezTo>
                  <a:cubicBezTo>
                    <a:pt x="0" y="167"/>
                    <a:pt x="0" y="167"/>
                    <a:pt x="0" y="167"/>
                  </a:cubicBezTo>
                  <a:cubicBezTo>
                    <a:pt x="0" y="165"/>
                    <a:pt x="1" y="164"/>
                    <a:pt x="2" y="163"/>
                  </a:cubicBezTo>
                  <a:cubicBezTo>
                    <a:pt x="80" y="121"/>
                    <a:pt x="80" y="121"/>
                    <a:pt x="80" y="121"/>
                  </a:cubicBezTo>
                  <a:cubicBezTo>
                    <a:pt x="83" y="119"/>
                    <a:pt x="85" y="118"/>
                    <a:pt x="86" y="117"/>
                  </a:cubicBezTo>
                  <a:cubicBezTo>
                    <a:pt x="85" y="116"/>
                    <a:pt x="83" y="116"/>
                    <a:pt x="81" y="116"/>
                  </a:cubicBezTo>
                  <a:cubicBezTo>
                    <a:pt x="35" y="109"/>
                    <a:pt x="35" y="109"/>
                    <a:pt x="35" y="109"/>
                  </a:cubicBezTo>
                  <a:cubicBezTo>
                    <a:pt x="34" y="109"/>
                    <a:pt x="32" y="107"/>
                    <a:pt x="32" y="106"/>
                  </a:cubicBezTo>
                  <a:cubicBezTo>
                    <a:pt x="32" y="104"/>
                    <a:pt x="32" y="103"/>
                    <a:pt x="34" y="102"/>
                  </a:cubicBezTo>
                  <a:cubicBezTo>
                    <a:pt x="59" y="84"/>
                    <a:pt x="60" y="7"/>
                    <a:pt x="60" y="6"/>
                  </a:cubicBezTo>
                  <a:cubicBezTo>
                    <a:pt x="60" y="4"/>
                    <a:pt x="62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6" y="2"/>
                    <a:pt x="68" y="4"/>
                    <a:pt x="68" y="6"/>
                  </a:cubicBezTo>
                  <a:cubicBezTo>
                    <a:pt x="68" y="9"/>
                    <a:pt x="67" y="76"/>
                    <a:pt x="45" y="102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3" y="108"/>
                    <a:pt x="96" y="110"/>
                    <a:pt x="96" y="117"/>
                  </a:cubicBezTo>
                  <a:cubicBezTo>
                    <a:pt x="96" y="120"/>
                    <a:pt x="92" y="123"/>
                    <a:pt x="84" y="128"/>
                  </a:cubicBezTo>
                  <a:cubicBezTo>
                    <a:pt x="8" y="169"/>
                    <a:pt x="8" y="169"/>
                    <a:pt x="8" y="169"/>
                  </a:cubicBezTo>
                  <a:cubicBezTo>
                    <a:pt x="8" y="182"/>
                    <a:pt x="8" y="182"/>
                    <a:pt x="8" y="182"/>
                  </a:cubicBezTo>
                  <a:cubicBezTo>
                    <a:pt x="8" y="184"/>
                    <a:pt x="10" y="186"/>
                    <a:pt x="12" y="186"/>
                  </a:cubicBezTo>
                  <a:cubicBezTo>
                    <a:pt x="228" y="186"/>
                    <a:pt x="228" y="186"/>
                    <a:pt x="228" y="186"/>
                  </a:cubicBezTo>
                  <a:cubicBezTo>
                    <a:pt x="230" y="186"/>
                    <a:pt x="232" y="184"/>
                    <a:pt x="232" y="182"/>
                  </a:cubicBezTo>
                  <a:cubicBezTo>
                    <a:pt x="232" y="169"/>
                    <a:pt x="232" y="169"/>
                    <a:pt x="232" y="169"/>
                  </a:cubicBezTo>
                  <a:cubicBezTo>
                    <a:pt x="156" y="128"/>
                    <a:pt x="156" y="128"/>
                    <a:pt x="156" y="128"/>
                  </a:cubicBezTo>
                  <a:cubicBezTo>
                    <a:pt x="148" y="123"/>
                    <a:pt x="144" y="120"/>
                    <a:pt x="144" y="117"/>
                  </a:cubicBezTo>
                  <a:cubicBezTo>
                    <a:pt x="144" y="110"/>
                    <a:pt x="157" y="108"/>
                    <a:pt x="158" y="108"/>
                  </a:cubicBezTo>
                  <a:cubicBezTo>
                    <a:pt x="195" y="102"/>
                    <a:pt x="195" y="102"/>
                    <a:pt x="195" y="102"/>
                  </a:cubicBezTo>
                  <a:cubicBezTo>
                    <a:pt x="173" y="75"/>
                    <a:pt x="172" y="8"/>
                    <a:pt x="172" y="4"/>
                  </a:cubicBezTo>
                  <a:cubicBezTo>
                    <a:pt x="172" y="2"/>
                    <a:pt x="174" y="0"/>
                    <a:pt x="176" y="0"/>
                  </a:cubicBezTo>
                  <a:cubicBezTo>
                    <a:pt x="176" y="0"/>
                    <a:pt x="176" y="0"/>
                    <a:pt x="176" y="0"/>
                  </a:cubicBezTo>
                  <a:cubicBezTo>
                    <a:pt x="178" y="0"/>
                    <a:pt x="180" y="2"/>
                    <a:pt x="180" y="4"/>
                  </a:cubicBezTo>
                  <a:cubicBezTo>
                    <a:pt x="180" y="5"/>
                    <a:pt x="181" y="84"/>
                    <a:pt x="206" y="102"/>
                  </a:cubicBezTo>
                  <a:cubicBezTo>
                    <a:pt x="208" y="103"/>
                    <a:pt x="208" y="104"/>
                    <a:pt x="208" y="106"/>
                  </a:cubicBezTo>
                  <a:cubicBezTo>
                    <a:pt x="208" y="107"/>
                    <a:pt x="206" y="109"/>
                    <a:pt x="205" y="109"/>
                  </a:cubicBezTo>
                  <a:cubicBezTo>
                    <a:pt x="159" y="116"/>
                    <a:pt x="159" y="116"/>
                    <a:pt x="159" y="116"/>
                  </a:cubicBezTo>
                  <a:cubicBezTo>
                    <a:pt x="157" y="116"/>
                    <a:pt x="155" y="116"/>
                    <a:pt x="154" y="117"/>
                  </a:cubicBezTo>
                  <a:cubicBezTo>
                    <a:pt x="155" y="118"/>
                    <a:pt x="157" y="119"/>
                    <a:pt x="160" y="121"/>
                  </a:cubicBezTo>
                  <a:cubicBezTo>
                    <a:pt x="238" y="163"/>
                    <a:pt x="238" y="163"/>
                    <a:pt x="238" y="163"/>
                  </a:cubicBezTo>
                  <a:cubicBezTo>
                    <a:pt x="239" y="164"/>
                    <a:pt x="240" y="165"/>
                    <a:pt x="240" y="167"/>
                  </a:cubicBezTo>
                  <a:cubicBezTo>
                    <a:pt x="240" y="182"/>
                    <a:pt x="240" y="182"/>
                    <a:pt x="240" y="182"/>
                  </a:cubicBezTo>
                  <a:cubicBezTo>
                    <a:pt x="240" y="189"/>
                    <a:pt x="235" y="194"/>
                    <a:pt x="228" y="1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05" name="Freeform 876"/>
            <p:cNvSpPr>
              <a:spLocks/>
            </p:cNvSpPr>
            <p:nvPr/>
          </p:nvSpPr>
          <p:spPr bwMode="auto">
            <a:xfrm>
              <a:off x="2865714" y="3540697"/>
              <a:ext cx="155980" cy="72488"/>
            </a:xfrm>
            <a:custGeom>
              <a:avLst/>
              <a:gdLst>
                <a:gd name="T0" fmla="*/ 4 w 120"/>
                <a:gd name="T1" fmla="*/ 56 h 56"/>
                <a:gd name="T2" fmla="*/ 3 w 120"/>
                <a:gd name="T3" fmla="*/ 56 h 56"/>
                <a:gd name="T4" fmla="*/ 0 w 120"/>
                <a:gd name="T5" fmla="*/ 51 h 56"/>
                <a:gd name="T6" fmla="*/ 60 w 120"/>
                <a:gd name="T7" fmla="*/ 0 h 56"/>
                <a:gd name="T8" fmla="*/ 120 w 120"/>
                <a:gd name="T9" fmla="*/ 50 h 56"/>
                <a:gd name="T10" fmla="*/ 117 w 120"/>
                <a:gd name="T11" fmla="*/ 54 h 56"/>
                <a:gd name="T12" fmla="*/ 112 w 120"/>
                <a:gd name="T13" fmla="*/ 51 h 56"/>
                <a:gd name="T14" fmla="*/ 60 w 120"/>
                <a:gd name="T15" fmla="*/ 8 h 56"/>
                <a:gd name="T16" fmla="*/ 8 w 120"/>
                <a:gd name="T17" fmla="*/ 53 h 56"/>
                <a:gd name="T18" fmla="*/ 4 w 120"/>
                <a:gd name="T1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" h="56">
                  <a:moveTo>
                    <a:pt x="4" y="56"/>
                  </a:moveTo>
                  <a:cubicBezTo>
                    <a:pt x="4" y="56"/>
                    <a:pt x="4" y="56"/>
                    <a:pt x="3" y="56"/>
                  </a:cubicBezTo>
                  <a:cubicBezTo>
                    <a:pt x="1" y="56"/>
                    <a:pt x="0" y="53"/>
                    <a:pt x="0" y="51"/>
                  </a:cubicBezTo>
                  <a:cubicBezTo>
                    <a:pt x="5" y="22"/>
                    <a:pt x="31" y="0"/>
                    <a:pt x="60" y="0"/>
                  </a:cubicBezTo>
                  <a:cubicBezTo>
                    <a:pt x="90" y="0"/>
                    <a:pt x="115" y="21"/>
                    <a:pt x="120" y="50"/>
                  </a:cubicBezTo>
                  <a:cubicBezTo>
                    <a:pt x="120" y="52"/>
                    <a:pt x="119" y="54"/>
                    <a:pt x="117" y="54"/>
                  </a:cubicBezTo>
                  <a:cubicBezTo>
                    <a:pt x="115" y="55"/>
                    <a:pt x="112" y="53"/>
                    <a:pt x="112" y="51"/>
                  </a:cubicBezTo>
                  <a:cubicBezTo>
                    <a:pt x="108" y="26"/>
                    <a:pt x="86" y="8"/>
                    <a:pt x="60" y="8"/>
                  </a:cubicBezTo>
                  <a:cubicBezTo>
                    <a:pt x="35" y="8"/>
                    <a:pt x="12" y="27"/>
                    <a:pt x="8" y="53"/>
                  </a:cubicBezTo>
                  <a:cubicBezTo>
                    <a:pt x="8" y="55"/>
                    <a:pt x="6" y="56"/>
                    <a:pt x="4" y="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34" name="Group 2333"/>
          <p:cNvGrpSpPr/>
          <p:nvPr/>
        </p:nvGrpSpPr>
        <p:grpSpPr>
          <a:xfrm>
            <a:off x="5069185" y="4967295"/>
            <a:ext cx="412922" cy="411208"/>
            <a:chOff x="3592512" y="8029576"/>
            <a:chExt cx="765176" cy="762000"/>
          </a:xfrm>
          <a:solidFill>
            <a:schemeClr val="accent1"/>
          </a:solidFill>
        </p:grpSpPr>
        <p:sp>
          <p:nvSpPr>
            <p:cNvPr id="2399" name="Freeform 877"/>
            <p:cNvSpPr>
              <a:spLocks noEditPoints="1"/>
            </p:cNvSpPr>
            <p:nvPr/>
          </p:nvSpPr>
          <p:spPr bwMode="auto">
            <a:xfrm>
              <a:off x="3746500" y="8029576"/>
              <a:ext cx="611188" cy="609600"/>
            </a:xfrm>
            <a:custGeom>
              <a:avLst/>
              <a:gdLst>
                <a:gd name="T0" fmla="*/ 96 w 192"/>
                <a:gd name="T1" fmla="*/ 192 h 192"/>
                <a:gd name="T2" fmla="*/ 0 w 192"/>
                <a:gd name="T3" fmla="*/ 96 h 192"/>
                <a:gd name="T4" fmla="*/ 96 w 192"/>
                <a:gd name="T5" fmla="*/ 0 h 192"/>
                <a:gd name="T6" fmla="*/ 192 w 192"/>
                <a:gd name="T7" fmla="*/ 96 h 192"/>
                <a:gd name="T8" fmla="*/ 96 w 192"/>
                <a:gd name="T9" fmla="*/ 192 h 192"/>
                <a:gd name="T10" fmla="*/ 96 w 192"/>
                <a:gd name="T11" fmla="*/ 8 h 192"/>
                <a:gd name="T12" fmla="*/ 8 w 192"/>
                <a:gd name="T13" fmla="*/ 96 h 192"/>
                <a:gd name="T14" fmla="*/ 96 w 192"/>
                <a:gd name="T15" fmla="*/ 184 h 192"/>
                <a:gd name="T16" fmla="*/ 184 w 192"/>
                <a:gd name="T17" fmla="*/ 96 h 192"/>
                <a:gd name="T18" fmla="*/ 96 w 192"/>
                <a:gd name="T19" fmla="*/ 8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2" h="192">
                  <a:moveTo>
                    <a:pt x="96" y="192"/>
                  </a:moveTo>
                  <a:cubicBezTo>
                    <a:pt x="43" y="192"/>
                    <a:pt x="0" y="149"/>
                    <a:pt x="0" y="96"/>
                  </a:cubicBezTo>
                  <a:cubicBezTo>
                    <a:pt x="0" y="43"/>
                    <a:pt x="43" y="0"/>
                    <a:pt x="96" y="0"/>
                  </a:cubicBezTo>
                  <a:cubicBezTo>
                    <a:pt x="149" y="0"/>
                    <a:pt x="192" y="43"/>
                    <a:pt x="192" y="96"/>
                  </a:cubicBezTo>
                  <a:cubicBezTo>
                    <a:pt x="192" y="149"/>
                    <a:pt x="149" y="192"/>
                    <a:pt x="96" y="192"/>
                  </a:cubicBezTo>
                  <a:close/>
                  <a:moveTo>
                    <a:pt x="96" y="8"/>
                  </a:moveTo>
                  <a:cubicBezTo>
                    <a:pt x="47" y="8"/>
                    <a:pt x="8" y="47"/>
                    <a:pt x="8" y="96"/>
                  </a:cubicBezTo>
                  <a:cubicBezTo>
                    <a:pt x="8" y="145"/>
                    <a:pt x="47" y="184"/>
                    <a:pt x="96" y="184"/>
                  </a:cubicBezTo>
                  <a:cubicBezTo>
                    <a:pt x="145" y="184"/>
                    <a:pt x="184" y="145"/>
                    <a:pt x="184" y="96"/>
                  </a:cubicBezTo>
                  <a:cubicBezTo>
                    <a:pt x="184" y="47"/>
                    <a:pt x="145" y="8"/>
                    <a:pt x="9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00" name="Freeform 878"/>
            <p:cNvSpPr>
              <a:spLocks/>
            </p:cNvSpPr>
            <p:nvPr/>
          </p:nvSpPr>
          <p:spPr bwMode="auto">
            <a:xfrm>
              <a:off x="3592512" y="8528051"/>
              <a:ext cx="265113" cy="263525"/>
            </a:xfrm>
            <a:custGeom>
              <a:avLst/>
              <a:gdLst>
                <a:gd name="T0" fmla="*/ 4 w 83"/>
                <a:gd name="T1" fmla="*/ 83 h 83"/>
                <a:gd name="T2" fmla="*/ 1 w 83"/>
                <a:gd name="T3" fmla="*/ 82 h 83"/>
                <a:gd name="T4" fmla="*/ 1 w 83"/>
                <a:gd name="T5" fmla="*/ 76 h 83"/>
                <a:gd name="T6" fmla="*/ 76 w 83"/>
                <a:gd name="T7" fmla="*/ 1 h 83"/>
                <a:gd name="T8" fmla="*/ 82 w 83"/>
                <a:gd name="T9" fmla="*/ 1 h 83"/>
                <a:gd name="T10" fmla="*/ 82 w 83"/>
                <a:gd name="T11" fmla="*/ 7 h 83"/>
                <a:gd name="T12" fmla="*/ 7 w 83"/>
                <a:gd name="T13" fmla="*/ 82 h 83"/>
                <a:gd name="T14" fmla="*/ 4 w 83"/>
                <a:gd name="T1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83">
                  <a:moveTo>
                    <a:pt x="4" y="83"/>
                  </a:moveTo>
                  <a:cubicBezTo>
                    <a:pt x="3" y="83"/>
                    <a:pt x="2" y="83"/>
                    <a:pt x="1" y="82"/>
                  </a:cubicBezTo>
                  <a:cubicBezTo>
                    <a:pt x="0" y="80"/>
                    <a:pt x="0" y="78"/>
                    <a:pt x="1" y="76"/>
                  </a:cubicBezTo>
                  <a:cubicBezTo>
                    <a:pt x="76" y="1"/>
                    <a:pt x="76" y="1"/>
                    <a:pt x="76" y="1"/>
                  </a:cubicBezTo>
                  <a:cubicBezTo>
                    <a:pt x="78" y="0"/>
                    <a:pt x="80" y="0"/>
                    <a:pt x="82" y="1"/>
                  </a:cubicBezTo>
                  <a:cubicBezTo>
                    <a:pt x="83" y="3"/>
                    <a:pt x="83" y="5"/>
                    <a:pt x="82" y="7"/>
                  </a:cubicBezTo>
                  <a:cubicBezTo>
                    <a:pt x="7" y="82"/>
                    <a:pt x="7" y="82"/>
                    <a:pt x="7" y="82"/>
                  </a:cubicBezTo>
                  <a:cubicBezTo>
                    <a:pt x="6" y="83"/>
                    <a:pt x="5" y="83"/>
                    <a:pt x="4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401" name="Freeform 879"/>
            <p:cNvSpPr>
              <a:spLocks/>
            </p:cNvSpPr>
            <p:nvPr/>
          </p:nvSpPr>
          <p:spPr bwMode="auto">
            <a:xfrm>
              <a:off x="3592512" y="8537576"/>
              <a:ext cx="255588" cy="254000"/>
            </a:xfrm>
            <a:custGeom>
              <a:avLst/>
              <a:gdLst>
                <a:gd name="T0" fmla="*/ 76 w 80"/>
                <a:gd name="T1" fmla="*/ 80 h 80"/>
                <a:gd name="T2" fmla="*/ 73 w 80"/>
                <a:gd name="T3" fmla="*/ 79 h 80"/>
                <a:gd name="T4" fmla="*/ 1 w 80"/>
                <a:gd name="T5" fmla="*/ 7 h 80"/>
                <a:gd name="T6" fmla="*/ 1 w 80"/>
                <a:gd name="T7" fmla="*/ 1 h 80"/>
                <a:gd name="T8" fmla="*/ 7 w 80"/>
                <a:gd name="T9" fmla="*/ 1 h 80"/>
                <a:gd name="T10" fmla="*/ 79 w 80"/>
                <a:gd name="T11" fmla="*/ 73 h 80"/>
                <a:gd name="T12" fmla="*/ 79 w 80"/>
                <a:gd name="T13" fmla="*/ 79 h 80"/>
                <a:gd name="T14" fmla="*/ 76 w 80"/>
                <a:gd name="T15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" h="80">
                  <a:moveTo>
                    <a:pt x="76" y="80"/>
                  </a:moveTo>
                  <a:cubicBezTo>
                    <a:pt x="75" y="80"/>
                    <a:pt x="74" y="80"/>
                    <a:pt x="73" y="79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79" y="73"/>
                    <a:pt x="79" y="73"/>
                    <a:pt x="79" y="73"/>
                  </a:cubicBezTo>
                  <a:cubicBezTo>
                    <a:pt x="80" y="75"/>
                    <a:pt x="80" y="77"/>
                    <a:pt x="79" y="79"/>
                  </a:cubicBezTo>
                  <a:cubicBezTo>
                    <a:pt x="78" y="80"/>
                    <a:pt x="77" y="80"/>
                    <a:pt x="76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35" name="Group 2334"/>
          <p:cNvGrpSpPr/>
          <p:nvPr/>
        </p:nvGrpSpPr>
        <p:grpSpPr>
          <a:xfrm>
            <a:off x="5818783" y="4967295"/>
            <a:ext cx="412922" cy="411208"/>
            <a:chOff x="4981576" y="8029576"/>
            <a:chExt cx="765176" cy="762000"/>
          </a:xfrm>
          <a:solidFill>
            <a:schemeClr val="accent1"/>
          </a:solidFill>
        </p:grpSpPr>
        <p:sp>
          <p:nvSpPr>
            <p:cNvPr id="2396" name="Freeform 880"/>
            <p:cNvSpPr>
              <a:spLocks noEditPoints="1"/>
            </p:cNvSpPr>
            <p:nvPr/>
          </p:nvSpPr>
          <p:spPr bwMode="auto">
            <a:xfrm>
              <a:off x="4981576" y="8181976"/>
              <a:ext cx="612776" cy="609600"/>
            </a:xfrm>
            <a:custGeom>
              <a:avLst/>
              <a:gdLst>
                <a:gd name="T0" fmla="*/ 96 w 192"/>
                <a:gd name="T1" fmla="*/ 192 h 192"/>
                <a:gd name="T2" fmla="*/ 0 w 192"/>
                <a:gd name="T3" fmla="*/ 96 h 192"/>
                <a:gd name="T4" fmla="*/ 96 w 192"/>
                <a:gd name="T5" fmla="*/ 0 h 192"/>
                <a:gd name="T6" fmla="*/ 192 w 192"/>
                <a:gd name="T7" fmla="*/ 96 h 192"/>
                <a:gd name="T8" fmla="*/ 96 w 192"/>
                <a:gd name="T9" fmla="*/ 192 h 192"/>
                <a:gd name="T10" fmla="*/ 96 w 192"/>
                <a:gd name="T11" fmla="*/ 8 h 192"/>
                <a:gd name="T12" fmla="*/ 8 w 192"/>
                <a:gd name="T13" fmla="*/ 96 h 192"/>
                <a:gd name="T14" fmla="*/ 96 w 192"/>
                <a:gd name="T15" fmla="*/ 184 h 192"/>
                <a:gd name="T16" fmla="*/ 184 w 192"/>
                <a:gd name="T17" fmla="*/ 96 h 192"/>
                <a:gd name="T18" fmla="*/ 96 w 192"/>
                <a:gd name="T19" fmla="*/ 8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2" h="192">
                  <a:moveTo>
                    <a:pt x="96" y="192"/>
                  </a:moveTo>
                  <a:cubicBezTo>
                    <a:pt x="43" y="192"/>
                    <a:pt x="0" y="149"/>
                    <a:pt x="0" y="96"/>
                  </a:cubicBezTo>
                  <a:cubicBezTo>
                    <a:pt x="0" y="43"/>
                    <a:pt x="43" y="0"/>
                    <a:pt x="96" y="0"/>
                  </a:cubicBezTo>
                  <a:cubicBezTo>
                    <a:pt x="149" y="0"/>
                    <a:pt x="192" y="43"/>
                    <a:pt x="192" y="96"/>
                  </a:cubicBezTo>
                  <a:cubicBezTo>
                    <a:pt x="192" y="149"/>
                    <a:pt x="149" y="192"/>
                    <a:pt x="96" y="192"/>
                  </a:cubicBezTo>
                  <a:close/>
                  <a:moveTo>
                    <a:pt x="96" y="8"/>
                  </a:moveTo>
                  <a:cubicBezTo>
                    <a:pt x="47" y="8"/>
                    <a:pt x="8" y="47"/>
                    <a:pt x="8" y="96"/>
                  </a:cubicBezTo>
                  <a:cubicBezTo>
                    <a:pt x="8" y="145"/>
                    <a:pt x="47" y="184"/>
                    <a:pt x="96" y="184"/>
                  </a:cubicBezTo>
                  <a:cubicBezTo>
                    <a:pt x="145" y="184"/>
                    <a:pt x="184" y="145"/>
                    <a:pt x="184" y="96"/>
                  </a:cubicBezTo>
                  <a:cubicBezTo>
                    <a:pt x="184" y="47"/>
                    <a:pt x="145" y="8"/>
                    <a:pt x="9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97" name="Freeform 881"/>
            <p:cNvSpPr>
              <a:spLocks/>
            </p:cNvSpPr>
            <p:nvPr/>
          </p:nvSpPr>
          <p:spPr bwMode="auto">
            <a:xfrm>
              <a:off x="5478464" y="8029576"/>
              <a:ext cx="268288" cy="263525"/>
            </a:xfrm>
            <a:custGeom>
              <a:avLst/>
              <a:gdLst>
                <a:gd name="T0" fmla="*/ 5 w 84"/>
                <a:gd name="T1" fmla="*/ 83 h 83"/>
                <a:gd name="T2" fmla="*/ 2 w 84"/>
                <a:gd name="T3" fmla="*/ 82 h 83"/>
                <a:gd name="T4" fmla="*/ 2 w 84"/>
                <a:gd name="T5" fmla="*/ 76 h 83"/>
                <a:gd name="T6" fmla="*/ 77 w 84"/>
                <a:gd name="T7" fmla="*/ 1 h 83"/>
                <a:gd name="T8" fmla="*/ 83 w 84"/>
                <a:gd name="T9" fmla="*/ 1 h 83"/>
                <a:gd name="T10" fmla="*/ 83 w 84"/>
                <a:gd name="T11" fmla="*/ 7 h 83"/>
                <a:gd name="T12" fmla="*/ 8 w 84"/>
                <a:gd name="T13" fmla="*/ 82 h 83"/>
                <a:gd name="T14" fmla="*/ 5 w 84"/>
                <a:gd name="T1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83">
                  <a:moveTo>
                    <a:pt x="5" y="83"/>
                  </a:moveTo>
                  <a:cubicBezTo>
                    <a:pt x="4" y="83"/>
                    <a:pt x="3" y="82"/>
                    <a:pt x="2" y="82"/>
                  </a:cubicBezTo>
                  <a:cubicBezTo>
                    <a:pt x="0" y="80"/>
                    <a:pt x="0" y="77"/>
                    <a:pt x="2" y="76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9" y="0"/>
                    <a:pt x="81" y="0"/>
                    <a:pt x="83" y="1"/>
                  </a:cubicBezTo>
                  <a:cubicBezTo>
                    <a:pt x="84" y="3"/>
                    <a:pt x="84" y="5"/>
                    <a:pt x="83" y="7"/>
                  </a:cubicBezTo>
                  <a:cubicBezTo>
                    <a:pt x="8" y="82"/>
                    <a:pt x="8" y="82"/>
                    <a:pt x="8" y="82"/>
                  </a:cubicBezTo>
                  <a:cubicBezTo>
                    <a:pt x="7" y="82"/>
                    <a:pt x="6" y="83"/>
                    <a:pt x="5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98" name="Freeform 882"/>
            <p:cNvSpPr>
              <a:spLocks/>
            </p:cNvSpPr>
            <p:nvPr/>
          </p:nvSpPr>
          <p:spPr bwMode="auto">
            <a:xfrm>
              <a:off x="5518152" y="8029576"/>
              <a:ext cx="228600" cy="228600"/>
            </a:xfrm>
            <a:custGeom>
              <a:avLst/>
              <a:gdLst>
                <a:gd name="T0" fmla="*/ 68 w 72"/>
                <a:gd name="T1" fmla="*/ 72 h 72"/>
                <a:gd name="T2" fmla="*/ 64 w 72"/>
                <a:gd name="T3" fmla="*/ 68 h 72"/>
                <a:gd name="T4" fmla="*/ 64 w 72"/>
                <a:gd name="T5" fmla="*/ 8 h 72"/>
                <a:gd name="T6" fmla="*/ 4 w 72"/>
                <a:gd name="T7" fmla="*/ 8 h 72"/>
                <a:gd name="T8" fmla="*/ 0 w 72"/>
                <a:gd name="T9" fmla="*/ 4 h 72"/>
                <a:gd name="T10" fmla="*/ 4 w 72"/>
                <a:gd name="T11" fmla="*/ 0 h 72"/>
                <a:gd name="T12" fmla="*/ 68 w 72"/>
                <a:gd name="T13" fmla="*/ 0 h 72"/>
                <a:gd name="T14" fmla="*/ 72 w 72"/>
                <a:gd name="T15" fmla="*/ 4 h 72"/>
                <a:gd name="T16" fmla="*/ 72 w 72"/>
                <a:gd name="T17" fmla="*/ 68 h 72"/>
                <a:gd name="T18" fmla="*/ 68 w 72"/>
                <a:gd name="T19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" h="72">
                  <a:moveTo>
                    <a:pt x="68" y="72"/>
                  </a:moveTo>
                  <a:cubicBezTo>
                    <a:pt x="66" y="72"/>
                    <a:pt x="64" y="70"/>
                    <a:pt x="64" y="68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70" y="0"/>
                    <a:pt x="72" y="2"/>
                    <a:pt x="72" y="4"/>
                  </a:cubicBezTo>
                  <a:cubicBezTo>
                    <a:pt x="72" y="68"/>
                    <a:pt x="72" y="68"/>
                    <a:pt x="72" y="68"/>
                  </a:cubicBezTo>
                  <a:cubicBezTo>
                    <a:pt x="72" y="70"/>
                    <a:pt x="70" y="72"/>
                    <a:pt x="68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36" name="Group 2335"/>
          <p:cNvGrpSpPr/>
          <p:nvPr/>
        </p:nvGrpSpPr>
        <p:grpSpPr>
          <a:xfrm>
            <a:off x="4305879" y="2742487"/>
            <a:ext cx="412922" cy="329824"/>
            <a:chOff x="2178048" y="3906838"/>
            <a:chExt cx="765176" cy="611188"/>
          </a:xfrm>
          <a:solidFill>
            <a:schemeClr val="accent1"/>
          </a:solidFill>
        </p:grpSpPr>
        <p:sp>
          <p:nvSpPr>
            <p:cNvPr id="2393" name="Freeform 883"/>
            <p:cNvSpPr>
              <a:spLocks/>
            </p:cNvSpPr>
            <p:nvPr/>
          </p:nvSpPr>
          <p:spPr bwMode="auto">
            <a:xfrm>
              <a:off x="2178048" y="4008438"/>
              <a:ext cx="765176" cy="509588"/>
            </a:xfrm>
            <a:custGeom>
              <a:avLst/>
              <a:gdLst>
                <a:gd name="T0" fmla="*/ 221 w 240"/>
                <a:gd name="T1" fmla="*/ 160 h 160"/>
                <a:gd name="T2" fmla="*/ 19 w 240"/>
                <a:gd name="T3" fmla="*/ 160 h 160"/>
                <a:gd name="T4" fmla="*/ 0 w 240"/>
                <a:gd name="T5" fmla="*/ 141 h 160"/>
                <a:gd name="T6" fmla="*/ 0 w 240"/>
                <a:gd name="T7" fmla="*/ 19 h 160"/>
                <a:gd name="T8" fmla="*/ 19 w 240"/>
                <a:gd name="T9" fmla="*/ 0 h 160"/>
                <a:gd name="T10" fmla="*/ 60 w 240"/>
                <a:gd name="T11" fmla="*/ 0 h 160"/>
                <a:gd name="T12" fmla="*/ 64 w 240"/>
                <a:gd name="T13" fmla="*/ 4 h 160"/>
                <a:gd name="T14" fmla="*/ 60 w 240"/>
                <a:gd name="T15" fmla="*/ 8 h 160"/>
                <a:gd name="T16" fmla="*/ 19 w 240"/>
                <a:gd name="T17" fmla="*/ 8 h 160"/>
                <a:gd name="T18" fmla="*/ 8 w 240"/>
                <a:gd name="T19" fmla="*/ 19 h 160"/>
                <a:gd name="T20" fmla="*/ 8 w 240"/>
                <a:gd name="T21" fmla="*/ 141 h 160"/>
                <a:gd name="T22" fmla="*/ 19 w 240"/>
                <a:gd name="T23" fmla="*/ 152 h 160"/>
                <a:gd name="T24" fmla="*/ 221 w 240"/>
                <a:gd name="T25" fmla="*/ 152 h 160"/>
                <a:gd name="T26" fmla="*/ 232 w 240"/>
                <a:gd name="T27" fmla="*/ 141 h 160"/>
                <a:gd name="T28" fmla="*/ 232 w 240"/>
                <a:gd name="T29" fmla="*/ 19 h 160"/>
                <a:gd name="T30" fmla="*/ 221 w 240"/>
                <a:gd name="T31" fmla="*/ 8 h 160"/>
                <a:gd name="T32" fmla="*/ 180 w 240"/>
                <a:gd name="T33" fmla="*/ 8 h 160"/>
                <a:gd name="T34" fmla="*/ 176 w 240"/>
                <a:gd name="T35" fmla="*/ 4 h 160"/>
                <a:gd name="T36" fmla="*/ 180 w 240"/>
                <a:gd name="T37" fmla="*/ 0 h 160"/>
                <a:gd name="T38" fmla="*/ 221 w 240"/>
                <a:gd name="T39" fmla="*/ 0 h 160"/>
                <a:gd name="T40" fmla="*/ 240 w 240"/>
                <a:gd name="T41" fmla="*/ 19 h 160"/>
                <a:gd name="T42" fmla="*/ 240 w 240"/>
                <a:gd name="T43" fmla="*/ 141 h 160"/>
                <a:gd name="T44" fmla="*/ 221 w 240"/>
                <a:gd name="T45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40" h="160">
                  <a:moveTo>
                    <a:pt x="221" y="160"/>
                  </a:moveTo>
                  <a:cubicBezTo>
                    <a:pt x="19" y="160"/>
                    <a:pt x="19" y="160"/>
                    <a:pt x="19" y="160"/>
                  </a:cubicBezTo>
                  <a:cubicBezTo>
                    <a:pt x="9" y="160"/>
                    <a:pt x="0" y="151"/>
                    <a:pt x="0" y="141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2" y="0"/>
                    <a:pt x="64" y="2"/>
                    <a:pt x="64" y="4"/>
                  </a:cubicBezTo>
                  <a:cubicBezTo>
                    <a:pt x="64" y="6"/>
                    <a:pt x="62" y="8"/>
                    <a:pt x="6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3" y="8"/>
                    <a:pt x="8" y="13"/>
                    <a:pt x="8" y="19"/>
                  </a:cubicBezTo>
                  <a:cubicBezTo>
                    <a:pt x="8" y="141"/>
                    <a:pt x="8" y="141"/>
                    <a:pt x="8" y="141"/>
                  </a:cubicBezTo>
                  <a:cubicBezTo>
                    <a:pt x="8" y="147"/>
                    <a:pt x="13" y="152"/>
                    <a:pt x="19" y="152"/>
                  </a:cubicBezTo>
                  <a:cubicBezTo>
                    <a:pt x="221" y="152"/>
                    <a:pt x="221" y="152"/>
                    <a:pt x="221" y="152"/>
                  </a:cubicBezTo>
                  <a:cubicBezTo>
                    <a:pt x="227" y="152"/>
                    <a:pt x="232" y="147"/>
                    <a:pt x="232" y="141"/>
                  </a:cubicBezTo>
                  <a:cubicBezTo>
                    <a:pt x="232" y="19"/>
                    <a:pt x="232" y="19"/>
                    <a:pt x="232" y="19"/>
                  </a:cubicBezTo>
                  <a:cubicBezTo>
                    <a:pt x="232" y="13"/>
                    <a:pt x="227" y="8"/>
                    <a:pt x="221" y="8"/>
                  </a:cubicBezTo>
                  <a:cubicBezTo>
                    <a:pt x="180" y="8"/>
                    <a:pt x="180" y="8"/>
                    <a:pt x="180" y="8"/>
                  </a:cubicBezTo>
                  <a:cubicBezTo>
                    <a:pt x="178" y="8"/>
                    <a:pt x="176" y="6"/>
                    <a:pt x="176" y="4"/>
                  </a:cubicBezTo>
                  <a:cubicBezTo>
                    <a:pt x="176" y="2"/>
                    <a:pt x="178" y="0"/>
                    <a:pt x="180" y="0"/>
                  </a:cubicBezTo>
                  <a:cubicBezTo>
                    <a:pt x="221" y="0"/>
                    <a:pt x="221" y="0"/>
                    <a:pt x="221" y="0"/>
                  </a:cubicBezTo>
                  <a:cubicBezTo>
                    <a:pt x="231" y="0"/>
                    <a:pt x="240" y="9"/>
                    <a:pt x="240" y="19"/>
                  </a:cubicBezTo>
                  <a:cubicBezTo>
                    <a:pt x="240" y="141"/>
                    <a:pt x="240" y="141"/>
                    <a:pt x="240" y="141"/>
                  </a:cubicBezTo>
                  <a:cubicBezTo>
                    <a:pt x="240" y="151"/>
                    <a:pt x="231" y="160"/>
                    <a:pt x="221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94" name="Freeform 884"/>
            <p:cNvSpPr>
              <a:spLocks noEditPoints="1"/>
            </p:cNvSpPr>
            <p:nvPr/>
          </p:nvSpPr>
          <p:spPr bwMode="auto">
            <a:xfrm>
              <a:off x="2395536" y="4071938"/>
              <a:ext cx="330200" cy="330200"/>
            </a:xfrm>
            <a:custGeom>
              <a:avLst/>
              <a:gdLst>
                <a:gd name="T0" fmla="*/ 52 w 104"/>
                <a:gd name="T1" fmla="*/ 104 h 104"/>
                <a:gd name="T2" fmla="*/ 0 w 104"/>
                <a:gd name="T3" fmla="*/ 52 h 104"/>
                <a:gd name="T4" fmla="*/ 52 w 104"/>
                <a:gd name="T5" fmla="*/ 0 h 104"/>
                <a:gd name="T6" fmla="*/ 104 w 104"/>
                <a:gd name="T7" fmla="*/ 52 h 104"/>
                <a:gd name="T8" fmla="*/ 52 w 104"/>
                <a:gd name="T9" fmla="*/ 104 h 104"/>
                <a:gd name="T10" fmla="*/ 52 w 104"/>
                <a:gd name="T11" fmla="*/ 8 h 104"/>
                <a:gd name="T12" fmla="*/ 8 w 104"/>
                <a:gd name="T13" fmla="*/ 52 h 104"/>
                <a:gd name="T14" fmla="*/ 52 w 104"/>
                <a:gd name="T15" fmla="*/ 96 h 104"/>
                <a:gd name="T16" fmla="*/ 96 w 104"/>
                <a:gd name="T17" fmla="*/ 52 h 104"/>
                <a:gd name="T18" fmla="*/ 52 w 104"/>
                <a:gd name="T19" fmla="*/ 8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4" h="104">
                  <a:moveTo>
                    <a:pt x="52" y="104"/>
                  </a:moveTo>
                  <a:cubicBezTo>
                    <a:pt x="23" y="104"/>
                    <a:pt x="0" y="80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  <a:cubicBezTo>
                    <a:pt x="104" y="80"/>
                    <a:pt x="81" y="104"/>
                    <a:pt x="52" y="104"/>
                  </a:cubicBezTo>
                  <a:close/>
                  <a:moveTo>
                    <a:pt x="52" y="8"/>
                  </a:moveTo>
                  <a:cubicBezTo>
                    <a:pt x="28" y="8"/>
                    <a:pt x="8" y="27"/>
                    <a:pt x="8" y="52"/>
                  </a:cubicBezTo>
                  <a:cubicBezTo>
                    <a:pt x="8" y="76"/>
                    <a:pt x="28" y="96"/>
                    <a:pt x="52" y="96"/>
                  </a:cubicBezTo>
                  <a:cubicBezTo>
                    <a:pt x="76" y="96"/>
                    <a:pt x="96" y="76"/>
                    <a:pt x="96" y="52"/>
                  </a:cubicBezTo>
                  <a:cubicBezTo>
                    <a:pt x="96" y="27"/>
                    <a:pt x="76" y="8"/>
                    <a:pt x="5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95" name="Freeform 885"/>
            <p:cNvSpPr>
              <a:spLocks/>
            </p:cNvSpPr>
            <p:nvPr/>
          </p:nvSpPr>
          <p:spPr bwMode="auto">
            <a:xfrm>
              <a:off x="2352673" y="3906838"/>
              <a:ext cx="414338" cy="130175"/>
            </a:xfrm>
            <a:custGeom>
              <a:avLst/>
              <a:gdLst>
                <a:gd name="T0" fmla="*/ 125 w 130"/>
                <a:gd name="T1" fmla="*/ 40 h 41"/>
                <a:gd name="T2" fmla="*/ 121 w 130"/>
                <a:gd name="T3" fmla="*/ 38 h 41"/>
                <a:gd name="T4" fmla="*/ 107 w 130"/>
                <a:gd name="T5" fmla="*/ 8 h 41"/>
                <a:gd name="T6" fmla="*/ 23 w 130"/>
                <a:gd name="T7" fmla="*/ 8 h 41"/>
                <a:gd name="T8" fmla="*/ 9 w 130"/>
                <a:gd name="T9" fmla="*/ 38 h 41"/>
                <a:gd name="T10" fmla="*/ 3 w 130"/>
                <a:gd name="T11" fmla="*/ 40 h 41"/>
                <a:gd name="T12" fmla="*/ 1 w 130"/>
                <a:gd name="T13" fmla="*/ 34 h 41"/>
                <a:gd name="T14" fmla="*/ 17 w 130"/>
                <a:gd name="T15" fmla="*/ 2 h 41"/>
                <a:gd name="T16" fmla="*/ 21 w 130"/>
                <a:gd name="T17" fmla="*/ 0 h 41"/>
                <a:gd name="T18" fmla="*/ 109 w 130"/>
                <a:gd name="T19" fmla="*/ 0 h 41"/>
                <a:gd name="T20" fmla="*/ 113 w 130"/>
                <a:gd name="T21" fmla="*/ 2 h 41"/>
                <a:gd name="T22" fmla="*/ 129 w 130"/>
                <a:gd name="T23" fmla="*/ 34 h 41"/>
                <a:gd name="T24" fmla="*/ 127 w 130"/>
                <a:gd name="T25" fmla="*/ 40 h 41"/>
                <a:gd name="T26" fmla="*/ 125 w 130"/>
                <a:gd name="T27" fmla="*/ 4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0" h="41">
                  <a:moveTo>
                    <a:pt x="125" y="40"/>
                  </a:moveTo>
                  <a:cubicBezTo>
                    <a:pt x="124" y="40"/>
                    <a:pt x="122" y="39"/>
                    <a:pt x="121" y="38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8" y="40"/>
                    <a:pt x="5" y="41"/>
                    <a:pt x="3" y="40"/>
                  </a:cubicBezTo>
                  <a:cubicBezTo>
                    <a:pt x="1" y="39"/>
                    <a:pt x="0" y="36"/>
                    <a:pt x="1" y="34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8" y="1"/>
                    <a:pt x="19" y="0"/>
                    <a:pt x="21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1" y="0"/>
                    <a:pt x="112" y="1"/>
                    <a:pt x="113" y="2"/>
                  </a:cubicBezTo>
                  <a:cubicBezTo>
                    <a:pt x="129" y="34"/>
                    <a:pt x="129" y="34"/>
                    <a:pt x="129" y="34"/>
                  </a:cubicBezTo>
                  <a:cubicBezTo>
                    <a:pt x="130" y="36"/>
                    <a:pt x="129" y="39"/>
                    <a:pt x="127" y="40"/>
                  </a:cubicBezTo>
                  <a:cubicBezTo>
                    <a:pt x="126" y="40"/>
                    <a:pt x="126" y="40"/>
                    <a:pt x="12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37" name="Group 2336"/>
          <p:cNvGrpSpPr/>
          <p:nvPr/>
        </p:nvGrpSpPr>
        <p:grpSpPr>
          <a:xfrm>
            <a:off x="3549427" y="5749446"/>
            <a:ext cx="406068" cy="357237"/>
            <a:chOff x="776284" y="9478963"/>
            <a:chExt cx="752476" cy="661988"/>
          </a:xfrm>
          <a:solidFill>
            <a:schemeClr val="accent1"/>
          </a:solidFill>
        </p:grpSpPr>
        <p:sp>
          <p:nvSpPr>
            <p:cNvPr id="2389" name="Freeform 886"/>
            <p:cNvSpPr>
              <a:spLocks/>
            </p:cNvSpPr>
            <p:nvPr/>
          </p:nvSpPr>
          <p:spPr bwMode="auto">
            <a:xfrm>
              <a:off x="776284" y="9669463"/>
              <a:ext cx="203200" cy="280988"/>
            </a:xfrm>
            <a:custGeom>
              <a:avLst/>
              <a:gdLst>
                <a:gd name="T0" fmla="*/ 60 w 64"/>
                <a:gd name="T1" fmla="*/ 88 h 88"/>
                <a:gd name="T2" fmla="*/ 20 w 64"/>
                <a:gd name="T3" fmla="*/ 88 h 88"/>
                <a:gd name="T4" fmla="*/ 0 w 64"/>
                <a:gd name="T5" fmla="*/ 68 h 88"/>
                <a:gd name="T6" fmla="*/ 0 w 64"/>
                <a:gd name="T7" fmla="*/ 20 h 88"/>
                <a:gd name="T8" fmla="*/ 20 w 64"/>
                <a:gd name="T9" fmla="*/ 0 h 88"/>
                <a:gd name="T10" fmla="*/ 60 w 64"/>
                <a:gd name="T11" fmla="*/ 0 h 88"/>
                <a:gd name="T12" fmla="*/ 64 w 64"/>
                <a:gd name="T13" fmla="*/ 4 h 88"/>
                <a:gd name="T14" fmla="*/ 60 w 64"/>
                <a:gd name="T15" fmla="*/ 8 h 88"/>
                <a:gd name="T16" fmla="*/ 20 w 64"/>
                <a:gd name="T17" fmla="*/ 8 h 88"/>
                <a:gd name="T18" fmla="*/ 8 w 64"/>
                <a:gd name="T19" fmla="*/ 20 h 88"/>
                <a:gd name="T20" fmla="*/ 8 w 64"/>
                <a:gd name="T21" fmla="*/ 68 h 88"/>
                <a:gd name="T22" fmla="*/ 20 w 64"/>
                <a:gd name="T23" fmla="*/ 80 h 88"/>
                <a:gd name="T24" fmla="*/ 60 w 64"/>
                <a:gd name="T25" fmla="*/ 80 h 88"/>
                <a:gd name="T26" fmla="*/ 64 w 64"/>
                <a:gd name="T27" fmla="*/ 84 h 88"/>
                <a:gd name="T28" fmla="*/ 60 w 64"/>
                <a:gd name="T29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4" h="88">
                  <a:moveTo>
                    <a:pt x="60" y="88"/>
                  </a:moveTo>
                  <a:cubicBezTo>
                    <a:pt x="20" y="88"/>
                    <a:pt x="20" y="88"/>
                    <a:pt x="20" y="88"/>
                  </a:cubicBezTo>
                  <a:cubicBezTo>
                    <a:pt x="9" y="88"/>
                    <a:pt x="0" y="79"/>
                    <a:pt x="0" y="68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2" y="0"/>
                    <a:pt x="64" y="2"/>
                    <a:pt x="64" y="4"/>
                  </a:cubicBezTo>
                  <a:cubicBezTo>
                    <a:pt x="64" y="6"/>
                    <a:pt x="62" y="8"/>
                    <a:pt x="6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3" y="8"/>
                    <a:pt x="8" y="13"/>
                    <a:pt x="8" y="20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75"/>
                    <a:pt x="13" y="80"/>
                    <a:pt x="20" y="8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2" y="80"/>
                    <a:pt x="64" y="82"/>
                    <a:pt x="64" y="84"/>
                  </a:cubicBezTo>
                  <a:cubicBezTo>
                    <a:pt x="64" y="86"/>
                    <a:pt x="62" y="88"/>
                    <a:pt x="60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90" name="Freeform 887"/>
            <p:cNvSpPr>
              <a:spLocks/>
            </p:cNvSpPr>
            <p:nvPr/>
          </p:nvSpPr>
          <p:spPr bwMode="auto">
            <a:xfrm>
              <a:off x="954084" y="9478963"/>
              <a:ext cx="255588" cy="661988"/>
            </a:xfrm>
            <a:custGeom>
              <a:avLst/>
              <a:gdLst>
                <a:gd name="T0" fmla="*/ 76 w 80"/>
                <a:gd name="T1" fmla="*/ 208 h 208"/>
                <a:gd name="T2" fmla="*/ 73 w 80"/>
                <a:gd name="T3" fmla="*/ 207 h 208"/>
                <a:gd name="T4" fmla="*/ 1 w 80"/>
                <a:gd name="T5" fmla="*/ 147 h 208"/>
                <a:gd name="T6" fmla="*/ 1 w 80"/>
                <a:gd name="T7" fmla="*/ 141 h 208"/>
                <a:gd name="T8" fmla="*/ 7 w 80"/>
                <a:gd name="T9" fmla="*/ 141 h 208"/>
                <a:gd name="T10" fmla="*/ 72 w 80"/>
                <a:gd name="T11" fmla="*/ 195 h 208"/>
                <a:gd name="T12" fmla="*/ 72 w 80"/>
                <a:gd name="T13" fmla="*/ 13 h 208"/>
                <a:gd name="T14" fmla="*/ 7 w 80"/>
                <a:gd name="T15" fmla="*/ 67 h 208"/>
                <a:gd name="T16" fmla="*/ 1 w 80"/>
                <a:gd name="T17" fmla="*/ 67 h 208"/>
                <a:gd name="T18" fmla="*/ 1 w 80"/>
                <a:gd name="T19" fmla="*/ 61 h 208"/>
                <a:gd name="T20" fmla="*/ 73 w 80"/>
                <a:gd name="T21" fmla="*/ 1 h 208"/>
                <a:gd name="T22" fmla="*/ 78 w 80"/>
                <a:gd name="T23" fmla="*/ 0 h 208"/>
                <a:gd name="T24" fmla="*/ 80 w 80"/>
                <a:gd name="T25" fmla="*/ 4 h 208"/>
                <a:gd name="T26" fmla="*/ 80 w 80"/>
                <a:gd name="T27" fmla="*/ 204 h 208"/>
                <a:gd name="T28" fmla="*/ 78 w 80"/>
                <a:gd name="T29" fmla="*/ 208 h 208"/>
                <a:gd name="T30" fmla="*/ 76 w 80"/>
                <a:gd name="T31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0" h="208">
                  <a:moveTo>
                    <a:pt x="76" y="208"/>
                  </a:moveTo>
                  <a:cubicBezTo>
                    <a:pt x="75" y="208"/>
                    <a:pt x="74" y="208"/>
                    <a:pt x="73" y="20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0" y="146"/>
                    <a:pt x="0" y="143"/>
                    <a:pt x="1" y="141"/>
                  </a:cubicBezTo>
                  <a:cubicBezTo>
                    <a:pt x="2" y="140"/>
                    <a:pt x="5" y="140"/>
                    <a:pt x="7" y="141"/>
                  </a:cubicBezTo>
                  <a:cubicBezTo>
                    <a:pt x="72" y="195"/>
                    <a:pt x="72" y="195"/>
                    <a:pt x="72" y="195"/>
                  </a:cubicBezTo>
                  <a:cubicBezTo>
                    <a:pt x="72" y="13"/>
                    <a:pt x="72" y="13"/>
                    <a:pt x="72" y="13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5" y="68"/>
                    <a:pt x="2" y="68"/>
                    <a:pt x="1" y="67"/>
                  </a:cubicBezTo>
                  <a:cubicBezTo>
                    <a:pt x="0" y="65"/>
                    <a:pt x="0" y="62"/>
                    <a:pt x="1" y="6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0"/>
                    <a:pt x="76" y="0"/>
                    <a:pt x="78" y="0"/>
                  </a:cubicBezTo>
                  <a:cubicBezTo>
                    <a:pt x="79" y="1"/>
                    <a:pt x="80" y="2"/>
                    <a:pt x="80" y="4"/>
                  </a:cubicBezTo>
                  <a:cubicBezTo>
                    <a:pt x="80" y="204"/>
                    <a:pt x="80" y="204"/>
                    <a:pt x="80" y="204"/>
                  </a:cubicBezTo>
                  <a:cubicBezTo>
                    <a:pt x="80" y="206"/>
                    <a:pt x="79" y="207"/>
                    <a:pt x="78" y="208"/>
                  </a:cubicBezTo>
                  <a:cubicBezTo>
                    <a:pt x="77" y="208"/>
                    <a:pt x="77" y="208"/>
                    <a:pt x="76" y="2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91" name="Freeform 888"/>
            <p:cNvSpPr>
              <a:spLocks/>
            </p:cNvSpPr>
            <p:nvPr/>
          </p:nvSpPr>
          <p:spPr bwMode="auto">
            <a:xfrm>
              <a:off x="1298572" y="9696451"/>
              <a:ext cx="230188" cy="228600"/>
            </a:xfrm>
            <a:custGeom>
              <a:avLst/>
              <a:gdLst>
                <a:gd name="T0" fmla="*/ 68 w 72"/>
                <a:gd name="T1" fmla="*/ 72 h 72"/>
                <a:gd name="T2" fmla="*/ 65 w 72"/>
                <a:gd name="T3" fmla="*/ 71 h 72"/>
                <a:gd name="T4" fmla="*/ 1 w 72"/>
                <a:gd name="T5" fmla="*/ 7 h 72"/>
                <a:gd name="T6" fmla="*/ 1 w 72"/>
                <a:gd name="T7" fmla="*/ 1 h 72"/>
                <a:gd name="T8" fmla="*/ 7 w 72"/>
                <a:gd name="T9" fmla="*/ 1 h 72"/>
                <a:gd name="T10" fmla="*/ 71 w 72"/>
                <a:gd name="T11" fmla="*/ 65 h 72"/>
                <a:gd name="T12" fmla="*/ 71 w 72"/>
                <a:gd name="T13" fmla="*/ 71 h 72"/>
                <a:gd name="T14" fmla="*/ 68 w 72"/>
                <a:gd name="T15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72">
                  <a:moveTo>
                    <a:pt x="68" y="72"/>
                  </a:moveTo>
                  <a:cubicBezTo>
                    <a:pt x="67" y="72"/>
                    <a:pt x="66" y="72"/>
                    <a:pt x="65" y="71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72" y="67"/>
                    <a:pt x="72" y="69"/>
                    <a:pt x="71" y="71"/>
                  </a:cubicBezTo>
                  <a:cubicBezTo>
                    <a:pt x="70" y="72"/>
                    <a:pt x="69" y="72"/>
                    <a:pt x="68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92" name="Freeform 889"/>
            <p:cNvSpPr>
              <a:spLocks/>
            </p:cNvSpPr>
            <p:nvPr/>
          </p:nvSpPr>
          <p:spPr bwMode="auto">
            <a:xfrm>
              <a:off x="1298572" y="9696451"/>
              <a:ext cx="230188" cy="228600"/>
            </a:xfrm>
            <a:custGeom>
              <a:avLst/>
              <a:gdLst>
                <a:gd name="T0" fmla="*/ 4 w 72"/>
                <a:gd name="T1" fmla="*/ 72 h 72"/>
                <a:gd name="T2" fmla="*/ 1 w 72"/>
                <a:gd name="T3" fmla="*/ 71 h 72"/>
                <a:gd name="T4" fmla="*/ 1 w 72"/>
                <a:gd name="T5" fmla="*/ 65 h 72"/>
                <a:gd name="T6" fmla="*/ 65 w 72"/>
                <a:gd name="T7" fmla="*/ 1 h 72"/>
                <a:gd name="T8" fmla="*/ 71 w 72"/>
                <a:gd name="T9" fmla="*/ 1 h 72"/>
                <a:gd name="T10" fmla="*/ 71 w 72"/>
                <a:gd name="T11" fmla="*/ 7 h 72"/>
                <a:gd name="T12" fmla="*/ 7 w 72"/>
                <a:gd name="T13" fmla="*/ 71 h 72"/>
                <a:gd name="T14" fmla="*/ 4 w 72"/>
                <a:gd name="T15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72">
                  <a:moveTo>
                    <a:pt x="4" y="72"/>
                  </a:moveTo>
                  <a:cubicBezTo>
                    <a:pt x="3" y="72"/>
                    <a:pt x="2" y="72"/>
                    <a:pt x="1" y="71"/>
                  </a:cubicBezTo>
                  <a:cubicBezTo>
                    <a:pt x="0" y="69"/>
                    <a:pt x="0" y="67"/>
                    <a:pt x="1" y="65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7" y="0"/>
                    <a:pt x="69" y="0"/>
                    <a:pt x="71" y="1"/>
                  </a:cubicBezTo>
                  <a:cubicBezTo>
                    <a:pt x="72" y="3"/>
                    <a:pt x="72" y="5"/>
                    <a:pt x="71" y="7"/>
                  </a:cubicBezTo>
                  <a:cubicBezTo>
                    <a:pt x="7" y="71"/>
                    <a:pt x="7" y="71"/>
                    <a:pt x="7" y="71"/>
                  </a:cubicBezTo>
                  <a:cubicBezTo>
                    <a:pt x="6" y="72"/>
                    <a:pt x="5" y="72"/>
                    <a:pt x="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38" name="Group 2337"/>
          <p:cNvGrpSpPr/>
          <p:nvPr/>
        </p:nvGrpSpPr>
        <p:grpSpPr>
          <a:xfrm>
            <a:off x="5062331" y="5749446"/>
            <a:ext cx="412922" cy="357237"/>
            <a:chOff x="3579812" y="9478963"/>
            <a:chExt cx="765176" cy="661988"/>
          </a:xfrm>
          <a:solidFill>
            <a:schemeClr val="accent1"/>
          </a:solidFill>
        </p:grpSpPr>
        <p:sp>
          <p:nvSpPr>
            <p:cNvPr id="2385" name="Freeform 890"/>
            <p:cNvSpPr>
              <a:spLocks/>
            </p:cNvSpPr>
            <p:nvPr/>
          </p:nvSpPr>
          <p:spPr bwMode="auto">
            <a:xfrm>
              <a:off x="3579812" y="9669463"/>
              <a:ext cx="204788" cy="280988"/>
            </a:xfrm>
            <a:custGeom>
              <a:avLst/>
              <a:gdLst>
                <a:gd name="T0" fmla="*/ 60 w 64"/>
                <a:gd name="T1" fmla="*/ 88 h 88"/>
                <a:gd name="T2" fmla="*/ 20 w 64"/>
                <a:gd name="T3" fmla="*/ 88 h 88"/>
                <a:gd name="T4" fmla="*/ 0 w 64"/>
                <a:gd name="T5" fmla="*/ 68 h 88"/>
                <a:gd name="T6" fmla="*/ 0 w 64"/>
                <a:gd name="T7" fmla="*/ 20 h 88"/>
                <a:gd name="T8" fmla="*/ 20 w 64"/>
                <a:gd name="T9" fmla="*/ 0 h 88"/>
                <a:gd name="T10" fmla="*/ 60 w 64"/>
                <a:gd name="T11" fmla="*/ 0 h 88"/>
                <a:gd name="T12" fmla="*/ 64 w 64"/>
                <a:gd name="T13" fmla="*/ 4 h 88"/>
                <a:gd name="T14" fmla="*/ 60 w 64"/>
                <a:gd name="T15" fmla="*/ 8 h 88"/>
                <a:gd name="T16" fmla="*/ 20 w 64"/>
                <a:gd name="T17" fmla="*/ 8 h 88"/>
                <a:gd name="T18" fmla="*/ 8 w 64"/>
                <a:gd name="T19" fmla="*/ 20 h 88"/>
                <a:gd name="T20" fmla="*/ 8 w 64"/>
                <a:gd name="T21" fmla="*/ 68 h 88"/>
                <a:gd name="T22" fmla="*/ 20 w 64"/>
                <a:gd name="T23" fmla="*/ 80 h 88"/>
                <a:gd name="T24" fmla="*/ 60 w 64"/>
                <a:gd name="T25" fmla="*/ 80 h 88"/>
                <a:gd name="T26" fmla="*/ 64 w 64"/>
                <a:gd name="T27" fmla="*/ 84 h 88"/>
                <a:gd name="T28" fmla="*/ 60 w 64"/>
                <a:gd name="T29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4" h="88">
                  <a:moveTo>
                    <a:pt x="60" y="88"/>
                  </a:moveTo>
                  <a:cubicBezTo>
                    <a:pt x="20" y="88"/>
                    <a:pt x="20" y="88"/>
                    <a:pt x="20" y="88"/>
                  </a:cubicBezTo>
                  <a:cubicBezTo>
                    <a:pt x="9" y="88"/>
                    <a:pt x="0" y="79"/>
                    <a:pt x="0" y="68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2" y="0"/>
                    <a:pt x="64" y="2"/>
                    <a:pt x="64" y="4"/>
                  </a:cubicBezTo>
                  <a:cubicBezTo>
                    <a:pt x="64" y="6"/>
                    <a:pt x="62" y="8"/>
                    <a:pt x="6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3" y="8"/>
                    <a:pt x="8" y="13"/>
                    <a:pt x="8" y="20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75"/>
                    <a:pt x="13" y="80"/>
                    <a:pt x="20" y="8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2" y="80"/>
                    <a:pt x="64" y="82"/>
                    <a:pt x="64" y="84"/>
                  </a:cubicBezTo>
                  <a:cubicBezTo>
                    <a:pt x="64" y="86"/>
                    <a:pt x="62" y="88"/>
                    <a:pt x="60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86" name="Freeform 891"/>
            <p:cNvSpPr>
              <a:spLocks/>
            </p:cNvSpPr>
            <p:nvPr/>
          </p:nvSpPr>
          <p:spPr bwMode="auto">
            <a:xfrm>
              <a:off x="3759200" y="9478963"/>
              <a:ext cx="254000" cy="661988"/>
            </a:xfrm>
            <a:custGeom>
              <a:avLst/>
              <a:gdLst>
                <a:gd name="T0" fmla="*/ 76 w 80"/>
                <a:gd name="T1" fmla="*/ 208 h 208"/>
                <a:gd name="T2" fmla="*/ 73 w 80"/>
                <a:gd name="T3" fmla="*/ 207 h 208"/>
                <a:gd name="T4" fmla="*/ 1 w 80"/>
                <a:gd name="T5" fmla="*/ 147 h 208"/>
                <a:gd name="T6" fmla="*/ 1 w 80"/>
                <a:gd name="T7" fmla="*/ 141 h 208"/>
                <a:gd name="T8" fmla="*/ 7 w 80"/>
                <a:gd name="T9" fmla="*/ 141 h 208"/>
                <a:gd name="T10" fmla="*/ 72 w 80"/>
                <a:gd name="T11" fmla="*/ 195 h 208"/>
                <a:gd name="T12" fmla="*/ 72 w 80"/>
                <a:gd name="T13" fmla="*/ 13 h 208"/>
                <a:gd name="T14" fmla="*/ 7 w 80"/>
                <a:gd name="T15" fmla="*/ 67 h 208"/>
                <a:gd name="T16" fmla="*/ 1 w 80"/>
                <a:gd name="T17" fmla="*/ 67 h 208"/>
                <a:gd name="T18" fmla="*/ 1 w 80"/>
                <a:gd name="T19" fmla="*/ 61 h 208"/>
                <a:gd name="T20" fmla="*/ 73 w 80"/>
                <a:gd name="T21" fmla="*/ 1 h 208"/>
                <a:gd name="T22" fmla="*/ 78 w 80"/>
                <a:gd name="T23" fmla="*/ 0 h 208"/>
                <a:gd name="T24" fmla="*/ 80 w 80"/>
                <a:gd name="T25" fmla="*/ 4 h 208"/>
                <a:gd name="T26" fmla="*/ 80 w 80"/>
                <a:gd name="T27" fmla="*/ 204 h 208"/>
                <a:gd name="T28" fmla="*/ 78 w 80"/>
                <a:gd name="T29" fmla="*/ 208 h 208"/>
                <a:gd name="T30" fmla="*/ 76 w 80"/>
                <a:gd name="T31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0" h="208">
                  <a:moveTo>
                    <a:pt x="76" y="208"/>
                  </a:moveTo>
                  <a:cubicBezTo>
                    <a:pt x="75" y="208"/>
                    <a:pt x="74" y="208"/>
                    <a:pt x="73" y="20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0" y="146"/>
                    <a:pt x="0" y="143"/>
                    <a:pt x="1" y="141"/>
                  </a:cubicBezTo>
                  <a:cubicBezTo>
                    <a:pt x="2" y="140"/>
                    <a:pt x="5" y="140"/>
                    <a:pt x="7" y="141"/>
                  </a:cubicBezTo>
                  <a:cubicBezTo>
                    <a:pt x="72" y="195"/>
                    <a:pt x="72" y="195"/>
                    <a:pt x="72" y="195"/>
                  </a:cubicBezTo>
                  <a:cubicBezTo>
                    <a:pt x="72" y="13"/>
                    <a:pt x="72" y="13"/>
                    <a:pt x="72" y="13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5" y="68"/>
                    <a:pt x="2" y="68"/>
                    <a:pt x="1" y="67"/>
                  </a:cubicBezTo>
                  <a:cubicBezTo>
                    <a:pt x="0" y="65"/>
                    <a:pt x="0" y="62"/>
                    <a:pt x="1" y="6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0"/>
                    <a:pt x="76" y="0"/>
                    <a:pt x="78" y="0"/>
                  </a:cubicBezTo>
                  <a:cubicBezTo>
                    <a:pt x="79" y="1"/>
                    <a:pt x="80" y="2"/>
                    <a:pt x="80" y="4"/>
                  </a:cubicBezTo>
                  <a:cubicBezTo>
                    <a:pt x="80" y="204"/>
                    <a:pt x="80" y="204"/>
                    <a:pt x="80" y="204"/>
                  </a:cubicBezTo>
                  <a:cubicBezTo>
                    <a:pt x="80" y="206"/>
                    <a:pt x="79" y="207"/>
                    <a:pt x="78" y="208"/>
                  </a:cubicBezTo>
                  <a:cubicBezTo>
                    <a:pt x="77" y="208"/>
                    <a:pt x="77" y="208"/>
                    <a:pt x="76" y="2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87" name="Freeform 892"/>
            <p:cNvSpPr>
              <a:spLocks/>
            </p:cNvSpPr>
            <p:nvPr/>
          </p:nvSpPr>
          <p:spPr bwMode="auto">
            <a:xfrm>
              <a:off x="4164013" y="9551988"/>
              <a:ext cx="180975" cy="512763"/>
            </a:xfrm>
            <a:custGeom>
              <a:avLst/>
              <a:gdLst>
                <a:gd name="T0" fmla="*/ 5 w 57"/>
                <a:gd name="T1" fmla="*/ 161 h 161"/>
                <a:gd name="T2" fmla="*/ 1 w 57"/>
                <a:gd name="T3" fmla="*/ 158 h 161"/>
                <a:gd name="T4" fmla="*/ 4 w 57"/>
                <a:gd name="T5" fmla="*/ 153 h 161"/>
                <a:gd name="T6" fmla="*/ 49 w 57"/>
                <a:gd name="T7" fmla="*/ 81 h 161"/>
                <a:gd name="T8" fmla="*/ 4 w 57"/>
                <a:gd name="T9" fmla="*/ 9 h 161"/>
                <a:gd name="T10" fmla="*/ 1 w 57"/>
                <a:gd name="T11" fmla="*/ 4 h 161"/>
                <a:gd name="T12" fmla="*/ 6 w 57"/>
                <a:gd name="T13" fmla="*/ 1 h 161"/>
                <a:gd name="T14" fmla="*/ 57 w 57"/>
                <a:gd name="T15" fmla="*/ 81 h 161"/>
                <a:gd name="T16" fmla="*/ 7 w 57"/>
                <a:gd name="T17" fmla="*/ 161 h 161"/>
                <a:gd name="T18" fmla="*/ 5 w 57"/>
                <a:gd name="T19" fmla="*/ 16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7" h="161">
                  <a:moveTo>
                    <a:pt x="5" y="161"/>
                  </a:moveTo>
                  <a:cubicBezTo>
                    <a:pt x="4" y="161"/>
                    <a:pt x="2" y="160"/>
                    <a:pt x="1" y="158"/>
                  </a:cubicBezTo>
                  <a:cubicBezTo>
                    <a:pt x="1" y="156"/>
                    <a:pt x="2" y="154"/>
                    <a:pt x="4" y="153"/>
                  </a:cubicBezTo>
                  <a:cubicBezTo>
                    <a:pt x="31" y="143"/>
                    <a:pt x="49" y="114"/>
                    <a:pt x="49" y="81"/>
                  </a:cubicBezTo>
                  <a:cubicBezTo>
                    <a:pt x="49" y="48"/>
                    <a:pt x="30" y="18"/>
                    <a:pt x="4" y="9"/>
                  </a:cubicBezTo>
                  <a:cubicBezTo>
                    <a:pt x="2" y="8"/>
                    <a:pt x="0" y="6"/>
                    <a:pt x="1" y="4"/>
                  </a:cubicBezTo>
                  <a:cubicBezTo>
                    <a:pt x="2" y="2"/>
                    <a:pt x="4" y="0"/>
                    <a:pt x="6" y="1"/>
                  </a:cubicBezTo>
                  <a:cubicBezTo>
                    <a:pt x="37" y="12"/>
                    <a:pt x="57" y="44"/>
                    <a:pt x="57" y="81"/>
                  </a:cubicBezTo>
                  <a:cubicBezTo>
                    <a:pt x="57" y="118"/>
                    <a:pt x="37" y="150"/>
                    <a:pt x="7" y="161"/>
                  </a:cubicBezTo>
                  <a:cubicBezTo>
                    <a:pt x="6" y="161"/>
                    <a:pt x="6" y="161"/>
                    <a:pt x="5" y="1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88" name="Freeform 893"/>
            <p:cNvSpPr>
              <a:spLocks/>
            </p:cNvSpPr>
            <p:nvPr/>
          </p:nvSpPr>
          <p:spPr bwMode="auto">
            <a:xfrm>
              <a:off x="4089400" y="9696451"/>
              <a:ext cx="128588" cy="228600"/>
            </a:xfrm>
            <a:custGeom>
              <a:avLst/>
              <a:gdLst>
                <a:gd name="T0" fmla="*/ 4 w 40"/>
                <a:gd name="T1" fmla="*/ 72 h 72"/>
                <a:gd name="T2" fmla="*/ 0 w 40"/>
                <a:gd name="T3" fmla="*/ 68 h 72"/>
                <a:gd name="T4" fmla="*/ 4 w 40"/>
                <a:gd name="T5" fmla="*/ 64 h 72"/>
                <a:gd name="T6" fmla="*/ 32 w 40"/>
                <a:gd name="T7" fmla="*/ 36 h 72"/>
                <a:gd name="T8" fmla="*/ 4 w 40"/>
                <a:gd name="T9" fmla="*/ 8 h 72"/>
                <a:gd name="T10" fmla="*/ 0 w 40"/>
                <a:gd name="T11" fmla="*/ 4 h 72"/>
                <a:gd name="T12" fmla="*/ 4 w 40"/>
                <a:gd name="T13" fmla="*/ 0 h 72"/>
                <a:gd name="T14" fmla="*/ 40 w 40"/>
                <a:gd name="T15" fmla="*/ 36 h 72"/>
                <a:gd name="T16" fmla="*/ 4 w 40"/>
                <a:gd name="T17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72">
                  <a:moveTo>
                    <a:pt x="4" y="72"/>
                  </a:moveTo>
                  <a:cubicBezTo>
                    <a:pt x="2" y="72"/>
                    <a:pt x="0" y="70"/>
                    <a:pt x="0" y="68"/>
                  </a:cubicBezTo>
                  <a:cubicBezTo>
                    <a:pt x="0" y="66"/>
                    <a:pt x="2" y="64"/>
                    <a:pt x="4" y="64"/>
                  </a:cubicBezTo>
                  <a:cubicBezTo>
                    <a:pt x="19" y="64"/>
                    <a:pt x="32" y="51"/>
                    <a:pt x="32" y="36"/>
                  </a:cubicBezTo>
                  <a:cubicBezTo>
                    <a:pt x="32" y="21"/>
                    <a:pt x="19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4" y="0"/>
                    <a:pt x="40" y="16"/>
                    <a:pt x="40" y="36"/>
                  </a:cubicBezTo>
                  <a:cubicBezTo>
                    <a:pt x="40" y="56"/>
                    <a:pt x="24" y="72"/>
                    <a:pt x="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39" name="Group 2338"/>
          <p:cNvGrpSpPr/>
          <p:nvPr/>
        </p:nvGrpSpPr>
        <p:grpSpPr>
          <a:xfrm>
            <a:off x="4340146" y="5749446"/>
            <a:ext cx="344388" cy="357237"/>
            <a:chOff x="2241548" y="9478963"/>
            <a:chExt cx="638176" cy="661988"/>
          </a:xfrm>
          <a:solidFill>
            <a:schemeClr val="accent1"/>
          </a:solidFill>
        </p:grpSpPr>
        <p:sp>
          <p:nvSpPr>
            <p:cNvPr id="2382" name="Freeform 894"/>
            <p:cNvSpPr>
              <a:spLocks/>
            </p:cNvSpPr>
            <p:nvPr/>
          </p:nvSpPr>
          <p:spPr bwMode="auto">
            <a:xfrm>
              <a:off x="2241548" y="9669463"/>
              <a:ext cx="204788" cy="280988"/>
            </a:xfrm>
            <a:custGeom>
              <a:avLst/>
              <a:gdLst>
                <a:gd name="T0" fmla="*/ 60 w 64"/>
                <a:gd name="T1" fmla="*/ 88 h 88"/>
                <a:gd name="T2" fmla="*/ 20 w 64"/>
                <a:gd name="T3" fmla="*/ 88 h 88"/>
                <a:gd name="T4" fmla="*/ 0 w 64"/>
                <a:gd name="T5" fmla="*/ 68 h 88"/>
                <a:gd name="T6" fmla="*/ 0 w 64"/>
                <a:gd name="T7" fmla="*/ 20 h 88"/>
                <a:gd name="T8" fmla="*/ 20 w 64"/>
                <a:gd name="T9" fmla="*/ 0 h 88"/>
                <a:gd name="T10" fmla="*/ 60 w 64"/>
                <a:gd name="T11" fmla="*/ 0 h 88"/>
                <a:gd name="T12" fmla="*/ 64 w 64"/>
                <a:gd name="T13" fmla="*/ 4 h 88"/>
                <a:gd name="T14" fmla="*/ 60 w 64"/>
                <a:gd name="T15" fmla="*/ 8 h 88"/>
                <a:gd name="T16" fmla="*/ 20 w 64"/>
                <a:gd name="T17" fmla="*/ 8 h 88"/>
                <a:gd name="T18" fmla="*/ 8 w 64"/>
                <a:gd name="T19" fmla="*/ 20 h 88"/>
                <a:gd name="T20" fmla="*/ 8 w 64"/>
                <a:gd name="T21" fmla="*/ 68 h 88"/>
                <a:gd name="T22" fmla="*/ 20 w 64"/>
                <a:gd name="T23" fmla="*/ 80 h 88"/>
                <a:gd name="T24" fmla="*/ 60 w 64"/>
                <a:gd name="T25" fmla="*/ 80 h 88"/>
                <a:gd name="T26" fmla="*/ 64 w 64"/>
                <a:gd name="T27" fmla="*/ 84 h 88"/>
                <a:gd name="T28" fmla="*/ 60 w 64"/>
                <a:gd name="T29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4" h="88">
                  <a:moveTo>
                    <a:pt x="60" y="88"/>
                  </a:moveTo>
                  <a:cubicBezTo>
                    <a:pt x="20" y="88"/>
                    <a:pt x="20" y="88"/>
                    <a:pt x="20" y="88"/>
                  </a:cubicBezTo>
                  <a:cubicBezTo>
                    <a:pt x="9" y="88"/>
                    <a:pt x="0" y="79"/>
                    <a:pt x="0" y="68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2" y="0"/>
                    <a:pt x="64" y="2"/>
                    <a:pt x="64" y="4"/>
                  </a:cubicBezTo>
                  <a:cubicBezTo>
                    <a:pt x="64" y="6"/>
                    <a:pt x="62" y="8"/>
                    <a:pt x="6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3" y="8"/>
                    <a:pt x="8" y="13"/>
                    <a:pt x="8" y="20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75"/>
                    <a:pt x="13" y="80"/>
                    <a:pt x="20" y="8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2" y="80"/>
                    <a:pt x="64" y="82"/>
                    <a:pt x="64" y="84"/>
                  </a:cubicBezTo>
                  <a:cubicBezTo>
                    <a:pt x="64" y="86"/>
                    <a:pt x="62" y="88"/>
                    <a:pt x="60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83" name="Freeform 895"/>
            <p:cNvSpPr>
              <a:spLocks/>
            </p:cNvSpPr>
            <p:nvPr/>
          </p:nvSpPr>
          <p:spPr bwMode="auto">
            <a:xfrm>
              <a:off x="2420936" y="9478963"/>
              <a:ext cx="254000" cy="661988"/>
            </a:xfrm>
            <a:custGeom>
              <a:avLst/>
              <a:gdLst>
                <a:gd name="T0" fmla="*/ 76 w 80"/>
                <a:gd name="T1" fmla="*/ 208 h 208"/>
                <a:gd name="T2" fmla="*/ 73 w 80"/>
                <a:gd name="T3" fmla="*/ 207 h 208"/>
                <a:gd name="T4" fmla="*/ 1 w 80"/>
                <a:gd name="T5" fmla="*/ 147 h 208"/>
                <a:gd name="T6" fmla="*/ 1 w 80"/>
                <a:gd name="T7" fmla="*/ 141 h 208"/>
                <a:gd name="T8" fmla="*/ 7 w 80"/>
                <a:gd name="T9" fmla="*/ 141 h 208"/>
                <a:gd name="T10" fmla="*/ 72 w 80"/>
                <a:gd name="T11" fmla="*/ 195 h 208"/>
                <a:gd name="T12" fmla="*/ 72 w 80"/>
                <a:gd name="T13" fmla="*/ 13 h 208"/>
                <a:gd name="T14" fmla="*/ 7 w 80"/>
                <a:gd name="T15" fmla="*/ 67 h 208"/>
                <a:gd name="T16" fmla="*/ 1 w 80"/>
                <a:gd name="T17" fmla="*/ 67 h 208"/>
                <a:gd name="T18" fmla="*/ 1 w 80"/>
                <a:gd name="T19" fmla="*/ 61 h 208"/>
                <a:gd name="T20" fmla="*/ 73 w 80"/>
                <a:gd name="T21" fmla="*/ 1 h 208"/>
                <a:gd name="T22" fmla="*/ 78 w 80"/>
                <a:gd name="T23" fmla="*/ 0 h 208"/>
                <a:gd name="T24" fmla="*/ 80 w 80"/>
                <a:gd name="T25" fmla="*/ 4 h 208"/>
                <a:gd name="T26" fmla="*/ 80 w 80"/>
                <a:gd name="T27" fmla="*/ 204 h 208"/>
                <a:gd name="T28" fmla="*/ 78 w 80"/>
                <a:gd name="T29" fmla="*/ 208 h 208"/>
                <a:gd name="T30" fmla="*/ 76 w 80"/>
                <a:gd name="T31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0" h="208">
                  <a:moveTo>
                    <a:pt x="76" y="208"/>
                  </a:moveTo>
                  <a:cubicBezTo>
                    <a:pt x="75" y="208"/>
                    <a:pt x="74" y="208"/>
                    <a:pt x="73" y="207"/>
                  </a:cubicBezTo>
                  <a:cubicBezTo>
                    <a:pt x="1" y="147"/>
                    <a:pt x="1" y="147"/>
                    <a:pt x="1" y="147"/>
                  </a:cubicBezTo>
                  <a:cubicBezTo>
                    <a:pt x="0" y="146"/>
                    <a:pt x="0" y="143"/>
                    <a:pt x="1" y="141"/>
                  </a:cubicBezTo>
                  <a:cubicBezTo>
                    <a:pt x="2" y="140"/>
                    <a:pt x="5" y="140"/>
                    <a:pt x="7" y="141"/>
                  </a:cubicBezTo>
                  <a:cubicBezTo>
                    <a:pt x="72" y="195"/>
                    <a:pt x="72" y="195"/>
                    <a:pt x="72" y="195"/>
                  </a:cubicBezTo>
                  <a:cubicBezTo>
                    <a:pt x="72" y="13"/>
                    <a:pt x="72" y="13"/>
                    <a:pt x="72" y="13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5" y="68"/>
                    <a:pt x="2" y="68"/>
                    <a:pt x="1" y="67"/>
                  </a:cubicBezTo>
                  <a:cubicBezTo>
                    <a:pt x="0" y="65"/>
                    <a:pt x="0" y="62"/>
                    <a:pt x="1" y="6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0"/>
                    <a:pt x="76" y="0"/>
                    <a:pt x="78" y="0"/>
                  </a:cubicBezTo>
                  <a:cubicBezTo>
                    <a:pt x="79" y="1"/>
                    <a:pt x="80" y="2"/>
                    <a:pt x="80" y="4"/>
                  </a:cubicBezTo>
                  <a:cubicBezTo>
                    <a:pt x="80" y="204"/>
                    <a:pt x="80" y="204"/>
                    <a:pt x="80" y="204"/>
                  </a:cubicBezTo>
                  <a:cubicBezTo>
                    <a:pt x="80" y="206"/>
                    <a:pt x="79" y="207"/>
                    <a:pt x="78" y="208"/>
                  </a:cubicBezTo>
                  <a:cubicBezTo>
                    <a:pt x="77" y="208"/>
                    <a:pt x="77" y="208"/>
                    <a:pt x="76" y="2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84" name="Freeform 896"/>
            <p:cNvSpPr>
              <a:spLocks/>
            </p:cNvSpPr>
            <p:nvPr/>
          </p:nvSpPr>
          <p:spPr bwMode="auto">
            <a:xfrm>
              <a:off x="2751136" y="9696451"/>
              <a:ext cx="128588" cy="228600"/>
            </a:xfrm>
            <a:custGeom>
              <a:avLst/>
              <a:gdLst>
                <a:gd name="T0" fmla="*/ 4 w 40"/>
                <a:gd name="T1" fmla="*/ 72 h 72"/>
                <a:gd name="T2" fmla="*/ 0 w 40"/>
                <a:gd name="T3" fmla="*/ 68 h 72"/>
                <a:gd name="T4" fmla="*/ 4 w 40"/>
                <a:gd name="T5" fmla="*/ 64 h 72"/>
                <a:gd name="T6" fmla="*/ 32 w 40"/>
                <a:gd name="T7" fmla="*/ 36 h 72"/>
                <a:gd name="T8" fmla="*/ 4 w 40"/>
                <a:gd name="T9" fmla="*/ 8 h 72"/>
                <a:gd name="T10" fmla="*/ 0 w 40"/>
                <a:gd name="T11" fmla="*/ 4 h 72"/>
                <a:gd name="T12" fmla="*/ 4 w 40"/>
                <a:gd name="T13" fmla="*/ 0 h 72"/>
                <a:gd name="T14" fmla="*/ 40 w 40"/>
                <a:gd name="T15" fmla="*/ 36 h 72"/>
                <a:gd name="T16" fmla="*/ 4 w 40"/>
                <a:gd name="T17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72">
                  <a:moveTo>
                    <a:pt x="4" y="72"/>
                  </a:moveTo>
                  <a:cubicBezTo>
                    <a:pt x="2" y="72"/>
                    <a:pt x="0" y="70"/>
                    <a:pt x="0" y="68"/>
                  </a:cubicBezTo>
                  <a:cubicBezTo>
                    <a:pt x="0" y="66"/>
                    <a:pt x="2" y="64"/>
                    <a:pt x="4" y="64"/>
                  </a:cubicBezTo>
                  <a:cubicBezTo>
                    <a:pt x="19" y="64"/>
                    <a:pt x="32" y="51"/>
                    <a:pt x="32" y="36"/>
                  </a:cubicBezTo>
                  <a:cubicBezTo>
                    <a:pt x="32" y="21"/>
                    <a:pt x="19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4" y="0"/>
                    <a:pt x="40" y="16"/>
                    <a:pt x="40" y="36"/>
                  </a:cubicBezTo>
                  <a:cubicBezTo>
                    <a:pt x="40" y="56"/>
                    <a:pt x="24" y="72"/>
                    <a:pt x="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40" name="Group 2339"/>
          <p:cNvGrpSpPr/>
          <p:nvPr/>
        </p:nvGrpSpPr>
        <p:grpSpPr>
          <a:xfrm>
            <a:off x="5062331" y="2769901"/>
            <a:ext cx="412922" cy="274996"/>
            <a:chOff x="3579812" y="3957638"/>
            <a:chExt cx="765176" cy="509588"/>
          </a:xfrm>
          <a:solidFill>
            <a:schemeClr val="accent1"/>
          </a:solidFill>
        </p:grpSpPr>
        <p:sp>
          <p:nvSpPr>
            <p:cNvPr id="2380" name="Freeform 897"/>
            <p:cNvSpPr>
              <a:spLocks/>
            </p:cNvSpPr>
            <p:nvPr/>
          </p:nvSpPr>
          <p:spPr bwMode="auto">
            <a:xfrm>
              <a:off x="3579812" y="3957638"/>
              <a:ext cx="534988" cy="509588"/>
            </a:xfrm>
            <a:custGeom>
              <a:avLst/>
              <a:gdLst>
                <a:gd name="T0" fmla="*/ 160 w 168"/>
                <a:gd name="T1" fmla="*/ 160 h 160"/>
                <a:gd name="T2" fmla="*/ 8 w 168"/>
                <a:gd name="T3" fmla="*/ 160 h 160"/>
                <a:gd name="T4" fmla="*/ 0 w 168"/>
                <a:gd name="T5" fmla="*/ 152 h 160"/>
                <a:gd name="T6" fmla="*/ 0 w 168"/>
                <a:gd name="T7" fmla="*/ 8 h 160"/>
                <a:gd name="T8" fmla="*/ 8 w 168"/>
                <a:gd name="T9" fmla="*/ 0 h 160"/>
                <a:gd name="T10" fmla="*/ 160 w 168"/>
                <a:gd name="T11" fmla="*/ 0 h 160"/>
                <a:gd name="T12" fmla="*/ 168 w 168"/>
                <a:gd name="T13" fmla="*/ 8 h 160"/>
                <a:gd name="T14" fmla="*/ 168 w 168"/>
                <a:gd name="T15" fmla="*/ 48 h 160"/>
                <a:gd name="T16" fmla="*/ 164 w 168"/>
                <a:gd name="T17" fmla="*/ 52 h 160"/>
                <a:gd name="T18" fmla="*/ 160 w 168"/>
                <a:gd name="T19" fmla="*/ 48 h 160"/>
                <a:gd name="T20" fmla="*/ 160 w 168"/>
                <a:gd name="T21" fmla="*/ 8 h 160"/>
                <a:gd name="T22" fmla="*/ 8 w 168"/>
                <a:gd name="T23" fmla="*/ 8 h 160"/>
                <a:gd name="T24" fmla="*/ 8 w 168"/>
                <a:gd name="T25" fmla="*/ 152 h 160"/>
                <a:gd name="T26" fmla="*/ 160 w 168"/>
                <a:gd name="T27" fmla="*/ 152 h 160"/>
                <a:gd name="T28" fmla="*/ 160 w 168"/>
                <a:gd name="T29" fmla="*/ 112 h 160"/>
                <a:gd name="T30" fmla="*/ 164 w 168"/>
                <a:gd name="T31" fmla="*/ 108 h 160"/>
                <a:gd name="T32" fmla="*/ 168 w 168"/>
                <a:gd name="T33" fmla="*/ 112 h 160"/>
                <a:gd name="T34" fmla="*/ 168 w 168"/>
                <a:gd name="T35" fmla="*/ 152 h 160"/>
                <a:gd name="T36" fmla="*/ 160 w 168"/>
                <a:gd name="T37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8" h="160">
                  <a:moveTo>
                    <a:pt x="160" y="160"/>
                  </a:moveTo>
                  <a:cubicBezTo>
                    <a:pt x="8" y="160"/>
                    <a:pt x="8" y="160"/>
                    <a:pt x="8" y="160"/>
                  </a:cubicBezTo>
                  <a:cubicBezTo>
                    <a:pt x="4" y="160"/>
                    <a:pt x="0" y="156"/>
                    <a:pt x="0" y="15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64" y="0"/>
                    <a:pt x="168" y="4"/>
                    <a:pt x="168" y="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8" y="50"/>
                    <a:pt x="166" y="52"/>
                    <a:pt x="164" y="52"/>
                  </a:cubicBezTo>
                  <a:cubicBezTo>
                    <a:pt x="162" y="52"/>
                    <a:pt x="160" y="50"/>
                    <a:pt x="160" y="48"/>
                  </a:cubicBezTo>
                  <a:cubicBezTo>
                    <a:pt x="160" y="8"/>
                    <a:pt x="160" y="8"/>
                    <a:pt x="160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152"/>
                    <a:pt x="8" y="152"/>
                    <a:pt x="8" y="152"/>
                  </a:cubicBezTo>
                  <a:cubicBezTo>
                    <a:pt x="160" y="152"/>
                    <a:pt x="160" y="152"/>
                    <a:pt x="160" y="152"/>
                  </a:cubicBezTo>
                  <a:cubicBezTo>
                    <a:pt x="160" y="112"/>
                    <a:pt x="160" y="112"/>
                    <a:pt x="160" y="112"/>
                  </a:cubicBezTo>
                  <a:cubicBezTo>
                    <a:pt x="160" y="110"/>
                    <a:pt x="162" y="108"/>
                    <a:pt x="164" y="108"/>
                  </a:cubicBezTo>
                  <a:cubicBezTo>
                    <a:pt x="166" y="108"/>
                    <a:pt x="168" y="110"/>
                    <a:pt x="168" y="112"/>
                  </a:cubicBezTo>
                  <a:cubicBezTo>
                    <a:pt x="168" y="152"/>
                    <a:pt x="168" y="152"/>
                    <a:pt x="168" y="152"/>
                  </a:cubicBezTo>
                  <a:cubicBezTo>
                    <a:pt x="168" y="156"/>
                    <a:pt x="164" y="160"/>
                    <a:pt x="160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81" name="Freeform 898"/>
            <p:cNvSpPr>
              <a:spLocks/>
            </p:cNvSpPr>
            <p:nvPr/>
          </p:nvSpPr>
          <p:spPr bwMode="auto">
            <a:xfrm>
              <a:off x="4086225" y="3957638"/>
              <a:ext cx="258763" cy="509588"/>
            </a:xfrm>
            <a:custGeom>
              <a:avLst/>
              <a:gdLst>
                <a:gd name="T0" fmla="*/ 77 w 81"/>
                <a:gd name="T1" fmla="*/ 160 h 160"/>
                <a:gd name="T2" fmla="*/ 75 w 81"/>
                <a:gd name="T3" fmla="*/ 159 h 160"/>
                <a:gd name="T4" fmla="*/ 3 w 81"/>
                <a:gd name="T5" fmla="*/ 115 h 160"/>
                <a:gd name="T6" fmla="*/ 2 w 81"/>
                <a:gd name="T7" fmla="*/ 110 h 160"/>
                <a:gd name="T8" fmla="*/ 7 w 81"/>
                <a:gd name="T9" fmla="*/ 109 h 160"/>
                <a:gd name="T10" fmla="*/ 73 w 81"/>
                <a:gd name="T11" fmla="*/ 149 h 160"/>
                <a:gd name="T12" fmla="*/ 73 w 81"/>
                <a:gd name="T13" fmla="*/ 11 h 160"/>
                <a:gd name="T14" fmla="*/ 7 w 81"/>
                <a:gd name="T15" fmla="*/ 51 h 160"/>
                <a:gd name="T16" fmla="*/ 2 w 81"/>
                <a:gd name="T17" fmla="*/ 50 h 160"/>
                <a:gd name="T18" fmla="*/ 3 w 81"/>
                <a:gd name="T19" fmla="*/ 45 h 160"/>
                <a:gd name="T20" fmla="*/ 75 w 81"/>
                <a:gd name="T21" fmla="*/ 1 h 160"/>
                <a:gd name="T22" fmla="*/ 79 w 81"/>
                <a:gd name="T23" fmla="*/ 1 h 160"/>
                <a:gd name="T24" fmla="*/ 81 w 81"/>
                <a:gd name="T25" fmla="*/ 4 h 160"/>
                <a:gd name="T26" fmla="*/ 81 w 81"/>
                <a:gd name="T27" fmla="*/ 156 h 160"/>
                <a:gd name="T28" fmla="*/ 79 w 81"/>
                <a:gd name="T29" fmla="*/ 159 h 160"/>
                <a:gd name="T30" fmla="*/ 77 w 81"/>
                <a:gd name="T31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1" h="160">
                  <a:moveTo>
                    <a:pt x="77" y="160"/>
                  </a:moveTo>
                  <a:cubicBezTo>
                    <a:pt x="76" y="160"/>
                    <a:pt x="76" y="160"/>
                    <a:pt x="75" y="159"/>
                  </a:cubicBezTo>
                  <a:cubicBezTo>
                    <a:pt x="3" y="115"/>
                    <a:pt x="3" y="115"/>
                    <a:pt x="3" y="115"/>
                  </a:cubicBezTo>
                  <a:cubicBezTo>
                    <a:pt x="1" y="114"/>
                    <a:pt x="0" y="112"/>
                    <a:pt x="2" y="110"/>
                  </a:cubicBezTo>
                  <a:cubicBezTo>
                    <a:pt x="3" y="108"/>
                    <a:pt x="5" y="107"/>
                    <a:pt x="7" y="109"/>
                  </a:cubicBezTo>
                  <a:cubicBezTo>
                    <a:pt x="73" y="149"/>
                    <a:pt x="73" y="149"/>
                    <a:pt x="73" y="149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5" y="53"/>
                    <a:pt x="3" y="52"/>
                    <a:pt x="2" y="50"/>
                  </a:cubicBezTo>
                  <a:cubicBezTo>
                    <a:pt x="0" y="48"/>
                    <a:pt x="1" y="46"/>
                    <a:pt x="3" y="45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0"/>
                    <a:pt x="78" y="0"/>
                    <a:pt x="79" y="1"/>
                  </a:cubicBezTo>
                  <a:cubicBezTo>
                    <a:pt x="80" y="1"/>
                    <a:pt x="81" y="3"/>
                    <a:pt x="81" y="4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7"/>
                    <a:pt x="80" y="159"/>
                    <a:pt x="79" y="159"/>
                  </a:cubicBezTo>
                  <a:cubicBezTo>
                    <a:pt x="78" y="160"/>
                    <a:pt x="78" y="160"/>
                    <a:pt x="77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41" name="Group 2340"/>
          <p:cNvGrpSpPr/>
          <p:nvPr/>
        </p:nvGrpSpPr>
        <p:grpSpPr>
          <a:xfrm>
            <a:off x="4305879" y="1225301"/>
            <a:ext cx="412922" cy="356380"/>
            <a:chOff x="2178048" y="1095375"/>
            <a:chExt cx="765176" cy="660400"/>
          </a:xfrm>
          <a:solidFill>
            <a:schemeClr val="accent1"/>
          </a:solidFill>
        </p:grpSpPr>
        <p:sp>
          <p:nvSpPr>
            <p:cNvPr id="2377" name="Freeform 899"/>
            <p:cNvSpPr>
              <a:spLocks/>
            </p:cNvSpPr>
            <p:nvPr/>
          </p:nvSpPr>
          <p:spPr bwMode="auto">
            <a:xfrm>
              <a:off x="2178048" y="1095375"/>
              <a:ext cx="765176" cy="558800"/>
            </a:xfrm>
            <a:custGeom>
              <a:avLst/>
              <a:gdLst>
                <a:gd name="T0" fmla="*/ 180 w 240"/>
                <a:gd name="T1" fmla="*/ 176 h 176"/>
                <a:gd name="T2" fmla="*/ 176 w 240"/>
                <a:gd name="T3" fmla="*/ 172 h 176"/>
                <a:gd name="T4" fmla="*/ 180 w 240"/>
                <a:gd name="T5" fmla="*/ 168 h 176"/>
                <a:gd name="T6" fmla="*/ 232 w 240"/>
                <a:gd name="T7" fmla="*/ 111 h 176"/>
                <a:gd name="T8" fmla="*/ 174 w 240"/>
                <a:gd name="T9" fmla="*/ 54 h 176"/>
                <a:gd name="T10" fmla="*/ 171 w 240"/>
                <a:gd name="T11" fmla="*/ 54 h 176"/>
                <a:gd name="T12" fmla="*/ 166 w 240"/>
                <a:gd name="T13" fmla="*/ 51 h 176"/>
                <a:gd name="T14" fmla="*/ 105 w 240"/>
                <a:gd name="T15" fmla="*/ 8 h 176"/>
                <a:gd name="T16" fmla="*/ 39 w 240"/>
                <a:gd name="T17" fmla="*/ 73 h 176"/>
                <a:gd name="T18" fmla="*/ 40 w 240"/>
                <a:gd name="T19" fmla="*/ 82 h 176"/>
                <a:gd name="T20" fmla="*/ 37 w 240"/>
                <a:gd name="T21" fmla="*/ 87 h 176"/>
                <a:gd name="T22" fmla="*/ 8 w 240"/>
                <a:gd name="T23" fmla="*/ 126 h 176"/>
                <a:gd name="T24" fmla="*/ 50 w 240"/>
                <a:gd name="T25" fmla="*/ 168 h 176"/>
                <a:gd name="T26" fmla="*/ 60 w 240"/>
                <a:gd name="T27" fmla="*/ 168 h 176"/>
                <a:gd name="T28" fmla="*/ 64 w 240"/>
                <a:gd name="T29" fmla="*/ 172 h 176"/>
                <a:gd name="T30" fmla="*/ 60 w 240"/>
                <a:gd name="T31" fmla="*/ 176 h 176"/>
                <a:gd name="T32" fmla="*/ 50 w 240"/>
                <a:gd name="T33" fmla="*/ 176 h 176"/>
                <a:gd name="T34" fmla="*/ 0 w 240"/>
                <a:gd name="T35" fmla="*/ 126 h 176"/>
                <a:gd name="T36" fmla="*/ 31 w 240"/>
                <a:gd name="T37" fmla="*/ 80 h 176"/>
                <a:gd name="T38" fmla="*/ 31 w 240"/>
                <a:gd name="T39" fmla="*/ 73 h 176"/>
                <a:gd name="T40" fmla="*/ 105 w 240"/>
                <a:gd name="T41" fmla="*/ 0 h 176"/>
                <a:gd name="T42" fmla="*/ 173 w 240"/>
                <a:gd name="T43" fmla="*/ 46 h 176"/>
                <a:gd name="T44" fmla="*/ 174 w 240"/>
                <a:gd name="T45" fmla="*/ 46 h 176"/>
                <a:gd name="T46" fmla="*/ 240 w 240"/>
                <a:gd name="T47" fmla="*/ 111 h 176"/>
                <a:gd name="T48" fmla="*/ 180 w 240"/>
                <a:gd name="T49" fmla="*/ 176 h 176"/>
                <a:gd name="T50" fmla="*/ 180 w 240"/>
                <a:gd name="T51" fmla="*/ 1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40" h="176">
                  <a:moveTo>
                    <a:pt x="180" y="176"/>
                  </a:moveTo>
                  <a:cubicBezTo>
                    <a:pt x="178" y="176"/>
                    <a:pt x="176" y="175"/>
                    <a:pt x="176" y="172"/>
                  </a:cubicBezTo>
                  <a:cubicBezTo>
                    <a:pt x="176" y="170"/>
                    <a:pt x="177" y="168"/>
                    <a:pt x="180" y="168"/>
                  </a:cubicBezTo>
                  <a:cubicBezTo>
                    <a:pt x="209" y="164"/>
                    <a:pt x="232" y="139"/>
                    <a:pt x="232" y="111"/>
                  </a:cubicBezTo>
                  <a:cubicBezTo>
                    <a:pt x="232" y="79"/>
                    <a:pt x="206" y="54"/>
                    <a:pt x="174" y="54"/>
                  </a:cubicBezTo>
                  <a:cubicBezTo>
                    <a:pt x="173" y="54"/>
                    <a:pt x="172" y="54"/>
                    <a:pt x="171" y="54"/>
                  </a:cubicBezTo>
                  <a:cubicBezTo>
                    <a:pt x="169" y="54"/>
                    <a:pt x="167" y="53"/>
                    <a:pt x="166" y="51"/>
                  </a:cubicBezTo>
                  <a:cubicBezTo>
                    <a:pt x="157" y="25"/>
                    <a:pt x="132" y="8"/>
                    <a:pt x="105" y="8"/>
                  </a:cubicBezTo>
                  <a:cubicBezTo>
                    <a:pt x="68" y="8"/>
                    <a:pt x="39" y="37"/>
                    <a:pt x="39" y="73"/>
                  </a:cubicBezTo>
                  <a:cubicBezTo>
                    <a:pt x="39" y="76"/>
                    <a:pt x="39" y="79"/>
                    <a:pt x="40" y="82"/>
                  </a:cubicBezTo>
                  <a:cubicBezTo>
                    <a:pt x="40" y="84"/>
                    <a:pt x="39" y="86"/>
                    <a:pt x="37" y="87"/>
                  </a:cubicBezTo>
                  <a:cubicBezTo>
                    <a:pt x="20" y="92"/>
                    <a:pt x="8" y="108"/>
                    <a:pt x="8" y="126"/>
                  </a:cubicBezTo>
                  <a:cubicBezTo>
                    <a:pt x="8" y="149"/>
                    <a:pt x="27" y="168"/>
                    <a:pt x="50" y="168"/>
                  </a:cubicBezTo>
                  <a:cubicBezTo>
                    <a:pt x="60" y="168"/>
                    <a:pt x="60" y="168"/>
                    <a:pt x="60" y="168"/>
                  </a:cubicBezTo>
                  <a:cubicBezTo>
                    <a:pt x="62" y="168"/>
                    <a:pt x="64" y="170"/>
                    <a:pt x="64" y="172"/>
                  </a:cubicBezTo>
                  <a:cubicBezTo>
                    <a:pt x="64" y="174"/>
                    <a:pt x="62" y="176"/>
                    <a:pt x="60" y="176"/>
                  </a:cubicBezTo>
                  <a:cubicBezTo>
                    <a:pt x="50" y="176"/>
                    <a:pt x="50" y="176"/>
                    <a:pt x="50" y="176"/>
                  </a:cubicBezTo>
                  <a:cubicBezTo>
                    <a:pt x="23" y="176"/>
                    <a:pt x="0" y="154"/>
                    <a:pt x="0" y="126"/>
                  </a:cubicBezTo>
                  <a:cubicBezTo>
                    <a:pt x="0" y="106"/>
                    <a:pt x="12" y="88"/>
                    <a:pt x="31" y="80"/>
                  </a:cubicBezTo>
                  <a:cubicBezTo>
                    <a:pt x="31" y="78"/>
                    <a:pt x="31" y="75"/>
                    <a:pt x="31" y="73"/>
                  </a:cubicBezTo>
                  <a:cubicBezTo>
                    <a:pt x="31" y="33"/>
                    <a:pt x="64" y="0"/>
                    <a:pt x="105" y="0"/>
                  </a:cubicBezTo>
                  <a:cubicBezTo>
                    <a:pt x="135" y="0"/>
                    <a:pt x="162" y="18"/>
                    <a:pt x="173" y="46"/>
                  </a:cubicBezTo>
                  <a:cubicBezTo>
                    <a:pt x="173" y="46"/>
                    <a:pt x="174" y="46"/>
                    <a:pt x="174" y="46"/>
                  </a:cubicBezTo>
                  <a:cubicBezTo>
                    <a:pt x="210" y="46"/>
                    <a:pt x="240" y="75"/>
                    <a:pt x="240" y="111"/>
                  </a:cubicBezTo>
                  <a:cubicBezTo>
                    <a:pt x="240" y="143"/>
                    <a:pt x="214" y="172"/>
                    <a:pt x="180" y="176"/>
                  </a:cubicBezTo>
                  <a:cubicBezTo>
                    <a:pt x="180" y="176"/>
                    <a:pt x="180" y="176"/>
                    <a:pt x="180" y="1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78" name="Freeform 900"/>
            <p:cNvSpPr>
              <a:spLocks/>
            </p:cNvSpPr>
            <p:nvPr/>
          </p:nvSpPr>
          <p:spPr bwMode="auto">
            <a:xfrm>
              <a:off x="2547936" y="1450975"/>
              <a:ext cx="25400" cy="304800"/>
            </a:xfrm>
            <a:custGeom>
              <a:avLst/>
              <a:gdLst>
                <a:gd name="T0" fmla="*/ 4 w 8"/>
                <a:gd name="T1" fmla="*/ 96 h 96"/>
                <a:gd name="T2" fmla="*/ 0 w 8"/>
                <a:gd name="T3" fmla="*/ 92 h 96"/>
                <a:gd name="T4" fmla="*/ 0 w 8"/>
                <a:gd name="T5" fmla="*/ 4 h 96"/>
                <a:gd name="T6" fmla="*/ 4 w 8"/>
                <a:gd name="T7" fmla="*/ 0 h 96"/>
                <a:gd name="T8" fmla="*/ 8 w 8"/>
                <a:gd name="T9" fmla="*/ 4 h 96"/>
                <a:gd name="T10" fmla="*/ 8 w 8"/>
                <a:gd name="T11" fmla="*/ 92 h 96"/>
                <a:gd name="T12" fmla="*/ 4 w 8"/>
                <a:gd name="T13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96">
                  <a:moveTo>
                    <a:pt x="4" y="96"/>
                  </a:moveTo>
                  <a:cubicBezTo>
                    <a:pt x="2" y="96"/>
                    <a:pt x="0" y="94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4"/>
                    <a:pt x="6" y="96"/>
                    <a:pt x="4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79" name="Freeform 901"/>
            <p:cNvSpPr>
              <a:spLocks/>
            </p:cNvSpPr>
            <p:nvPr/>
          </p:nvSpPr>
          <p:spPr bwMode="auto">
            <a:xfrm>
              <a:off x="2446336" y="1628775"/>
              <a:ext cx="228600" cy="127000"/>
            </a:xfrm>
            <a:custGeom>
              <a:avLst/>
              <a:gdLst>
                <a:gd name="T0" fmla="*/ 36 w 72"/>
                <a:gd name="T1" fmla="*/ 40 h 40"/>
                <a:gd name="T2" fmla="*/ 33 w 72"/>
                <a:gd name="T3" fmla="*/ 39 h 40"/>
                <a:gd name="T4" fmla="*/ 1 w 72"/>
                <a:gd name="T5" fmla="*/ 7 h 40"/>
                <a:gd name="T6" fmla="*/ 1 w 72"/>
                <a:gd name="T7" fmla="*/ 1 h 40"/>
                <a:gd name="T8" fmla="*/ 7 w 72"/>
                <a:gd name="T9" fmla="*/ 1 h 40"/>
                <a:gd name="T10" fmla="*/ 36 w 72"/>
                <a:gd name="T11" fmla="*/ 30 h 40"/>
                <a:gd name="T12" fmla="*/ 65 w 72"/>
                <a:gd name="T13" fmla="*/ 1 h 40"/>
                <a:gd name="T14" fmla="*/ 71 w 72"/>
                <a:gd name="T15" fmla="*/ 1 h 40"/>
                <a:gd name="T16" fmla="*/ 71 w 72"/>
                <a:gd name="T17" fmla="*/ 7 h 40"/>
                <a:gd name="T18" fmla="*/ 39 w 72"/>
                <a:gd name="T19" fmla="*/ 39 h 40"/>
                <a:gd name="T20" fmla="*/ 36 w 72"/>
                <a:gd name="T2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2" h="40">
                  <a:moveTo>
                    <a:pt x="36" y="40"/>
                  </a:moveTo>
                  <a:cubicBezTo>
                    <a:pt x="35" y="40"/>
                    <a:pt x="34" y="40"/>
                    <a:pt x="33" y="39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7" y="0"/>
                    <a:pt x="69" y="0"/>
                    <a:pt x="71" y="1"/>
                  </a:cubicBezTo>
                  <a:cubicBezTo>
                    <a:pt x="72" y="3"/>
                    <a:pt x="72" y="5"/>
                    <a:pt x="71" y="7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8" y="40"/>
                    <a:pt x="37" y="40"/>
                    <a:pt x="36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42" name="Group 2341"/>
          <p:cNvGrpSpPr/>
          <p:nvPr/>
        </p:nvGrpSpPr>
        <p:grpSpPr>
          <a:xfrm>
            <a:off x="5062331" y="1225301"/>
            <a:ext cx="412922" cy="342673"/>
            <a:chOff x="3579812" y="1095375"/>
            <a:chExt cx="765176" cy="635000"/>
          </a:xfrm>
          <a:solidFill>
            <a:schemeClr val="accent1"/>
          </a:solidFill>
        </p:grpSpPr>
        <p:sp>
          <p:nvSpPr>
            <p:cNvPr id="2374" name="Freeform 902"/>
            <p:cNvSpPr>
              <a:spLocks/>
            </p:cNvSpPr>
            <p:nvPr/>
          </p:nvSpPr>
          <p:spPr bwMode="auto">
            <a:xfrm>
              <a:off x="3962400" y="1425575"/>
              <a:ext cx="25400" cy="304800"/>
            </a:xfrm>
            <a:custGeom>
              <a:avLst/>
              <a:gdLst>
                <a:gd name="T0" fmla="*/ 4 w 8"/>
                <a:gd name="T1" fmla="*/ 96 h 96"/>
                <a:gd name="T2" fmla="*/ 0 w 8"/>
                <a:gd name="T3" fmla="*/ 92 h 96"/>
                <a:gd name="T4" fmla="*/ 0 w 8"/>
                <a:gd name="T5" fmla="*/ 4 h 96"/>
                <a:gd name="T6" fmla="*/ 4 w 8"/>
                <a:gd name="T7" fmla="*/ 0 h 96"/>
                <a:gd name="T8" fmla="*/ 8 w 8"/>
                <a:gd name="T9" fmla="*/ 4 h 96"/>
                <a:gd name="T10" fmla="*/ 8 w 8"/>
                <a:gd name="T11" fmla="*/ 92 h 96"/>
                <a:gd name="T12" fmla="*/ 4 w 8"/>
                <a:gd name="T13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96">
                  <a:moveTo>
                    <a:pt x="4" y="96"/>
                  </a:moveTo>
                  <a:cubicBezTo>
                    <a:pt x="2" y="96"/>
                    <a:pt x="0" y="94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4"/>
                    <a:pt x="6" y="96"/>
                    <a:pt x="4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75" name="Freeform 903"/>
            <p:cNvSpPr>
              <a:spLocks/>
            </p:cNvSpPr>
            <p:nvPr/>
          </p:nvSpPr>
          <p:spPr bwMode="auto">
            <a:xfrm>
              <a:off x="3860800" y="1425575"/>
              <a:ext cx="228600" cy="127000"/>
            </a:xfrm>
            <a:custGeom>
              <a:avLst/>
              <a:gdLst>
                <a:gd name="T0" fmla="*/ 68 w 72"/>
                <a:gd name="T1" fmla="*/ 40 h 40"/>
                <a:gd name="T2" fmla="*/ 65 w 72"/>
                <a:gd name="T3" fmla="*/ 39 h 40"/>
                <a:gd name="T4" fmla="*/ 36 w 72"/>
                <a:gd name="T5" fmla="*/ 10 h 40"/>
                <a:gd name="T6" fmla="*/ 7 w 72"/>
                <a:gd name="T7" fmla="*/ 39 h 40"/>
                <a:gd name="T8" fmla="*/ 1 w 72"/>
                <a:gd name="T9" fmla="*/ 39 h 40"/>
                <a:gd name="T10" fmla="*/ 1 w 72"/>
                <a:gd name="T11" fmla="*/ 33 h 40"/>
                <a:gd name="T12" fmla="*/ 33 w 72"/>
                <a:gd name="T13" fmla="*/ 1 h 40"/>
                <a:gd name="T14" fmla="*/ 39 w 72"/>
                <a:gd name="T15" fmla="*/ 1 h 40"/>
                <a:gd name="T16" fmla="*/ 71 w 72"/>
                <a:gd name="T17" fmla="*/ 33 h 40"/>
                <a:gd name="T18" fmla="*/ 71 w 72"/>
                <a:gd name="T19" fmla="*/ 39 h 40"/>
                <a:gd name="T20" fmla="*/ 68 w 72"/>
                <a:gd name="T2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2" h="40">
                  <a:moveTo>
                    <a:pt x="68" y="40"/>
                  </a:moveTo>
                  <a:cubicBezTo>
                    <a:pt x="67" y="40"/>
                    <a:pt x="66" y="40"/>
                    <a:pt x="65" y="39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5" y="40"/>
                    <a:pt x="3" y="40"/>
                    <a:pt x="1" y="39"/>
                  </a:cubicBezTo>
                  <a:cubicBezTo>
                    <a:pt x="0" y="37"/>
                    <a:pt x="0" y="35"/>
                    <a:pt x="1" y="33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5" y="0"/>
                    <a:pt x="37" y="0"/>
                    <a:pt x="39" y="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2" y="35"/>
                    <a:pt x="72" y="37"/>
                    <a:pt x="71" y="39"/>
                  </a:cubicBezTo>
                  <a:cubicBezTo>
                    <a:pt x="70" y="40"/>
                    <a:pt x="69" y="40"/>
                    <a:pt x="6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76" name="Freeform 904"/>
            <p:cNvSpPr>
              <a:spLocks/>
            </p:cNvSpPr>
            <p:nvPr/>
          </p:nvSpPr>
          <p:spPr bwMode="auto">
            <a:xfrm>
              <a:off x="3579812" y="1095375"/>
              <a:ext cx="765176" cy="558800"/>
            </a:xfrm>
            <a:custGeom>
              <a:avLst/>
              <a:gdLst>
                <a:gd name="T0" fmla="*/ 178 w 240"/>
                <a:gd name="T1" fmla="*/ 176 h 176"/>
                <a:gd name="T2" fmla="*/ 152 w 240"/>
                <a:gd name="T3" fmla="*/ 176 h 176"/>
                <a:gd name="T4" fmla="*/ 148 w 240"/>
                <a:gd name="T5" fmla="*/ 172 h 176"/>
                <a:gd name="T6" fmla="*/ 152 w 240"/>
                <a:gd name="T7" fmla="*/ 168 h 176"/>
                <a:gd name="T8" fmla="*/ 178 w 240"/>
                <a:gd name="T9" fmla="*/ 168 h 176"/>
                <a:gd name="T10" fmla="*/ 232 w 240"/>
                <a:gd name="T11" fmla="*/ 111 h 176"/>
                <a:gd name="T12" fmla="*/ 174 w 240"/>
                <a:gd name="T13" fmla="*/ 54 h 176"/>
                <a:gd name="T14" fmla="*/ 171 w 240"/>
                <a:gd name="T15" fmla="*/ 54 h 176"/>
                <a:gd name="T16" fmla="*/ 166 w 240"/>
                <a:gd name="T17" fmla="*/ 51 h 176"/>
                <a:gd name="T18" fmla="*/ 105 w 240"/>
                <a:gd name="T19" fmla="*/ 8 h 176"/>
                <a:gd name="T20" fmla="*/ 39 w 240"/>
                <a:gd name="T21" fmla="*/ 73 h 176"/>
                <a:gd name="T22" fmla="*/ 40 w 240"/>
                <a:gd name="T23" fmla="*/ 82 h 176"/>
                <a:gd name="T24" fmla="*/ 37 w 240"/>
                <a:gd name="T25" fmla="*/ 87 h 176"/>
                <a:gd name="T26" fmla="*/ 8 w 240"/>
                <a:gd name="T27" fmla="*/ 126 h 176"/>
                <a:gd name="T28" fmla="*/ 50 w 240"/>
                <a:gd name="T29" fmla="*/ 168 h 176"/>
                <a:gd name="T30" fmla="*/ 96 w 240"/>
                <a:gd name="T31" fmla="*/ 168 h 176"/>
                <a:gd name="T32" fmla="*/ 100 w 240"/>
                <a:gd name="T33" fmla="*/ 172 h 176"/>
                <a:gd name="T34" fmla="*/ 96 w 240"/>
                <a:gd name="T35" fmla="*/ 176 h 176"/>
                <a:gd name="T36" fmla="*/ 50 w 240"/>
                <a:gd name="T37" fmla="*/ 176 h 176"/>
                <a:gd name="T38" fmla="*/ 0 w 240"/>
                <a:gd name="T39" fmla="*/ 126 h 176"/>
                <a:gd name="T40" fmla="*/ 31 w 240"/>
                <a:gd name="T41" fmla="*/ 80 h 176"/>
                <a:gd name="T42" fmla="*/ 31 w 240"/>
                <a:gd name="T43" fmla="*/ 73 h 176"/>
                <a:gd name="T44" fmla="*/ 105 w 240"/>
                <a:gd name="T45" fmla="*/ 0 h 176"/>
                <a:gd name="T46" fmla="*/ 173 w 240"/>
                <a:gd name="T47" fmla="*/ 46 h 176"/>
                <a:gd name="T48" fmla="*/ 174 w 240"/>
                <a:gd name="T49" fmla="*/ 46 h 176"/>
                <a:gd name="T50" fmla="*/ 240 w 240"/>
                <a:gd name="T51" fmla="*/ 111 h 176"/>
                <a:gd name="T52" fmla="*/ 178 w 240"/>
                <a:gd name="T53" fmla="*/ 1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40" h="176">
                  <a:moveTo>
                    <a:pt x="178" y="176"/>
                  </a:moveTo>
                  <a:cubicBezTo>
                    <a:pt x="152" y="176"/>
                    <a:pt x="152" y="176"/>
                    <a:pt x="152" y="176"/>
                  </a:cubicBezTo>
                  <a:cubicBezTo>
                    <a:pt x="150" y="176"/>
                    <a:pt x="148" y="174"/>
                    <a:pt x="148" y="172"/>
                  </a:cubicBezTo>
                  <a:cubicBezTo>
                    <a:pt x="148" y="170"/>
                    <a:pt x="150" y="168"/>
                    <a:pt x="152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212" y="168"/>
                    <a:pt x="232" y="139"/>
                    <a:pt x="232" y="111"/>
                  </a:cubicBezTo>
                  <a:cubicBezTo>
                    <a:pt x="232" y="79"/>
                    <a:pt x="206" y="54"/>
                    <a:pt x="174" y="54"/>
                  </a:cubicBezTo>
                  <a:cubicBezTo>
                    <a:pt x="173" y="54"/>
                    <a:pt x="172" y="54"/>
                    <a:pt x="171" y="54"/>
                  </a:cubicBezTo>
                  <a:cubicBezTo>
                    <a:pt x="169" y="54"/>
                    <a:pt x="167" y="53"/>
                    <a:pt x="166" y="51"/>
                  </a:cubicBezTo>
                  <a:cubicBezTo>
                    <a:pt x="157" y="25"/>
                    <a:pt x="132" y="8"/>
                    <a:pt x="105" y="8"/>
                  </a:cubicBezTo>
                  <a:cubicBezTo>
                    <a:pt x="68" y="8"/>
                    <a:pt x="39" y="37"/>
                    <a:pt x="39" y="73"/>
                  </a:cubicBezTo>
                  <a:cubicBezTo>
                    <a:pt x="39" y="76"/>
                    <a:pt x="39" y="79"/>
                    <a:pt x="40" y="82"/>
                  </a:cubicBezTo>
                  <a:cubicBezTo>
                    <a:pt x="40" y="84"/>
                    <a:pt x="39" y="86"/>
                    <a:pt x="37" y="87"/>
                  </a:cubicBezTo>
                  <a:cubicBezTo>
                    <a:pt x="20" y="92"/>
                    <a:pt x="8" y="108"/>
                    <a:pt x="8" y="126"/>
                  </a:cubicBezTo>
                  <a:cubicBezTo>
                    <a:pt x="8" y="149"/>
                    <a:pt x="27" y="168"/>
                    <a:pt x="50" y="168"/>
                  </a:cubicBezTo>
                  <a:cubicBezTo>
                    <a:pt x="96" y="168"/>
                    <a:pt x="96" y="168"/>
                    <a:pt x="96" y="168"/>
                  </a:cubicBezTo>
                  <a:cubicBezTo>
                    <a:pt x="98" y="168"/>
                    <a:pt x="100" y="170"/>
                    <a:pt x="100" y="172"/>
                  </a:cubicBezTo>
                  <a:cubicBezTo>
                    <a:pt x="100" y="174"/>
                    <a:pt x="98" y="176"/>
                    <a:pt x="96" y="176"/>
                  </a:cubicBezTo>
                  <a:cubicBezTo>
                    <a:pt x="50" y="176"/>
                    <a:pt x="50" y="176"/>
                    <a:pt x="50" y="176"/>
                  </a:cubicBezTo>
                  <a:cubicBezTo>
                    <a:pt x="23" y="176"/>
                    <a:pt x="0" y="154"/>
                    <a:pt x="0" y="126"/>
                  </a:cubicBezTo>
                  <a:cubicBezTo>
                    <a:pt x="0" y="106"/>
                    <a:pt x="12" y="88"/>
                    <a:pt x="31" y="80"/>
                  </a:cubicBezTo>
                  <a:cubicBezTo>
                    <a:pt x="31" y="78"/>
                    <a:pt x="31" y="75"/>
                    <a:pt x="31" y="73"/>
                  </a:cubicBezTo>
                  <a:cubicBezTo>
                    <a:pt x="31" y="33"/>
                    <a:pt x="64" y="0"/>
                    <a:pt x="105" y="0"/>
                  </a:cubicBezTo>
                  <a:cubicBezTo>
                    <a:pt x="135" y="0"/>
                    <a:pt x="162" y="18"/>
                    <a:pt x="173" y="46"/>
                  </a:cubicBezTo>
                  <a:cubicBezTo>
                    <a:pt x="173" y="46"/>
                    <a:pt x="174" y="46"/>
                    <a:pt x="174" y="46"/>
                  </a:cubicBezTo>
                  <a:cubicBezTo>
                    <a:pt x="210" y="46"/>
                    <a:pt x="240" y="75"/>
                    <a:pt x="240" y="111"/>
                  </a:cubicBezTo>
                  <a:cubicBezTo>
                    <a:pt x="240" y="143"/>
                    <a:pt x="217" y="176"/>
                    <a:pt x="178" y="1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470" name="Group 2469"/>
          <p:cNvGrpSpPr/>
          <p:nvPr/>
        </p:nvGrpSpPr>
        <p:grpSpPr>
          <a:xfrm>
            <a:off x="6603506" y="3438971"/>
            <a:ext cx="357237" cy="429199"/>
            <a:chOff x="2808759" y="4097951"/>
            <a:chExt cx="269890" cy="324256"/>
          </a:xfrm>
        </p:grpSpPr>
        <p:sp>
          <p:nvSpPr>
            <p:cNvPr id="2369" name="Freeform 905"/>
            <p:cNvSpPr>
              <a:spLocks/>
            </p:cNvSpPr>
            <p:nvPr/>
          </p:nvSpPr>
          <p:spPr bwMode="auto">
            <a:xfrm>
              <a:off x="2808759" y="4131606"/>
              <a:ext cx="10355" cy="290601"/>
            </a:xfrm>
            <a:custGeom>
              <a:avLst/>
              <a:gdLst>
                <a:gd name="T0" fmla="*/ 4 w 8"/>
                <a:gd name="T1" fmla="*/ 224 h 224"/>
                <a:gd name="T2" fmla="*/ 0 w 8"/>
                <a:gd name="T3" fmla="*/ 220 h 224"/>
                <a:gd name="T4" fmla="*/ 0 w 8"/>
                <a:gd name="T5" fmla="*/ 4 h 224"/>
                <a:gd name="T6" fmla="*/ 4 w 8"/>
                <a:gd name="T7" fmla="*/ 0 h 224"/>
                <a:gd name="T8" fmla="*/ 8 w 8"/>
                <a:gd name="T9" fmla="*/ 4 h 224"/>
                <a:gd name="T10" fmla="*/ 8 w 8"/>
                <a:gd name="T11" fmla="*/ 220 h 224"/>
                <a:gd name="T12" fmla="*/ 4 w 8"/>
                <a:gd name="T13" fmla="*/ 224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24">
                  <a:moveTo>
                    <a:pt x="4" y="224"/>
                  </a:moveTo>
                  <a:cubicBezTo>
                    <a:pt x="2" y="224"/>
                    <a:pt x="0" y="222"/>
                    <a:pt x="0" y="22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220"/>
                    <a:pt x="8" y="220"/>
                    <a:pt x="8" y="220"/>
                  </a:cubicBezTo>
                  <a:cubicBezTo>
                    <a:pt x="8" y="222"/>
                    <a:pt x="6" y="224"/>
                    <a:pt x="4" y="2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71" name="Freeform 907"/>
            <p:cNvSpPr>
              <a:spLocks/>
            </p:cNvSpPr>
            <p:nvPr/>
          </p:nvSpPr>
          <p:spPr bwMode="auto">
            <a:xfrm>
              <a:off x="3068294" y="4110895"/>
              <a:ext cx="10355" cy="148213"/>
            </a:xfrm>
            <a:custGeom>
              <a:avLst/>
              <a:gdLst>
                <a:gd name="T0" fmla="*/ 4 w 8"/>
                <a:gd name="T1" fmla="*/ 114 h 114"/>
                <a:gd name="T2" fmla="*/ 0 w 8"/>
                <a:gd name="T3" fmla="*/ 110 h 114"/>
                <a:gd name="T4" fmla="*/ 0 w 8"/>
                <a:gd name="T5" fmla="*/ 4 h 114"/>
                <a:gd name="T6" fmla="*/ 4 w 8"/>
                <a:gd name="T7" fmla="*/ 0 h 114"/>
                <a:gd name="T8" fmla="*/ 8 w 8"/>
                <a:gd name="T9" fmla="*/ 4 h 114"/>
                <a:gd name="T10" fmla="*/ 8 w 8"/>
                <a:gd name="T11" fmla="*/ 110 h 114"/>
                <a:gd name="T12" fmla="*/ 4 w 8"/>
                <a:gd name="T13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14">
                  <a:moveTo>
                    <a:pt x="4" y="114"/>
                  </a:moveTo>
                  <a:cubicBezTo>
                    <a:pt x="2" y="114"/>
                    <a:pt x="0" y="112"/>
                    <a:pt x="0" y="11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110"/>
                    <a:pt x="8" y="110"/>
                    <a:pt x="8" y="110"/>
                  </a:cubicBezTo>
                  <a:cubicBezTo>
                    <a:pt x="8" y="112"/>
                    <a:pt x="6" y="114"/>
                    <a:pt x="4" y="1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72" name="Freeform 908"/>
            <p:cNvSpPr>
              <a:spLocks/>
            </p:cNvSpPr>
            <p:nvPr/>
          </p:nvSpPr>
          <p:spPr bwMode="auto">
            <a:xfrm>
              <a:off x="2808759" y="4235808"/>
              <a:ext cx="269890" cy="55661"/>
            </a:xfrm>
            <a:custGeom>
              <a:avLst/>
              <a:gdLst>
                <a:gd name="T0" fmla="*/ 150 w 208"/>
                <a:gd name="T1" fmla="*/ 40 h 43"/>
                <a:gd name="T2" fmla="*/ 93 w 208"/>
                <a:gd name="T3" fmla="*/ 28 h 43"/>
                <a:gd name="T4" fmla="*/ 7 w 208"/>
                <a:gd name="T5" fmla="*/ 32 h 43"/>
                <a:gd name="T6" fmla="*/ 1 w 208"/>
                <a:gd name="T7" fmla="*/ 32 h 43"/>
                <a:gd name="T8" fmla="*/ 1 w 208"/>
                <a:gd name="T9" fmla="*/ 26 h 43"/>
                <a:gd name="T10" fmla="*/ 95 w 208"/>
                <a:gd name="T11" fmla="*/ 20 h 43"/>
                <a:gd name="T12" fmla="*/ 201 w 208"/>
                <a:gd name="T13" fmla="*/ 11 h 43"/>
                <a:gd name="T14" fmla="*/ 207 w 208"/>
                <a:gd name="T15" fmla="*/ 11 h 43"/>
                <a:gd name="T16" fmla="*/ 207 w 208"/>
                <a:gd name="T17" fmla="*/ 17 h 43"/>
                <a:gd name="T18" fmla="*/ 150 w 208"/>
                <a:gd name="T19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43">
                  <a:moveTo>
                    <a:pt x="150" y="40"/>
                  </a:moveTo>
                  <a:cubicBezTo>
                    <a:pt x="130" y="40"/>
                    <a:pt x="111" y="34"/>
                    <a:pt x="93" y="28"/>
                  </a:cubicBezTo>
                  <a:cubicBezTo>
                    <a:pt x="60" y="18"/>
                    <a:pt x="31" y="9"/>
                    <a:pt x="7" y="32"/>
                  </a:cubicBezTo>
                  <a:cubicBezTo>
                    <a:pt x="5" y="33"/>
                    <a:pt x="3" y="33"/>
                    <a:pt x="1" y="32"/>
                  </a:cubicBezTo>
                  <a:cubicBezTo>
                    <a:pt x="0" y="30"/>
                    <a:pt x="0" y="27"/>
                    <a:pt x="1" y="26"/>
                  </a:cubicBezTo>
                  <a:cubicBezTo>
                    <a:pt x="29" y="0"/>
                    <a:pt x="63" y="10"/>
                    <a:pt x="95" y="20"/>
                  </a:cubicBezTo>
                  <a:cubicBezTo>
                    <a:pt x="130" y="32"/>
                    <a:pt x="167" y="43"/>
                    <a:pt x="201" y="11"/>
                  </a:cubicBezTo>
                  <a:cubicBezTo>
                    <a:pt x="203" y="9"/>
                    <a:pt x="205" y="9"/>
                    <a:pt x="207" y="11"/>
                  </a:cubicBezTo>
                  <a:cubicBezTo>
                    <a:pt x="208" y="13"/>
                    <a:pt x="208" y="15"/>
                    <a:pt x="207" y="17"/>
                  </a:cubicBezTo>
                  <a:cubicBezTo>
                    <a:pt x="188" y="34"/>
                    <a:pt x="169" y="40"/>
                    <a:pt x="150" y="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73" name="Freeform 909"/>
            <p:cNvSpPr>
              <a:spLocks/>
            </p:cNvSpPr>
            <p:nvPr/>
          </p:nvSpPr>
          <p:spPr bwMode="auto">
            <a:xfrm>
              <a:off x="2808759" y="4097951"/>
              <a:ext cx="269890" cy="57603"/>
            </a:xfrm>
            <a:custGeom>
              <a:avLst/>
              <a:gdLst>
                <a:gd name="T0" fmla="*/ 150 w 208"/>
                <a:gd name="T1" fmla="*/ 41 h 44"/>
                <a:gd name="T2" fmla="*/ 93 w 208"/>
                <a:gd name="T3" fmla="*/ 29 h 44"/>
                <a:gd name="T4" fmla="*/ 7 w 208"/>
                <a:gd name="T5" fmla="*/ 32 h 44"/>
                <a:gd name="T6" fmla="*/ 1 w 208"/>
                <a:gd name="T7" fmla="*/ 32 h 44"/>
                <a:gd name="T8" fmla="*/ 1 w 208"/>
                <a:gd name="T9" fmla="*/ 27 h 44"/>
                <a:gd name="T10" fmla="*/ 95 w 208"/>
                <a:gd name="T11" fmla="*/ 21 h 44"/>
                <a:gd name="T12" fmla="*/ 201 w 208"/>
                <a:gd name="T13" fmla="*/ 11 h 44"/>
                <a:gd name="T14" fmla="*/ 207 w 208"/>
                <a:gd name="T15" fmla="*/ 12 h 44"/>
                <a:gd name="T16" fmla="*/ 207 w 208"/>
                <a:gd name="T17" fmla="*/ 17 h 44"/>
                <a:gd name="T18" fmla="*/ 150 w 208"/>
                <a:gd name="T19" fmla="*/ 4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44">
                  <a:moveTo>
                    <a:pt x="150" y="41"/>
                  </a:moveTo>
                  <a:cubicBezTo>
                    <a:pt x="130" y="41"/>
                    <a:pt x="111" y="34"/>
                    <a:pt x="93" y="29"/>
                  </a:cubicBezTo>
                  <a:cubicBezTo>
                    <a:pt x="60" y="18"/>
                    <a:pt x="31" y="9"/>
                    <a:pt x="7" y="32"/>
                  </a:cubicBezTo>
                  <a:cubicBezTo>
                    <a:pt x="5" y="34"/>
                    <a:pt x="3" y="34"/>
                    <a:pt x="1" y="32"/>
                  </a:cubicBezTo>
                  <a:cubicBezTo>
                    <a:pt x="0" y="31"/>
                    <a:pt x="0" y="28"/>
                    <a:pt x="1" y="27"/>
                  </a:cubicBezTo>
                  <a:cubicBezTo>
                    <a:pt x="29" y="0"/>
                    <a:pt x="63" y="11"/>
                    <a:pt x="95" y="21"/>
                  </a:cubicBezTo>
                  <a:cubicBezTo>
                    <a:pt x="130" y="32"/>
                    <a:pt x="167" y="44"/>
                    <a:pt x="201" y="11"/>
                  </a:cubicBezTo>
                  <a:cubicBezTo>
                    <a:pt x="203" y="10"/>
                    <a:pt x="205" y="10"/>
                    <a:pt x="207" y="12"/>
                  </a:cubicBezTo>
                  <a:cubicBezTo>
                    <a:pt x="208" y="13"/>
                    <a:pt x="208" y="16"/>
                    <a:pt x="207" y="17"/>
                  </a:cubicBezTo>
                  <a:cubicBezTo>
                    <a:pt x="188" y="35"/>
                    <a:pt x="169" y="41"/>
                    <a:pt x="150" y="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472" name="Group 2471"/>
          <p:cNvGrpSpPr/>
          <p:nvPr/>
        </p:nvGrpSpPr>
        <p:grpSpPr>
          <a:xfrm>
            <a:off x="4295599" y="3473239"/>
            <a:ext cx="433482" cy="367517"/>
            <a:chOff x="1065154" y="4123840"/>
            <a:chExt cx="327492" cy="277656"/>
          </a:xfrm>
        </p:grpSpPr>
        <p:sp>
          <p:nvSpPr>
            <p:cNvPr id="2362" name="Freeform 910"/>
            <p:cNvSpPr>
              <a:spLocks/>
            </p:cNvSpPr>
            <p:nvPr/>
          </p:nvSpPr>
          <p:spPr bwMode="auto">
            <a:xfrm>
              <a:off x="1245728" y="4123840"/>
              <a:ext cx="146918" cy="146919"/>
            </a:xfrm>
            <a:custGeom>
              <a:avLst/>
              <a:gdLst>
                <a:gd name="T0" fmla="*/ 86 w 113"/>
                <a:gd name="T1" fmla="*/ 113 h 113"/>
                <a:gd name="T2" fmla="*/ 83 w 113"/>
                <a:gd name="T3" fmla="*/ 112 h 113"/>
                <a:gd name="T4" fmla="*/ 83 w 113"/>
                <a:gd name="T5" fmla="*/ 106 h 113"/>
                <a:gd name="T6" fmla="*/ 83 w 113"/>
                <a:gd name="T7" fmla="*/ 30 h 113"/>
                <a:gd name="T8" fmla="*/ 7 w 113"/>
                <a:gd name="T9" fmla="*/ 30 h 113"/>
                <a:gd name="T10" fmla="*/ 1 w 113"/>
                <a:gd name="T11" fmla="*/ 30 h 113"/>
                <a:gd name="T12" fmla="*/ 1 w 113"/>
                <a:gd name="T13" fmla="*/ 24 h 113"/>
                <a:gd name="T14" fmla="*/ 89 w 113"/>
                <a:gd name="T15" fmla="*/ 24 h 113"/>
                <a:gd name="T16" fmla="*/ 89 w 113"/>
                <a:gd name="T17" fmla="*/ 112 h 113"/>
                <a:gd name="T18" fmla="*/ 86 w 113"/>
                <a:gd name="T1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3" h="113">
                  <a:moveTo>
                    <a:pt x="86" y="113"/>
                  </a:moveTo>
                  <a:cubicBezTo>
                    <a:pt x="85" y="113"/>
                    <a:pt x="84" y="113"/>
                    <a:pt x="83" y="112"/>
                  </a:cubicBezTo>
                  <a:cubicBezTo>
                    <a:pt x="82" y="110"/>
                    <a:pt x="82" y="108"/>
                    <a:pt x="83" y="106"/>
                  </a:cubicBezTo>
                  <a:cubicBezTo>
                    <a:pt x="104" y="85"/>
                    <a:pt x="104" y="51"/>
                    <a:pt x="83" y="30"/>
                  </a:cubicBezTo>
                  <a:cubicBezTo>
                    <a:pt x="62" y="9"/>
                    <a:pt x="28" y="9"/>
                    <a:pt x="7" y="30"/>
                  </a:cubicBezTo>
                  <a:cubicBezTo>
                    <a:pt x="5" y="31"/>
                    <a:pt x="3" y="31"/>
                    <a:pt x="1" y="30"/>
                  </a:cubicBezTo>
                  <a:cubicBezTo>
                    <a:pt x="0" y="28"/>
                    <a:pt x="0" y="26"/>
                    <a:pt x="1" y="24"/>
                  </a:cubicBezTo>
                  <a:cubicBezTo>
                    <a:pt x="25" y="0"/>
                    <a:pt x="65" y="0"/>
                    <a:pt x="89" y="24"/>
                  </a:cubicBezTo>
                  <a:cubicBezTo>
                    <a:pt x="113" y="48"/>
                    <a:pt x="113" y="88"/>
                    <a:pt x="89" y="112"/>
                  </a:cubicBezTo>
                  <a:cubicBezTo>
                    <a:pt x="88" y="113"/>
                    <a:pt x="87" y="113"/>
                    <a:pt x="86" y="1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64" name="Freeform 912"/>
            <p:cNvSpPr>
              <a:spLocks/>
            </p:cNvSpPr>
            <p:nvPr/>
          </p:nvSpPr>
          <p:spPr bwMode="auto">
            <a:xfrm>
              <a:off x="1223722" y="4154259"/>
              <a:ext cx="32361" cy="29772"/>
            </a:xfrm>
            <a:custGeom>
              <a:avLst/>
              <a:gdLst>
                <a:gd name="T0" fmla="*/ 4 w 25"/>
                <a:gd name="T1" fmla="*/ 23 h 23"/>
                <a:gd name="T2" fmla="*/ 1 w 25"/>
                <a:gd name="T3" fmla="*/ 22 h 23"/>
                <a:gd name="T4" fmla="*/ 1 w 25"/>
                <a:gd name="T5" fmla="*/ 16 h 23"/>
                <a:gd name="T6" fmla="*/ 18 w 25"/>
                <a:gd name="T7" fmla="*/ 1 h 23"/>
                <a:gd name="T8" fmla="*/ 24 w 25"/>
                <a:gd name="T9" fmla="*/ 1 h 23"/>
                <a:gd name="T10" fmla="*/ 24 w 25"/>
                <a:gd name="T11" fmla="*/ 7 h 23"/>
                <a:gd name="T12" fmla="*/ 7 w 25"/>
                <a:gd name="T13" fmla="*/ 22 h 23"/>
                <a:gd name="T14" fmla="*/ 4 w 25"/>
                <a:gd name="T1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3">
                  <a:moveTo>
                    <a:pt x="4" y="23"/>
                  </a:moveTo>
                  <a:cubicBezTo>
                    <a:pt x="3" y="23"/>
                    <a:pt x="2" y="23"/>
                    <a:pt x="1" y="22"/>
                  </a:cubicBezTo>
                  <a:cubicBezTo>
                    <a:pt x="0" y="20"/>
                    <a:pt x="0" y="17"/>
                    <a:pt x="1" y="16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20" y="0"/>
                    <a:pt x="23" y="0"/>
                    <a:pt x="24" y="1"/>
                  </a:cubicBezTo>
                  <a:cubicBezTo>
                    <a:pt x="25" y="3"/>
                    <a:pt x="25" y="6"/>
                    <a:pt x="24" y="7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6" y="23"/>
                    <a:pt x="5" y="23"/>
                    <a:pt x="4" y="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65" name="Freeform 913"/>
            <p:cNvSpPr>
              <a:spLocks/>
            </p:cNvSpPr>
            <p:nvPr/>
          </p:nvSpPr>
          <p:spPr bwMode="auto">
            <a:xfrm>
              <a:off x="1065154" y="4123840"/>
              <a:ext cx="146918" cy="146919"/>
            </a:xfrm>
            <a:custGeom>
              <a:avLst/>
              <a:gdLst>
                <a:gd name="T0" fmla="*/ 27 w 113"/>
                <a:gd name="T1" fmla="*/ 113 h 113"/>
                <a:gd name="T2" fmla="*/ 24 w 113"/>
                <a:gd name="T3" fmla="*/ 112 h 113"/>
                <a:gd name="T4" fmla="*/ 24 w 113"/>
                <a:gd name="T5" fmla="*/ 24 h 113"/>
                <a:gd name="T6" fmla="*/ 112 w 113"/>
                <a:gd name="T7" fmla="*/ 24 h 113"/>
                <a:gd name="T8" fmla="*/ 112 w 113"/>
                <a:gd name="T9" fmla="*/ 30 h 113"/>
                <a:gd name="T10" fmla="*/ 106 w 113"/>
                <a:gd name="T11" fmla="*/ 30 h 113"/>
                <a:gd name="T12" fmla="*/ 30 w 113"/>
                <a:gd name="T13" fmla="*/ 30 h 113"/>
                <a:gd name="T14" fmla="*/ 30 w 113"/>
                <a:gd name="T15" fmla="*/ 106 h 113"/>
                <a:gd name="T16" fmla="*/ 30 w 113"/>
                <a:gd name="T17" fmla="*/ 112 h 113"/>
                <a:gd name="T18" fmla="*/ 27 w 113"/>
                <a:gd name="T1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3" h="113">
                  <a:moveTo>
                    <a:pt x="27" y="113"/>
                  </a:moveTo>
                  <a:cubicBezTo>
                    <a:pt x="26" y="113"/>
                    <a:pt x="25" y="113"/>
                    <a:pt x="24" y="112"/>
                  </a:cubicBezTo>
                  <a:cubicBezTo>
                    <a:pt x="0" y="88"/>
                    <a:pt x="0" y="48"/>
                    <a:pt x="24" y="24"/>
                  </a:cubicBezTo>
                  <a:cubicBezTo>
                    <a:pt x="48" y="0"/>
                    <a:pt x="88" y="0"/>
                    <a:pt x="112" y="24"/>
                  </a:cubicBezTo>
                  <a:cubicBezTo>
                    <a:pt x="113" y="26"/>
                    <a:pt x="113" y="28"/>
                    <a:pt x="112" y="30"/>
                  </a:cubicBezTo>
                  <a:cubicBezTo>
                    <a:pt x="110" y="31"/>
                    <a:pt x="108" y="31"/>
                    <a:pt x="106" y="30"/>
                  </a:cubicBezTo>
                  <a:cubicBezTo>
                    <a:pt x="85" y="9"/>
                    <a:pt x="51" y="9"/>
                    <a:pt x="30" y="30"/>
                  </a:cubicBezTo>
                  <a:cubicBezTo>
                    <a:pt x="9" y="51"/>
                    <a:pt x="9" y="85"/>
                    <a:pt x="30" y="106"/>
                  </a:cubicBezTo>
                  <a:cubicBezTo>
                    <a:pt x="31" y="108"/>
                    <a:pt x="31" y="110"/>
                    <a:pt x="30" y="112"/>
                  </a:cubicBezTo>
                  <a:cubicBezTo>
                    <a:pt x="29" y="113"/>
                    <a:pt x="28" y="113"/>
                    <a:pt x="27" y="1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67" name="Freeform 915"/>
            <p:cNvSpPr>
              <a:spLocks/>
            </p:cNvSpPr>
            <p:nvPr/>
          </p:nvSpPr>
          <p:spPr bwMode="auto">
            <a:xfrm>
              <a:off x="1201717" y="4154259"/>
              <a:ext cx="32361" cy="29772"/>
            </a:xfrm>
            <a:custGeom>
              <a:avLst/>
              <a:gdLst>
                <a:gd name="T0" fmla="*/ 21 w 25"/>
                <a:gd name="T1" fmla="*/ 23 h 23"/>
                <a:gd name="T2" fmla="*/ 18 w 25"/>
                <a:gd name="T3" fmla="*/ 22 h 23"/>
                <a:gd name="T4" fmla="*/ 1 w 25"/>
                <a:gd name="T5" fmla="*/ 7 h 23"/>
                <a:gd name="T6" fmla="*/ 1 w 25"/>
                <a:gd name="T7" fmla="*/ 1 h 23"/>
                <a:gd name="T8" fmla="*/ 7 w 25"/>
                <a:gd name="T9" fmla="*/ 1 h 23"/>
                <a:gd name="T10" fmla="*/ 24 w 25"/>
                <a:gd name="T11" fmla="*/ 16 h 23"/>
                <a:gd name="T12" fmla="*/ 24 w 25"/>
                <a:gd name="T13" fmla="*/ 22 h 23"/>
                <a:gd name="T14" fmla="*/ 21 w 25"/>
                <a:gd name="T1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3">
                  <a:moveTo>
                    <a:pt x="21" y="23"/>
                  </a:moveTo>
                  <a:cubicBezTo>
                    <a:pt x="20" y="23"/>
                    <a:pt x="19" y="23"/>
                    <a:pt x="18" y="22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6"/>
                    <a:pt x="0" y="3"/>
                    <a:pt x="1" y="1"/>
                  </a:cubicBezTo>
                  <a:cubicBezTo>
                    <a:pt x="2" y="0"/>
                    <a:pt x="5" y="0"/>
                    <a:pt x="7" y="1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5" y="17"/>
                    <a:pt x="25" y="20"/>
                    <a:pt x="24" y="22"/>
                  </a:cubicBezTo>
                  <a:cubicBezTo>
                    <a:pt x="23" y="23"/>
                    <a:pt x="22" y="23"/>
                    <a:pt x="21" y="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68" name="Freeform 916"/>
            <p:cNvSpPr>
              <a:spLocks/>
            </p:cNvSpPr>
            <p:nvPr/>
          </p:nvSpPr>
          <p:spPr bwMode="auto">
            <a:xfrm>
              <a:off x="1094926" y="4260403"/>
              <a:ext cx="267948" cy="141093"/>
            </a:xfrm>
            <a:custGeom>
              <a:avLst/>
              <a:gdLst>
                <a:gd name="T0" fmla="*/ 103 w 206"/>
                <a:gd name="T1" fmla="*/ 109 h 109"/>
                <a:gd name="T2" fmla="*/ 103 w 206"/>
                <a:gd name="T3" fmla="*/ 109 h 109"/>
                <a:gd name="T4" fmla="*/ 90 w 206"/>
                <a:gd name="T5" fmla="*/ 103 h 109"/>
                <a:gd name="T6" fmla="*/ 1 w 206"/>
                <a:gd name="T7" fmla="*/ 7 h 109"/>
                <a:gd name="T8" fmla="*/ 1 w 206"/>
                <a:gd name="T9" fmla="*/ 1 h 109"/>
                <a:gd name="T10" fmla="*/ 7 w 206"/>
                <a:gd name="T11" fmla="*/ 1 h 109"/>
                <a:gd name="T12" fmla="*/ 96 w 206"/>
                <a:gd name="T13" fmla="*/ 98 h 109"/>
                <a:gd name="T14" fmla="*/ 103 w 206"/>
                <a:gd name="T15" fmla="*/ 101 h 109"/>
                <a:gd name="T16" fmla="*/ 103 w 206"/>
                <a:gd name="T17" fmla="*/ 101 h 109"/>
                <a:gd name="T18" fmla="*/ 110 w 206"/>
                <a:gd name="T19" fmla="*/ 98 h 109"/>
                <a:gd name="T20" fmla="*/ 199 w 206"/>
                <a:gd name="T21" fmla="*/ 1 h 109"/>
                <a:gd name="T22" fmla="*/ 205 w 206"/>
                <a:gd name="T23" fmla="*/ 1 h 109"/>
                <a:gd name="T24" fmla="*/ 205 w 206"/>
                <a:gd name="T25" fmla="*/ 7 h 109"/>
                <a:gd name="T26" fmla="*/ 116 w 206"/>
                <a:gd name="T27" fmla="*/ 103 h 109"/>
                <a:gd name="T28" fmla="*/ 103 w 206"/>
                <a:gd name="T29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6" h="109">
                  <a:moveTo>
                    <a:pt x="103" y="109"/>
                  </a:moveTo>
                  <a:cubicBezTo>
                    <a:pt x="103" y="109"/>
                    <a:pt x="103" y="109"/>
                    <a:pt x="103" y="109"/>
                  </a:cubicBezTo>
                  <a:cubicBezTo>
                    <a:pt x="98" y="109"/>
                    <a:pt x="93" y="107"/>
                    <a:pt x="90" y="103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96" y="98"/>
                    <a:pt x="96" y="98"/>
                    <a:pt x="96" y="98"/>
                  </a:cubicBezTo>
                  <a:cubicBezTo>
                    <a:pt x="98" y="100"/>
                    <a:pt x="100" y="101"/>
                    <a:pt x="103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6" y="101"/>
                    <a:pt x="108" y="100"/>
                    <a:pt x="110" y="98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201" y="0"/>
                    <a:pt x="203" y="0"/>
                    <a:pt x="205" y="1"/>
                  </a:cubicBezTo>
                  <a:cubicBezTo>
                    <a:pt x="206" y="3"/>
                    <a:pt x="206" y="5"/>
                    <a:pt x="205" y="7"/>
                  </a:cubicBezTo>
                  <a:cubicBezTo>
                    <a:pt x="116" y="103"/>
                    <a:pt x="116" y="103"/>
                    <a:pt x="116" y="103"/>
                  </a:cubicBezTo>
                  <a:cubicBezTo>
                    <a:pt x="113" y="107"/>
                    <a:pt x="108" y="109"/>
                    <a:pt x="103" y="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2345" name="Freeform 917"/>
          <p:cNvSpPr>
            <a:spLocks noEditPoints="1"/>
          </p:cNvSpPr>
          <p:nvPr/>
        </p:nvSpPr>
        <p:spPr bwMode="auto">
          <a:xfrm>
            <a:off x="3549427" y="3456106"/>
            <a:ext cx="414636" cy="413778"/>
          </a:xfrm>
          <a:custGeom>
            <a:avLst/>
            <a:gdLst>
              <a:gd name="T0" fmla="*/ 198 w 241"/>
              <a:gd name="T1" fmla="*/ 240 h 241"/>
              <a:gd name="T2" fmla="*/ 192 w 241"/>
              <a:gd name="T3" fmla="*/ 238 h 241"/>
              <a:gd name="T4" fmla="*/ 125 w 241"/>
              <a:gd name="T5" fmla="*/ 192 h 241"/>
              <a:gd name="T6" fmla="*/ 116 w 241"/>
              <a:gd name="T7" fmla="*/ 192 h 241"/>
              <a:gd name="T8" fmla="*/ 48 w 241"/>
              <a:gd name="T9" fmla="*/ 238 h 241"/>
              <a:gd name="T10" fmla="*/ 39 w 241"/>
              <a:gd name="T11" fmla="*/ 238 h 241"/>
              <a:gd name="T12" fmla="*/ 38 w 241"/>
              <a:gd name="T13" fmla="*/ 231 h 241"/>
              <a:gd name="T14" fmla="*/ 58 w 241"/>
              <a:gd name="T15" fmla="*/ 158 h 241"/>
              <a:gd name="T16" fmla="*/ 56 w 241"/>
              <a:gd name="T17" fmla="*/ 149 h 241"/>
              <a:gd name="T18" fmla="*/ 3 w 241"/>
              <a:gd name="T19" fmla="*/ 95 h 241"/>
              <a:gd name="T20" fmla="*/ 1 w 241"/>
              <a:gd name="T21" fmla="*/ 87 h 241"/>
              <a:gd name="T22" fmla="*/ 8 w 241"/>
              <a:gd name="T23" fmla="*/ 82 h 241"/>
              <a:gd name="T24" fmla="*/ 78 w 241"/>
              <a:gd name="T25" fmla="*/ 76 h 241"/>
              <a:gd name="T26" fmla="*/ 86 w 241"/>
              <a:gd name="T27" fmla="*/ 70 h 241"/>
              <a:gd name="T28" fmla="*/ 114 w 241"/>
              <a:gd name="T29" fmla="*/ 5 h 241"/>
              <a:gd name="T30" fmla="*/ 120 w 241"/>
              <a:gd name="T31" fmla="*/ 0 h 241"/>
              <a:gd name="T32" fmla="*/ 127 w 241"/>
              <a:gd name="T33" fmla="*/ 5 h 241"/>
              <a:gd name="T34" fmla="*/ 155 w 241"/>
              <a:gd name="T35" fmla="*/ 70 h 241"/>
              <a:gd name="T36" fmla="*/ 163 w 241"/>
              <a:gd name="T37" fmla="*/ 76 h 241"/>
              <a:gd name="T38" fmla="*/ 233 w 241"/>
              <a:gd name="T39" fmla="*/ 82 h 241"/>
              <a:gd name="T40" fmla="*/ 240 w 241"/>
              <a:gd name="T41" fmla="*/ 87 h 241"/>
              <a:gd name="T42" fmla="*/ 238 w 241"/>
              <a:gd name="T43" fmla="*/ 95 h 241"/>
              <a:gd name="T44" fmla="*/ 185 w 241"/>
              <a:gd name="T45" fmla="*/ 149 h 241"/>
              <a:gd name="T46" fmla="*/ 182 w 241"/>
              <a:gd name="T47" fmla="*/ 158 h 241"/>
              <a:gd name="T48" fmla="*/ 203 w 241"/>
              <a:gd name="T49" fmla="*/ 231 h 241"/>
              <a:gd name="T50" fmla="*/ 202 w 241"/>
              <a:gd name="T51" fmla="*/ 238 h 241"/>
              <a:gd name="T52" fmla="*/ 198 w 241"/>
              <a:gd name="T53" fmla="*/ 240 h 241"/>
              <a:gd name="T54" fmla="*/ 120 w 241"/>
              <a:gd name="T55" fmla="*/ 183 h 241"/>
              <a:gd name="T56" fmla="*/ 129 w 241"/>
              <a:gd name="T57" fmla="*/ 185 h 241"/>
              <a:gd name="T58" fmla="*/ 194 w 241"/>
              <a:gd name="T59" fmla="*/ 230 h 241"/>
              <a:gd name="T60" fmla="*/ 175 w 241"/>
              <a:gd name="T61" fmla="*/ 160 h 241"/>
              <a:gd name="T62" fmla="*/ 179 w 241"/>
              <a:gd name="T63" fmla="*/ 143 h 241"/>
              <a:gd name="T64" fmla="*/ 232 w 241"/>
              <a:gd name="T65" fmla="*/ 90 h 241"/>
              <a:gd name="T66" fmla="*/ 162 w 241"/>
              <a:gd name="T67" fmla="*/ 84 h 241"/>
              <a:gd name="T68" fmla="*/ 148 w 241"/>
              <a:gd name="T69" fmla="*/ 73 h 241"/>
              <a:gd name="T70" fmla="*/ 120 w 241"/>
              <a:gd name="T71" fmla="*/ 10 h 241"/>
              <a:gd name="T72" fmla="*/ 93 w 241"/>
              <a:gd name="T73" fmla="*/ 73 h 241"/>
              <a:gd name="T74" fmla="*/ 79 w 241"/>
              <a:gd name="T75" fmla="*/ 84 h 241"/>
              <a:gd name="T76" fmla="*/ 9 w 241"/>
              <a:gd name="T77" fmla="*/ 90 h 241"/>
              <a:gd name="T78" fmla="*/ 62 w 241"/>
              <a:gd name="T79" fmla="*/ 143 h 241"/>
              <a:gd name="T80" fmla="*/ 66 w 241"/>
              <a:gd name="T81" fmla="*/ 160 h 241"/>
              <a:gd name="T82" fmla="*/ 46 w 241"/>
              <a:gd name="T83" fmla="*/ 230 h 241"/>
              <a:gd name="T84" fmla="*/ 112 w 241"/>
              <a:gd name="T85" fmla="*/ 185 h 241"/>
              <a:gd name="T86" fmla="*/ 120 w 241"/>
              <a:gd name="T87" fmla="*/ 183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41" h="241">
                <a:moveTo>
                  <a:pt x="198" y="240"/>
                </a:moveTo>
                <a:cubicBezTo>
                  <a:pt x="196" y="240"/>
                  <a:pt x="194" y="239"/>
                  <a:pt x="192" y="238"/>
                </a:cubicBezTo>
                <a:cubicBezTo>
                  <a:pt x="125" y="192"/>
                  <a:pt x="125" y="192"/>
                  <a:pt x="125" y="192"/>
                </a:cubicBezTo>
                <a:cubicBezTo>
                  <a:pt x="123" y="190"/>
                  <a:pt x="118" y="190"/>
                  <a:pt x="116" y="192"/>
                </a:cubicBezTo>
                <a:cubicBezTo>
                  <a:pt x="48" y="238"/>
                  <a:pt x="48" y="238"/>
                  <a:pt x="48" y="238"/>
                </a:cubicBezTo>
                <a:cubicBezTo>
                  <a:pt x="45" y="241"/>
                  <a:pt x="41" y="240"/>
                  <a:pt x="39" y="238"/>
                </a:cubicBezTo>
                <a:cubicBezTo>
                  <a:pt x="37" y="236"/>
                  <a:pt x="37" y="234"/>
                  <a:pt x="38" y="231"/>
                </a:cubicBezTo>
                <a:cubicBezTo>
                  <a:pt x="58" y="158"/>
                  <a:pt x="58" y="158"/>
                  <a:pt x="58" y="158"/>
                </a:cubicBezTo>
                <a:cubicBezTo>
                  <a:pt x="59" y="155"/>
                  <a:pt x="58" y="151"/>
                  <a:pt x="56" y="149"/>
                </a:cubicBezTo>
                <a:cubicBezTo>
                  <a:pt x="3" y="95"/>
                  <a:pt x="3" y="95"/>
                  <a:pt x="3" y="95"/>
                </a:cubicBezTo>
                <a:cubicBezTo>
                  <a:pt x="0" y="92"/>
                  <a:pt x="0" y="88"/>
                  <a:pt x="1" y="87"/>
                </a:cubicBezTo>
                <a:cubicBezTo>
                  <a:pt x="1" y="86"/>
                  <a:pt x="3" y="83"/>
                  <a:pt x="8" y="82"/>
                </a:cubicBezTo>
                <a:cubicBezTo>
                  <a:pt x="78" y="76"/>
                  <a:pt x="78" y="76"/>
                  <a:pt x="78" y="76"/>
                </a:cubicBezTo>
                <a:cubicBezTo>
                  <a:pt x="81" y="75"/>
                  <a:pt x="84" y="73"/>
                  <a:pt x="86" y="70"/>
                </a:cubicBezTo>
                <a:cubicBezTo>
                  <a:pt x="114" y="5"/>
                  <a:pt x="114" y="5"/>
                  <a:pt x="114" y="5"/>
                </a:cubicBezTo>
                <a:cubicBezTo>
                  <a:pt x="116" y="0"/>
                  <a:pt x="119" y="0"/>
                  <a:pt x="120" y="0"/>
                </a:cubicBezTo>
                <a:cubicBezTo>
                  <a:pt x="122" y="0"/>
                  <a:pt x="125" y="0"/>
                  <a:pt x="127" y="5"/>
                </a:cubicBezTo>
                <a:cubicBezTo>
                  <a:pt x="155" y="70"/>
                  <a:pt x="155" y="70"/>
                  <a:pt x="155" y="70"/>
                </a:cubicBezTo>
                <a:cubicBezTo>
                  <a:pt x="156" y="73"/>
                  <a:pt x="160" y="75"/>
                  <a:pt x="163" y="76"/>
                </a:cubicBezTo>
                <a:cubicBezTo>
                  <a:pt x="233" y="82"/>
                  <a:pt x="233" y="82"/>
                  <a:pt x="233" y="82"/>
                </a:cubicBezTo>
                <a:cubicBezTo>
                  <a:pt x="238" y="83"/>
                  <a:pt x="240" y="86"/>
                  <a:pt x="240" y="87"/>
                </a:cubicBezTo>
                <a:cubicBezTo>
                  <a:pt x="241" y="88"/>
                  <a:pt x="241" y="92"/>
                  <a:pt x="238" y="95"/>
                </a:cubicBezTo>
                <a:cubicBezTo>
                  <a:pt x="185" y="149"/>
                  <a:pt x="185" y="149"/>
                  <a:pt x="185" y="149"/>
                </a:cubicBezTo>
                <a:cubicBezTo>
                  <a:pt x="183" y="151"/>
                  <a:pt x="182" y="155"/>
                  <a:pt x="182" y="158"/>
                </a:cubicBezTo>
                <a:cubicBezTo>
                  <a:pt x="203" y="231"/>
                  <a:pt x="203" y="231"/>
                  <a:pt x="203" y="231"/>
                </a:cubicBezTo>
                <a:cubicBezTo>
                  <a:pt x="204" y="234"/>
                  <a:pt x="204" y="236"/>
                  <a:pt x="202" y="238"/>
                </a:cubicBezTo>
                <a:cubicBezTo>
                  <a:pt x="201" y="239"/>
                  <a:pt x="199" y="240"/>
                  <a:pt x="198" y="240"/>
                </a:cubicBezTo>
                <a:close/>
                <a:moveTo>
                  <a:pt x="120" y="183"/>
                </a:moveTo>
                <a:cubicBezTo>
                  <a:pt x="124" y="183"/>
                  <a:pt x="127" y="184"/>
                  <a:pt x="129" y="185"/>
                </a:cubicBezTo>
                <a:cubicBezTo>
                  <a:pt x="194" y="230"/>
                  <a:pt x="194" y="230"/>
                  <a:pt x="194" y="230"/>
                </a:cubicBezTo>
                <a:cubicBezTo>
                  <a:pt x="175" y="160"/>
                  <a:pt x="175" y="160"/>
                  <a:pt x="175" y="160"/>
                </a:cubicBezTo>
                <a:cubicBezTo>
                  <a:pt x="173" y="155"/>
                  <a:pt x="175" y="147"/>
                  <a:pt x="179" y="143"/>
                </a:cubicBezTo>
                <a:cubicBezTo>
                  <a:pt x="232" y="90"/>
                  <a:pt x="232" y="90"/>
                  <a:pt x="232" y="90"/>
                </a:cubicBezTo>
                <a:cubicBezTo>
                  <a:pt x="162" y="84"/>
                  <a:pt x="162" y="84"/>
                  <a:pt x="162" y="84"/>
                </a:cubicBezTo>
                <a:cubicBezTo>
                  <a:pt x="157" y="83"/>
                  <a:pt x="150" y="78"/>
                  <a:pt x="148" y="73"/>
                </a:cubicBezTo>
                <a:cubicBezTo>
                  <a:pt x="120" y="10"/>
                  <a:pt x="120" y="10"/>
                  <a:pt x="120" y="10"/>
                </a:cubicBezTo>
                <a:cubicBezTo>
                  <a:pt x="93" y="73"/>
                  <a:pt x="93" y="73"/>
                  <a:pt x="93" y="73"/>
                </a:cubicBezTo>
                <a:cubicBezTo>
                  <a:pt x="91" y="78"/>
                  <a:pt x="84" y="83"/>
                  <a:pt x="79" y="84"/>
                </a:cubicBezTo>
                <a:cubicBezTo>
                  <a:pt x="9" y="90"/>
                  <a:pt x="9" y="90"/>
                  <a:pt x="9" y="90"/>
                </a:cubicBezTo>
                <a:cubicBezTo>
                  <a:pt x="62" y="143"/>
                  <a:pt x="62" y="143"/>
                  <a:pt x="62" y="143"/>
                </a:cubicBezTo>
                <a:cubicBezTo>
                  <a:pt x="66" y="147"/>
                  <a:pt x="68" y="155"/>
                  <a:pt x="66" y="160"/>
                </a:cubicBezTo>
                <a:cubicBezTo>
                  <a:pt x="46" y="230"/>
                  <a:pt x="46" y="230"/>
                  <a:pt x="46" y="230"/>
                </a:cubicBezTo>
                <a:cubicBezTo>
                  <a:pt x="112" y="185"/>
                  <a:pt x="112" y="185"/>
                  <a:pt x="112" y="185"/>
                </a:cubicBezTo>
                <a:cubicBezTo>
                  <a:pt x="114" y="184"/>
                  <a:pt x="117" y="183"/>
                  <a:pt x="120" y="18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grpSp>
        <p:nvGrpSpPr>
          <p:cNvPr id="2346" name="Group 2345"/>
          <p:cNvGrpSpPr/>
          <p:nvPr/>
        </p:nvGrpSpPr>
        <p:grpSpPr>
          <a:xfrm>
            <a:off x="6575236" y="4967295"/>
            <a:ext cx="412922" cy="411208"/>
            <a:chOff x="6383340" y="8029576"/>
            <a:chExt cx="765176" cy="762000"/>
          </a:xfrm>
          <a:solidFill>
            <a:schemeClr val="accent1"/>
          </a:solidFill>
        </p:grpSpPr>
        <p:sp>
          <p:nvSpPr>
            <p:cNvPr id="2358" name="Freeform 918"/>
            <p:cNvSpPr>
              <a:spLocks noEditPoints="1"/>
            </p:cNvSpPr>
            <p:nvPr/>
          </p:nvSpPr>
          <p:spPr bwMode="auto">
            <a:xfrm>
              <a:off x="6486528" y="8131176"/>
              <a:ext cx="560388" cy="558800"/>
            </a:xfrm>
            <a:custGeom>
              <a:avLst/>
              <a:gdLst>
                <a:gd name="T0" fmla="*/ 88 w 176"/>
                <a:gd name="T1" fmla="*/ 176 h 176"/>
                <a:gd name="T2" fmla="*/ 0 w 176"/>
                <a:gd name="T3" fmla="*/ 88 h 176"/>
                <a:gd name="T4" fmla="*/ 88 w 176"/>
                <a:gd name="T5" fmla="*/ 0 h 176"/>
                <a:gd name="T6" fmla="*/ 176 w 176"/>
                <a:gd name="T7" fmla="*/ 88 h 176"/>
                <a:gd name="T8" fmla="*/ 88 w 176"/>
                <a:gd name="T9" fmla="*/ 176 h 176"/>
                <a:gd name="T10" fmla="*/ 88 w 176"/>
                <a:gd name="T11" fmla="*/ 8 h 176"/>
                <a:gd name="T12" fmla="*/ 8 w 176"/>
                <a:gd name="T13" fmla="*/ 88 h 176"/>
                <a:gd name="T14" fmla="*/ 88 w 176"/>
                <a:gd name="T15" fmla="*/ 168 h 176"/>
                <a:gd name="T16" fmla="*/ 168 w 176"/>
                <a:gd name="T17" fmla="*/ 88 h 176"/>
                <a:gd name="T18" fmla="*/ 88 w 176"/>
                <a:gd name="T19" fmla="*/ 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6" h="176">
                  <a:moveTo>
                    <a:pt x="88" y="176"/>
                  </a:moveTo>
                  <a:cubicBezTo>
                    <a:pt x="39" y="176"/>
                    <a:pt x="0" y="137"/>
                    <a:pt x="0" y="88"/>
                  </a:cubicBezTo>
                  <a:cubicBezTo>
                    <a:pt x="0" y="39"/>
                    <a:pt x="39" y="0"/>
                    <a:pt x="88" y="0"/>
                  </a:cubicBezTo>
                  <a:cubicBezTo>
                    <a:pt x="137" y="0"/>
                    <a:pt x="176" y="39"/>
                    <a:pt x="176" y="88"/>
                  </a:cubicBezTo>
                  <a:cubicBezTo>
                    <a:pt x="176" y="137"/>
                    <a:pt x="137" y="176"/>
                    <a:pt x="88" y="176"/>
                  </a:cubicBezTo>
                  <a:close/>
                  <a:moveTo>
                    <a:pt x="88" y="8"/>
                  </a:moveTo>
                  <a:cubicBezTo>
                    <a:pt x="44" y="8"/>
                    <a:pt x="8" y="44"/>
                    <a:pt x="8" y="88"/>
                  </a:cubicBezTo>
                  <a:cubicBezTo>
                    <a:pt x="8" y="132"/>
                    <a:pt x="44" y="168"/>
                    <a:pt x="88" y="168"/>
                  </a:cubicBezTo>
                  <a:cubicBezTo>
                    <a:pt x="132" y="168"/>
                    <a:pt x="168" y="132"/>
                    <a:pt x="168" y="88"/>
                  </a:cubicBezTo>
                  <a:cubicBezTo>
                    <a:pt x="168" y="44"/>
                    <a:pt x="132" y="8"/>
                    <a:pt x="8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59" name="Freeform 919"/>
            <p:cNvSpPr>
              <a:spLocks noEditPoints="1"/>
            </p:cNvSpPr>
            <p:nvPr/>
          </p:nvSpPr>
          <p:spPr bwMode="auto">
            <a:xfrm>
              <a:off x="6613528" y="8258176"/>
              <a:ext cx="306388" cy="304800"/>
            </a:xfrm>
            <a:custGeom>
              <a:avLst/>
              <a:gdLst>
                <a:gd name="T0" fmla="*/ 48 w 96"/>
                <a:gd name="T1" fmla="*/ 96 h 96"/>
                <a:gd name="T2" fmla="*/ 0 w 96"/>
                <a:gd name="T3" fmla="*/ 48 h 96"/>
                <a:gd name="T4" fmla="*/ 48 w 96"/>
                <a:gd name="T5" fmla="*/ 0 h 96"/>
                <a:gd name="T6" fmla="*/ 96 w 96"/>
                <a:gd name="T7" fmla="*/ 48 h 96"/>
                <a:gd name="T8" fmla="*/ 48 w 96"/>
                <a:gd name="T9" fmla="*/ 96 h 96"/>
                <a:gd name="T10" fmla="*/ 48 w 96"/>
                <a:gd name="T11" fmla="*/ 8 h 96"/>
                <a:gd name="T12" fmla="*/ 8 w 96"/>
                <a:gd name="T13" fmla="*/ 48 h 96"/>
                <a:gd name="T14" fmla="*/ 48 w 96"/>
                <a:gd name="T15" fmla="*/ 88 h 96"/>
                <a:gd name="T16" fmla="*/ 88 w 96"/>
                <a:gd name="T17" fmla="*/ 48 h 96"/>
                <a:gd name="T18" fmla="*/ 48 w 96"/>
                <a:gd name="T19" fmla="*/ 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6">
                  <a:moveTo>
                    <a:pt x="48" y="96"/>
                  </a:moveTo>
                  <a:cubicBezTo>
                    <a:pt x="22" y="96"/>
                    <a:pt x="0" y="74"/>
                    <a:pt x="0" y="48"/>
                  </a:cubicBezTo>
                  <a:cubicBezTo>
                    <a:pt x="0" y="22"/>
                    <a:pt x="22" y="0"/>
                    <a:pt x="48" y="0"/>
                  </a:cubicBezTo>
                  <a:cubicBezTo>
                    <a:pt x="74" y="0"/>
                    <a:pt x="96" y="22"/>
                    <a:pt x="96" y="48"/>
                  </a:cubicBezTo>
                  <a:cubicBezTo>
                    <a:pt x="96" y="74"/>
                    <a:pt x="74" y="96"/>
                    <a:pt x="48" y="96"/>
                  </a:cubicBezTo>
                  <a:close/>
                  <a:moveTo>
                    <a:pt x="48" y="8"/>
                  </a:moveTo>
                  <a:cubicBezTo>
                    <a:pt x="26" y="8"/>
                    <a:pt x="8" y="26"/>
                    <a:pt x="8" y="48"/>
                  </a:cubicBezTo>
                  <a:cubicBezTo>
                    <a:pt x="8" y="70"/>
                    <a:pt x="26" y="88"/>
                    <a:pt x="48" y="88"/>
                  </a:cubicBezTo>
                  <a:cubicBezTo>
                    <a:pt x="70" y="88"/>
                    <a:pt x="88" y="70"/>
                    <a:pt x="88" y="48"/>
                  </a:cubicBezTo>
                  <a:cubicBezTo>
                    <a:pt x="88" y="26"/>
                    <a:pt x="70" y="8"/>
                    <a:pt x="4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60" name="Freeform 920"/>
            <p:cNvSpPr>
              <a:spLocks/>
            </p:cNvSpPr>
            <p:nvPr/>
          </p:nvSpPr>
          <p:spPr bwMode="auto">
            <a:xfrm>
              <a:off x="6753228" y="8029576"/>
              <a:ext cx="25400" cy="762000"/>
            </a:xfrm>
            <a:custGeom>
              <a:avLst/>
              <a:gdLst>
                <a:gd name="T0" fmla="*/ 4 w 8"/>
                <a:gd name="T1" fmla="*/ 240 h 240"/>
                <a:gd name="T2" fmla="*/ 0 w 8"/>
                <a:gd name="T3" fmla="*/ 236 h 240"/>
                <a:gd name="T4" fmla="*/ 0 w 8"/>
                <a:gd name="T5" fmla="*/ 4 h 240"/>
                <a:gd name="T6" fmla="*/ 4 w 8"/>
                <a:gd name="T7" fmla="*/ 0 h 240"/>
                <a:gd name="T8" fmla="*/ 8 w 8"/>
                <a:gd name="T9" fmla="*/ 4 h 240"/>
                <a:gd name="T10" fmla="*/ 8 w 8"/>
                <a:gd name="T11" fmla="*/ 236 h 240"/>
                <a:gd name="T12" fmla="*/ 4 w 8"/>
                <a:gd name="T13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40">
                  <a:moveTo>
                    <a:pt x="4" y="240"/>
                  </a:moveTo>
                  <a:cubicBezTo>
                    <a:pt x="2" y="240"/>
                    <a:pt x="0" y="238"/>
                    <a:pt x="0" y="23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8"/>
                    <a:pt x="6" y="240"/>
                    <a:pt x="4" y="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61" name="Freeform 921"/>
            <p:cNvSpPr>
              <a:spLocks/>
            </p:cNvSpPr>
            <p:nvPr/>
          </p:nvSpPr>
          <p:spPr bwMode="auto">
            <a:xfrm>
              <a:off x="6383340" y="8397876"/>
              <a:ext cx="765176" cy="25400"/>
            </a:xfrm>
            <a:custGeom>
              <a:avLst/>
              <a:gdLst>
                <a:gd name="T0" fmla="*/ 236 w 240"/>
                <a:gd name="T1" fmla="*/ 8 h 8"/>
                <a:gd name="T2" fmla="*/ 4 w 240"/>
                <a:gd name="T3" fmla="*/ 8 h 8"/>
                <a:gd name="T4" fmla="*/ 0 w 240"/>
                <a:gd name="T5" fmla="*/ 4 h 8"/>
                <a:gd name="T6" fmla="*/ 4 w 240"/>
                <a:gd name="T7" fmla="*/ 0 h 8"/>
                <a:gd name="T8" fmla="*/ 236 w 240"/>
                <a:gd name="T9" fmla="*/ 0 h 8"/>
                <a:gd name="T10" fmla="*/ 240 w 240"/>
                <a:gd name="T11" fmla="*/ 4 h 8"/>
                <a:gd name="T12" fmla="*/ 236 w 24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8">
                  <a:moveTo>
                    <a:pt x="23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36" y="0"/>
                    <a:pt x="236" y="0"/>
                    <a:pt x="236" y="0"/>
                  </a:cubicBezTo>
                  <a:cubicBezTo>
                    <a:pt x="238" y="0"/>
                    <a:pt x="240" y="2"/>
                    <a:pt x="240" y="4"/>
                  </a:cubicBezTo>
                  <a:cubicBezTo>
                    <a:pt x="240" y="6"/>
                    <a:pt x="238" y="8"/>
                    <a:pt x="23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47" name="Group 2346"/>
          <p:cNvGrpSpPr/>
          <p:nvPr/>
        </p:nvGrpSpPr>
        <p:grpSpPr>
          <a:xfrm>
            <a:off x="3549427" y="2701367"/>
            <a:ext cx="412922" cy="412065"/>
            <a:chOff x="776284" y="3830638"/>
            <a:chExt cx="765176" cy="763588"/>
          </a:xfrm>
          <a:solidFill>
            <a:schemeClr val="accent1"/>
          </a:solidFill>
        </p:grpSpPr>
        <p:sp>
          <p:nvSpPr>
            <p:cNvPr id="2355" name="Freeform 922"/>
            <p:cNvSpPr>
              <a:spLocks noEditPoints="1"/>
            </p:cNvSpPr>
            <p:nvPr/>
          </p:nvSpPr>
          <p:spPr bwMode="auto">
            <a:xfrm>
              <a:off x="776284" y="3830638"/>
              <a:ext cx="765176" cy="763588"/>
            </a:xfrm>
            <a:custGeom>
              <a:avLst/>
              <a:gdLst>
                <a:gd name="T0" fmla="*/ 120 w 240"/>
                <a:gd name="T1" fmla="*/ 240 h 240"/>
                <a:gd name="T2" fmla="*/ 0 w 240"/>
                <a:gd name="T3" fmla="*/ 120 h 240"/>
                <a:gd name="T4" fmla="*/ 120 w 240"/>
                <a:gd name="T5" fmla="*/ 0 h 240"/>
                <a:gd name="T6" fmla="*/ 240 w 240"/>
                <a:gd name="T7" fmla="*/ 120 h 240"/>
                <a:gd name="T8" fmla="*/ 120 w 240"/>
                <a:gd name="T9" fmla="*/ 240 h 240"/>
                <a:gd name="T10" fmla="*/ 120 w 240"/>
                <a:gd name="T11" fmla="*/ 8 h 240"/>
                <a:gd name="T12" fmla="*/ 8 w 240"/>
                <a:gd name="T13" fmla="*/ 120 h 240"/>
                <a:gd name="T14" fmla="*/ 120 w 240"/>
                <a:gd name="T15" fmla="*/ 232 h 240"/>
                <a:gd name="T16" fmla="*/ 232 w 240"/>
                <a:gd name="T17" fmla="*/ 120 h 240"/>
                <a:gd name="T18" fmla="*/ 120 w 240"/>
                <a:gd name="T19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0" h="240">
                  <a:moveTo>
                    <a:pt x="120" y="240"/>
                  </a:moveTo>
                  <a:cubicBezTo>
                    <a:pt x="54" y="240"/>
                    <a:pt x="0" y="186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186" y="0"/>
                    <a:pt x="240" y="54"/>
                    <a:pt x="240" y="120"/>
                  </a:cubicBezTo>
                  <a:cubicBezTo>
                    <a:pt x="240" y="186"/>
                    <a:pt x="186" y="240"/>
                    <a:pt x="120" y="240"/>
                  </a:cubicBezTo>
                  <a:close/>
                  <a:moveTo>
                    <a:pt x="120" y="8"/>
                  </a:moveTo>
                  <a:cubicBezTo>
                    <a:pt x="58" y="8"/>
                    <a:pt x="8" y="58"/>
                    <a:pt x="8" y="120"/>
                  </a:cubicBezTo>
                  <a:cubicBezTo>
                    <a:pt x="8" y="182"/>
                    <a:pt x="58" y="232"/>
                    <a:pt x="120" y="232"/>
                  </a:cubicBezTo>
                  <a:cubicBezTo>
                    <a:pt x="182" y="232"/>
                    <a:pt x="232" y="182"/>
                    <a:pt x="232" y="120"/>
                  </a:cubicBezTo>
                  <a:cubicBezTo>
                    <a:pt x="232" y="58"/>
                    <a:pt x="182" y="8"/>
                    <a:pt x="1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56" name="Freeform 923"/>
            <p:cNvSpPr>
              <a:spLocks/>
            </p:cNvSpPr>
            <p:nvPr/>
          </p:nvSpPr>
          <p:spPr bwMode="auto">
            <a:xfrm>
              <a:off x="1146172" y="3970338"/>
              <a:ext cx="25400" cy="254000"/>
            </a:xfrm>
            <a:custGeom>
              <a:avLst/>
              <a:gdLst>
                <a:gd name="T0" fmla="*/ 4 w 8"/>
                <a:gd name="T1" fmla="*/ 80 h 80"/>
                <a:gd name="T2" fmla="*/ 0 w 8"/>
                <a:gd name="T3" fmla="*/ 76 h 80"/>
                <a:gd name="T4" fmla="*/ 0 w 8"/>
                <a:gd name="T5" fmla="*/ 4 h 80"/>
                <a:gd name="T6" fmla="*/ 4 w 8"/>
                <a:gd name="T7" fmla="*/ 0 h 80"/>
                <a:gd name="T8" fmla="*/ 8 w 8"/>
                <a:gd name="T9" fmla="*/ 4 h 80"/>
                <a:gd name="T10" fmla="*/ 8 w 8"/>
                <a:gd name="T11" fmla="*/ 76 h 80"/>
                <a:gd name="T12" fmla="*/ 4 w 8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0">
                  <a:moveTo>
                    <a:pt x="4" y="80"/>
                  </a:moveTo>
                  <a:cubicBezTo>
                    <a:pt x="2" y="80"/>
                    <a:pt x="0" y="78"/>
                    <a:pt x="0" y="7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8" y="78"/>
                    <a:pt x="6" y="80"/>
                    <a:pt x="4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57" name="Freeform 924"/>
            <p:cNvSpPr>
              <a:spLocks/>
            </p:cNvSpPr>
            <p:nvPr/>
          </p:nvSpPr>
          <p:spPr bwMode="auto">
            <a:xfrm>
              <a:off x="1146172" y="4198938"/>
              <a:ext cx="152400" cy="177800"/>
            </a:xfrm>
            <a:custGeom>
              <a:avLst/>
              <a:gdLst>
                <a:gd name="T0" fmla="*/ 44 w 48"/>
                <a:gd name="T1" fmla="*/ 56 h 56"/>
                <a:gd name="T2" fmla="*/ 41 w 48"/>
                <a:gd name="T3" fmla="*/ 55 h 56"/>
                <a:gd name="T4" fmla="*/ 1 w 48"/>
                <a:gd name="T5" fmla="*/ 7 h 56"/>
                <a:gd name="T6" fmla="*/ 1 w 48"/>
                <a:gd name="T7" fmla="*/ 1 h 56"/>
                <a:gd name="T8" fmla="*/ 7 w 48"/>
                <a:gd name="T9" fmla="*/ 1 h 56"/>
                <a:gd name="T10" fmla="*/ 47 w 48"/>
                <a:gd name="T11" fmla="*/ 49 h 56"/>
                <a:gd name="T12" fmla="*/ 47 w 48"/>
                <a:gd name="T13" fmla="*/ 55 h 56"/>
                <a:gd name="T14" fmla="*/ 44 w 48"/>
                <a:gd name="T15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56">
                  <a:moveTo>
                    <a:pt x="44" y="56"/>
                  </a:moveTo>
                  <a:cubicBezTo>
                    <a:pt x="43" y="56"/>
                    <a:pt x="42" y="56"/>
                    <a:pt x="41" y="5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2"/>
                    <a:pt x="1" y="1"/>
                  </a:cubicBezTo>
                  <a:cubicBezTo>
                    <a:pt x="3" y="0"/>
                    <a:pt x="6" y="0"/>
                    <a:pt x="7" y="1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8" y="51"/>
                    <a:pt x="48" y="54"/>
                    <a:pt x="47" y="55"/>
                  </a:cubicBezTo>
                  <a:cubicBezTo>
                    <a:pt x="46" y="56"/>
                    <a:pt x="45" y="56"/>
                    <a:pt x="4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48" name="Group 2347"/>
          <p:cNvGrpSpPr/>
          <p:nvPr/>
        </p:nvGrpSpPr>
        <p:grpSpPr>
          <a:xfrm>
            <a:off x="5874468" y="4211699"/>
            <a:ext cx="302410" cy="412065"/>
            <a:chOff x="5084764" y="6629401"/>
            <a:chExt cx="560388" cy="763588"/>
          </a:xfrm>
          <a:solidFill>
            <a:schemeClr val="accent1"/>
          </a:solidFill>
        </p:grpSpPr>
        <p:sp>
          <p:nvSpPr>
            <p:cNvPr id="2353" name="Freeform 925"/>
            <p:cNvSpPr>
              <a:spLocks noEditPoints="1"/>
            </p:cNvSpPr>
            <p:nvPr/>
          </p:nvSpPr>
          <p:spPr bwMode="auto">
            <a:xfrm>
              <a:off x="5224464" y="6769101"/>
              <a:ext cx="279400" cy="279400"/>
            </a:xfrm>
            <a:custGeom>
              <a:avLst/>
              <a:gdLst>
                <a:gd name="T0" fmla="*/ 44 w 88"/>
                <a:gd name="T1" fmla="*/ 88 h 88"/>
                <a:gd name="T2" fmla="*/ 0 w 88"/>
                <a:gd name="T3" fmla="*/ 44 h 88"/>
                <a:gd name="T4" fmla="*/ 44 w 88"/>
                <a:gd name="T5" fmla="*/ 0 h 88"/>
                <a:gd name="T6" fmla="*/ 88 w 88"/>
                <a:gd name="T7" fmla="*/ 44 h 88"/>
                <a:gd name="T8" fmla="*/ 44 w 88"/>
                <a:gd name="T9" fmla="*/ 88 h 88"/>
                <a:gd name="T10" fmla="*/ 44 w 88"/>
                <a:gd name="T11" fmla="*/ 8 h 88"/>
                <a:gd name="T12" fmla="*/ 8 w 88"/>
                <a:gd name="T13" fmla="*/ 44 h 88"/>
                <a:gd name="T14" fmla="*/ 44 w 88"/>
                <a:gd name="T15" fmla="*/ 80 h 88"/>
                <a:gd name="T16" fmla="*/ 80 w 88"/>
                <a:gd name="T17" fmla="*/ 44 h 88"/>
                <a:gd name="T18" fmla="*/ 44 w 88"/>
                <a:gd name="T19" fmla="*/ 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88">
                  <a:moveTo>
                    <a:pt x="44" y="88"/>
                  </a:moveTo>
                  <a:cubicBezTo>
                    <a:pt x="20" y="88"/>
                    <a:pt x="0" y="68"/>
                    <a:pt x="0" y="44"/>
                  </a:cubicBezTo>
                  <a:cubicBezTo>
                    <a:pt x="0" y="20"/>
                    <a:pt x="20" y="0"/>
                    <a:pt x="44" y="0"/>
                  </a:cubicBezTo>
                  <a:cubicBezTo>
                    <a:pt x="68" y="0"/>
                    <a:pt x="88" y="20"/>
                    <a:pt x="88" y="44"/>
                  </a:cubicBezTo>
                  <a:cubicBezTo>
                    <a:pt x="88" y="68"/>
                    <a:pt x="68" y="88"/>
                    <a:pt x="44" y="88"/>
                  </a:cubicBezTo>
                  <a:close/>
                  <a:moveTo>
                    <a:pt x="44" y="8"/>
                  </a:moveTo>
                  <a:cubicBezTo>
                    <a:pt x="24" y="8"/>
                    <a:pt x="8" y="24"/>
                    <a:pt x="8" y="44"/>
                  </a:cubicBezTo>
                  <a:cubicBezTo>
                    <a:pt x="8" y="64"/>
                    <a:pt x="24" y="80"/>
                    <a:pt x="44" y="80"/>
                  </a:cubicBezTo>
                  <a:cubicBezTo>
                    <a:pt x="64" y="80"/>
                    <a:pt x="80" y="64"/>
                    <a:pt x="80" y="44"/>
                  </a:cubicBezTo>
                  <a:cubicBezTo>
                    <a:pt x="80" y="24"/>
                    <a:pt x="64" y="8"/>
                    <a:pt x="4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54" name="Freeform 926"/>
            <p:cNvSpPr>
              <a:spLocks noEditPoints="1"/>
            </p:cNvSpPr>
            <p:nvPr/>
          </p:nvSpPr>
          <p:spPr bwMode="auto">
            <a:xfrm>
              <a:off x="5084764" y="6629401"/>
              <a:ext cx="560388" cy="763588"/>
            </a:xfrm>
            <a:custGeom>
              <a:avLst/>
              <a:gdLst>
                <a:gd name="T0" fmla="*/ 88 w 176"/>
                <a:gd name="T1" fmla="*/ 240 h 240"/>
                <a:gd name="T2" fmla="*/ 85 w 176"/>
                <a:gd name="T3" fmla="*/ 239 h 240"/>
                <a:gd name="T4" fmla="*/ 43 w 176"/>
                <a:gd name="T5" fmla="*/ 193 h 240"/>
                <a:gd name="T6" fmla="*/ 0 w 176"/>
                <a:gd name="T7" fmla="*/ 89 h 240"/>
                <a:gd name="T8" fmla="*/ 88 w 176"/>
                <a:gd name="T9" fmla="*/ 0 h 240"/>
                <a:gd name="T10" fmla="*/ 176 w 176"/>
                <a:gd name="T11" fmla="*/ 89 h 240"/>
                <a:gd name="T12" fmla="*/ 133 w 176"/>
                <a:gd name="T13" fmla="*/ 193 h 240"/>
                <a:gd name="T14" fmla="*/ 91 w 176"/>
                <a:gd name="T15" fmla="*/ 239 h 240"/>
                <a:gd name="T16" fmla="*/ 88 w 176"/>
                <a:gd name="T17" fmla="*/ 240 h 240"/>
                <a:gd name="T18" fmla="*/ 88 w 176"/>
                <a:gd name="T19" fmla="*/ 8 h 240"/>
                <a:gd name="T20" fmla="*/ 8 w 176"/>
                <a:gd name="T21" fmla="*/ 89 h 240"/>
                <a:gd name="T22" fmla="*/ 88 w 176"/>
                <a:gd name="T23" fmla="*/ 231 h 240"/>
                <a:gd name="T24" fmla="*/ 168 w 176"/>
                <a:gd name="T25" fmla="*/ 89 h 240"/>
                <a:gd name="T26" fmla="*/ 88 w 176"/>
                <a:gd name="T27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6" h="240">
                  <a:moveTo>
                    <a:pt x="88" y="240"/>
                  </a:moveTo>
                  <a:cubicBezTo>
                    <a:pt x="87" y="240"/>
                    <a:pt x="86" y="240"/>
                    <a:pt x="85" y="239"/>
                  </a:cubicBezTo>
                  <a:cubicBezTo>
                    <a:pt x="85" y="238"/>
                    <a:pt x="64" y="220"/>
                    <a:pt x="43" y="193"/>
                  </a:cubicBezTo>
                  <a:cubicBezTo>
                    <a:pt x="23" y="167"/>
                    <a:pt x="0" y="129"/>
                    <a:pt x="0" y="89"/>
                  </a:cubicBezTo>
                  <a:cubicBezTo>
                    <a:pt x="0" y="40"/>
                    <a:pt x="39" y="0"/>
                    <a:pt x="88" y="0"/>
                  </a:cubicBezTo>
                  <a:cubicBezTo>
                    <a:pt x="137" y="0"/>
                    <a:pt x="176" y="40"/>
                    <a:pt x="176" y="89"/>
                  </a:cubicBezTo>
                  <a:cubicBezTo>
                    <a:pt x="176" y="129"/>
                    <a:pt x="153" y="167"/>
                    <a:pt x="133" y="193"/>
                  </a:cubicBezTo>
                  <a:cubicBezTo>
                    <a:pt x="112" y="220"/>
                    <a:pt x="91" y="238"/>
                    <a:pt x="91" y="239"/>
                  </a:cubicBezTo>
                  <a:cubicBezTo>
                    <a:pt x="90" y="240"/>
                    <a:pt x="89" y="240"/>
                    <a:pt x="88" y="240"/>
                  </a:cubicBezTo>
                  <a:close/>
                  <a:moveTo>
                    <a:pt x="88" y="8"/>
                  </a:moveTo>
                  <a:cubicBezTo>
                    <a:pt x="44" y="8"/>
                    <a:pt x="8" y="44"/>
                    <a:pt x="8" y="89"/>
                  </a:cubicBezTo>
                  <a:cubicBezTo>
                    <a:pt x="8" y="154"/>
                    <a:pt x="74" y="218"/>
                    <a:pt x="88" y="231"/>
                  </a:cubicBezTo>
                  <a:cubicBezTo>
                    <a:pt x="102" y="218"/>
                    <a:pt x="168" y="153"/>
                    <a:pt x="168" y="89"/>
                  </a:cubicBezTo>
                  <a:cubicBezTo>
                    <a:pt x="168" y="44"/>
                    <a:pt x="132" y="8"/>
                    <a:pt x="8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349" name="Group 2348"/>
          <p:cNvGrpSpPr/>
          <p:nvPr/>
        </p:nvGrpSpPr>
        <p:grpSpPr>
          <a:xfrm>
            <a:off x="4297312" y="4958728"/>
            <a:ext cx="421488" cy="419774"/>
            <a:chOff x="2162173" y="8013701"/>
            <a:chExt cx="781051" cy="777875"/>
          </a:xfrm>
          <a:solidFill>
            <a:schemeClr val="accent1"/>
          </a:solidFill>
        </p:grpSpPr>
        <p:sp>
          <p:nvSpPr>
            <p:cNvPr id="2350" name="Freeform 927"/>
            <p:cNvSpPr>
              <a:spLocks/>
            </p:cNvSpPr>
            <p:nvPr/>
          </p:nvSpPr>
          <p:spPr bwMode="auto">
            <a:xfrm>
              <a:off x="2420936" y="8258176"/>
              <a:ext cx="292100" cy="292100"/>
            </a:xfrm>
            <a:custGeom>
              <a:avLst/>
              <a:gdLst>
                <a:gd name="T0" fmla="*/ 4 w 92"/>
                <a:gd name="T1" fmla="*/ 92 h 92"/>
                <a:gd name="T2" fmla="*/ 1 w 92"/>
                <a:gd name="T3" fmla="*/ 91 h 92"/>
                <a:gd name="T4" fmla="*/ 1 w 92"/>
                <a:gd name="T5" fmla="*/ 85 h 92"/>
                <a:gd name="T6" fmla="*/ 85 w 92"/>
                <a:gd name="T7" fmla="*/ 1 h 92"/>
                <a:gd name="T8" fmla="*/ 91 w 92"/>
                <a:gd name="T9" fmla="*/ 1 h 92"/>
                <a:gd name="T10" fmla="*/ 91 w 92"/>
                <a:gd name="T11" fmla="*/ 7 h 92"/>
                <a:gd name="T12" fmla="*/ 7 w 92"/>
                <a:gd name="T13" fmla="*/ 91 h 92"/>
                <a:gd name="T14" fmla="*/ 4 w 92"/>
                <a:gd name="T15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92">
                  <a:moveTo>
                    <a:pt x="4" y="92"/>
                  </a:moveTo>
                  <a:cubicBezTo>
                    <a:pt x="3" y="92"/>
                    <a:pt x="2" y="92"/>
                    <a:pt x="1" y="91"/>
                  </a:cubicBezTo>
                  <a:cubicBezTo>
                    <a:pt x="0" y="89"/>
                    <a:pt x="0" y="87"/>
                    <a:pt x="1" y="85"/>
                  </a:cubicBezTo>
                  <a:cubicBezTo>
                    <a:pt x="85" y="1"/>
                    <a:pt x="85" y="1"/>
                    <a:pt x="85" y="1"/>
                  </a:cubicBezTo>
                  <a:cubicBezTo>
                    <a:pt x="87" y="0"/>
                    <a:pt x="89" y="0"/>
                    <a:pt x="91" y="1"/>
                  </a:cubicBezTo>
                  <a:cubicBezTo>
                    <a:pt x="92" y="3"/>
                    <a:pt x="92" y="5"/>
                    <a:pt x="91" y="7"/>
                  </a:cubicBezTo>
                  <a:cubicBezTo>
                    <a:pt x="7" y="91"/>
                    <a:pt x="7" y="91"/>
                    <a:pt x="7" y="91"/>
                  </a:cubicBezTo>
                  <a:cubicBezTo>
                    <a:pt x="6" y="92"/>
                    <a:pt x="5" y="92"/>
                    <a:pt x="4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51" name="Freeform 928"/>
            <p:cNvSpPr>
              <a:spLocks/>
            </p:cNvSpPr>
            <p:nvPr/>
          </p:nvSpPr>
          <p:spPr bwMode="auto">
            <a:xfrm>
              <a:off x="2162173" y="8397876"/>
              <a:ext cx="411163" cy="393700"/>
            </a:xfrm>
            <a:custGeom>
              <a:avLst/>
              <a:gdLst>
                <a:gd name="T0" fmla="*/ 56 w 129"/>
                <a:gd name="T1" fmla="*/ 124 h 124"/>
                <a:gd name="T2" fmla="*/ 20 w 129"/>
                <a:gd name="T3" fmla="*/ 109 h 124"/>
                <a:gd name="T4" fmla="*/ 20 w 129"/>
                <a:gd name="T5" fmla="*/ 38 h 124"/>
                <a:gd name="T6" fmla="*/ 43 w 129"/>
                <a:gd name="T7" fmla="*/ 15 h 124"/>
                <a:gd name="T8" fmla="*/ 78 w 129"/>
                <a:gd name="T9" fmla="*/ 0 h 124"/>
                <a:gd name="T10" fmla="*/ 93 w 129"/>
                <a:gd name="T11" fmla="*/ 0 h 124"/>
                <a:gd name="T12" fmla="*/ 97 w 129"/>
                <a:gd name="T13" fmla="*/ 4 h 124"/>
                <a:gd name="T14" fmla="*/ 93 w 129"/>
                <a:gd name="T15" fmla="*/ 8 h 124"/>
                <a:gd name="T16" fmla="*/ 78 w 129"/>
                <a:gd name="T17" fmla="*/ 8 h 124"/>
                <a:gd name="T18" fmla="*/ 48 w 129"/>
                <a:gd name="T19" fmla="*/ 20 h 124"/>
                <a:gd name="T20" fmla="*/ 25 w 129"/>
                <a:gd name="T21" fmla="*/ 43 h 124"/>
                <a:gd name="T22" fmla="*/ 25 w 129"/>
                <a:gd name="T23" fmla="*/ 104 h 124"/>
                <a:gd name="T24" fmla="*/ 56 w 129"/>
                <a:gd name="T25" fmla="*/ 116 h 124"/>
                <a:gd name="T26" fmla="*/ 86 w 129"/>
                <a:gd name="T27" fmla="*/ 104 h 124"/>
                <a:gd name="T28" fmla="*/ 109 w 129"/>
                <a:gd name="T29" fmla="*/ 81 h 124"/>
                <a:gd name="T30" fmla="*/ 121 w 129"/>
                <a:gd name="T31" fmla="*/ 51 h 124"/>
                <a:gd name="T32" fmla="*/ 121 w 129"/>
                <a:gd name="T33" fmla="*/ 36 h 124"/>
                <a:gd name="T34" fmla="*/ 125 w 129"/>
                <a:gd name="T35" fmla="*/ 32 h 124"/>
                <a:gd name="T36" fmla="*/ 129 w 129"/>
                <a:gd name="T37" fmla="*/ 36 h 124"/>
                <a:gd name="T38" fmla="*/ 129 w 129"/>
                <a:gd name="T39" fmla="*/ 51 h 124"/>
                <a:gd name="T40" fmla="*/ 114 w 129"/>
                <a:gd name="T41" fmla="*/ 86 h 124"/>
                <a:gd name="T42" fmla="*/ 91 w 129"/>
                <a:gd name="T43" fmla="*/ 109 h 124"/>
                <a:gd name="T44" fmla="*/ 56 w 129"/>
                <a:gd name="T4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9" h="124">
                  <a:moveTo>
                    <a:pt x="56" y="124"/>
                  </a:moveTo>
                  <a:cubicBezTo>
                    <a:pt x="42" y="124"/>
                    <a:pt x="29" y="119"/>
                    <a:pt x="20" y="109"/>
                  </a:cubicBezTo>
                  <a:cubicBezTo>
                    <a:pt x="0" y="89"/>
                    <a:pt x="0" y="57"/>
                    <a:pt x="20" y="38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52" y="5"/>
                    <a:pt x="65" y="0"/>
                    <a:pt x="78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95" y="0"/>
                    <a:pt x="97" y="2"/>
                    <a:pt x="97" y="4"/>
                  </a:cubicBezTo>
                  <a:cubicBezTo>
                    <a:pt x="97" y="6"/>
                    <a:pt x="95" y="8"/>
                    <a:pt x="93" y="8"/>
                  </a:cubicBezTo>
                  <a:cubicBezTo>
                    <a:pt x="78" y="8"/>
                    <a:pt x="78" y="8"/>
                    <a:pt x="78" y="8"/>
                  </a:cubicBezTo>
                  <a:cubicBezTo>
                    <a:pt x="67" y="8"/>
                    <a:pt x="56" y="12"/>
                    <a:pt x="48" y="20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9" y="60"/>
                    <a:pt x="9" y="87"/>
                    <a:pt x="25" y="104"/>
                  </a:cubicBezTo>
                  <a:cubicBezTo>
                    <a:pt x="33" y="112"/>
                    <a:pt x="44" y="116"/>
                    <a:pt x="56" y="116"/>
                  </a:cubicBezTo>
                  <a:cubicBezTo>
                    <a:pt x="67" y="116"/>
                    <a:pt x="78" y="112"/>
                    <a:pt x="86" y="104"/>
                  </a:cubicBezTo>
                  <a:cubicBezTo>
                    <a:pt x="109" y="81"/>
                    <a:pt x="109" y="81"/>
                    <a:pt x="109" y="81"/>
                  </a:cubicBezTo>
                  <a:cubicBezTo>
                    <a:pt x="117" y="73"/>
                    <a:pt x="121" y="62"/>
                    <a:pt x="121" y="51"/>
                  </a:cubicBezTo>
                  <a:cubicBezTo>
                    <a:pt x="121" y="36"/>
                    <a:pt x="121" y="36"/>
                    <a:pt x="121" y="36"/>
                  </a:cubicBezTo>
                  <a:cubicBezTo>
                    <a:pt x="121" y="34"/>
                    <a:pt x="123" y="32"/>
                    <a:pt x="125" y="32"/>
                  </a:cubicBezTo>
                  <a:cubicBezTo>
                    <a:pt x="127" y="32"/>
                    <a:pt x="129" y="34"/>
                    <a:pt x="129" y="36"/>
                  </a:cubicBezTo>
                  <a:cubicBezTo>
                    <a:pt x="129" y="51"/>
                    <a:pt x="129" y="51"/>
                    <a:pt x="129" y="51"/>
                  </a:cubicBezTo>
                  <a:cubicBezTo>
                    <a:pt x="129" y="64"/>
                    <a:pt x="124" y="77"/>
                    <a:pt x="114" y="86"/>
                  </a:cubicBezTo>
                  <a:cubicBezTo>
                    <a:pt x="91" y="109"/>
                    <a:pt x="91" y="109"/>
                    <a:pt x="91" y="109"/>
                  </a:cubicBezTo>
                  <a:cubicBezTo>
                    <a:pt x="82" y="119"/>
                    <a:pt x="69" y="124"/>
                    <a:pt x="56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52" name="Freeform 929"/>
            <p:cNvSpPr>
              <a:spLocks/>
            </p:cNvSpPr>
            <p:nvPr/>
          </p:nvSpPr>
          <p:spPr bwMode="auto">
            <a:xfrm>
              <a:off x="2547936" y="8013701"/>
              <a:ext cx="395288" cy="409575"/>
            </a:xfrm>
            <a:custGeom>
              <a:avLst/>
              <a:gdLst>
                <a:gd name="T0" fmla="*/ 51 w 124"/>
                <a:gd name="T1" fmla="*/ 129 h 129"/>
                <a:gd name="T2" fmla="*/ 36 w 124"/>
                <a:gd name="T3" fmla="*/ 129 h 129"/>
                <a:gd name="T4" fmla="*/ 32 w 124"/>
                <a:gd name="T5" fmla="*/ 125 h 129"/>
                <a:gd name="T6" fmla="*/ 36 w 124"/>
                <a:gd name="T7" fmla="*/ 121 h 129"/>
                <a:gd name="T8" fmla="*/ 51 w 124"/>
                <a:gd name="T9" fmla="*/ 121 h 129"/>
                <a:gd name="T10" fmla="*/ 81 w 124"/>
                <a:gd name="T11" fmla="*/ 109 h 129"/>
                <a:gd name="T12" fmla="*/ 104 w 124"/>
                <a:gd name="T13" fmla="*/ 86 h 129"/>
                <a:gd name="T14" fmla="*/ 116 w 124"/>
                <a:gd name="T15" fmla="*/ 56 h 129"/>
                <a:gd name="T16" fmla="*/ 104 w 124"/>
                <a:gd name="T17" fmla="*/ 25 h 129"/>
                <a:gd name="T18" fmla="*/ 43 w 124"/>
                <a:gd name="T19" fmla="*/ 25 h 129"/>
                <a:gd name="T20" fmla="*/ 20 w 124"/>
                <a:gd name="T21" fmla="*/ 48 h 129"/>
                <a:gd name="T22" fmla="*/ 8 w 124"/>
                <a:gd name="T23" fmla="*/ 78 h 129"/>
                <a:gd name="T24" fmla="*/ 8 w 124"/>
                <a:gd name="T25" fmla="*/ 93 h 129"/>
                <a:gd name="T26" fmla="*/ 4 w 124"/>
                <a:gd name="T27" fmla="*/ 97 h 129"/>
                <a:gd name="T28" fmla="*/ 0 w 124"/>
                <a:gd name="T29" fmla="*/ 93 h 129"/>
                <a:gd name="T30" fmla="*/ 0 w 124"/>
                <a:gd name="T31" fmla="*/ 78 h 129"/>
                <a:gd name="T32" fmla="*/ 15 w 124"/>
                <a:gd name="T33" fmla="*/ 43 h 129"/>
                <a:gd name="T34" fmla="*/ 38 w 124"/>
                <a:gd name="T35" fmla="*/ 20 h 129"/>
                <a:gd name="T36" fmla="*/ 109 w 124"/>
                <a:gd name="T37" fmla="*/ 20 h 129"/>
                <a:gd name="T38" fmla="*/ 124 w 124"/>
                <a:gd name="T39" fmla="*/ 56 h 129"/>
                <a:gd name="T40" fmla="*/ 109 w 124"/>
                <a:gd name="T41" fmla="*/ 91 h 129"/>
                <a:gd name="T42" fmla="*/ 86 w 124"/>
                <a:gd name="T43" fmla="*/ 114 h 129"/>
                <a:gd name="T44" fmla="*/ 51 w 124"/>
                <a:gd name="T45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4" h="129">
                  <a:moveTo>
                    <a:pt x="51" y="129"/>
                  </a:moveTo>
                  <a:cubicBezTo>
                    <a:pt x="36" y="129"/>
                    <a:pt x="36" y="129"/>
                    <a:pt x="36" y="129"/>
                  </a:cubicBezTo>
                  <a:cubicBezTo>
                    <a:pt x="34" y="129"/>
                    <a:pt x="32" y="127"/>
                    <a:pt x="32" y="125"/>
                  </a:cubicBezTo>
                  <a:cubicBezTo>
                    <a:pt x="32" y="123"/>
                    <a:pt x="34" y="121"/>
                    <a:pt x="36" y="121"/>
                  </a:cubicBezTo>
                  <a:cubicBezTo>
                    <a:pt x="51" y="121"/>
                    <a:pt x="51" y="121"/>
                    <a:pt x="51" y="121"/>
                  </a:cubicBezTo>
                  <a:cubicBezTo>
                    <a:pt x="62" y="121"/>
                    <a:pt x="73" y="117"/>
                    <a:pt x="81" y="109"/>
                  </a:cubicBezTo>
                  <a:cubicBezTo>
                    <a:pt x="104" y="86"/>
                    <a:pt x="104" y="86"/>
                    <a:pt x="104" y="86"/>
                  </a:cubicBezTo>
                  <a:cubicBezTo>
                    <a:pt x="112" y="78"/>
                    <a:pt x="116" y="67"/>
                    <a:pt x="116" y="56"/>
                  </a:cubicBezTo>
                  <a:cubicBezTo>
                    <a:pt x="116" y="44"/>
                    <a:pt x="112" y="34"/>
                    <a:pt x="104" y="25"/>
                  </a:cubicBezTo>
                  <a:cubicBezTo>
                    <a:pt x="87" y="9"/>
                    <a:pt x="60" y="9"/>
                    <a:pt x="43" y="25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12" y="56"/>
                    <a:pt x="8" y="67"/>
                    <a:pt x="8" y="78"/>
                  </a:cubicBezTo>
                  <a:cubicBezTo>
                    <a:pt x="8" y="93"/>
                    <a:pt x="8" y="93"/>
                    <a:pt x="8" y="93"/>
                  </a:cubicBezTo>
                  <a:cubicBezTo>
                    <a:pt x="8" y="95"/>
                    <a:pt x="6" y="97"/>
                    <a:pt x="4" y="97"/>
                  </a:cubicBezTo>
                  <a:cubicBezTo>
                    <a:pt x="2" y="97"/>
                    <a:pt x="0" y="95"/>
                    <a:pt x="0" y="93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65"/>
                    <a:pt x="5" y="52"/>
                    <a:pt x="15" y="43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57" y="0"/>
                    <a:pt x="89" y="0"/>
                    <a:pt x="109" y="20"/>
                  </a:cubicBezTo>
                  <a:cubicBezTo>
                    <a:pt x="119" y="29"/>
                    <a:pt x="124" y="42"/>
                    <a:pt x="124" y="56"/>
                  </a:cubicBezTo>
                  <a:cubicBezTo>
                    <a:pt x="124" y="69"/>
                    <a:pt x="119" y="82"/>
                    <a:pt x="109" y="91"/>
                  </a:cubicBezTo>
                  <a:cubicBezTo>
                    <a:pt x="86" y="114"/>
                    <a:pt x="86" y="114"/>
                    <a:pt x="86" y="114"/>
                  </a:cubicBezTo>
                  <a:cubicBezTo>
                    <a:pt x="77" y="124"/>
                    <a:pt x="64" y="129"/>
                    <a:pt x="51" y="1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2085" name="Freeform 933"/>
          <p:cNvSpPr>
            <a:spLocks noEditPoints="1"/>
          </p:cNvSpPr>
          <p:nvPr/>
        </p:nvSpPr>
        <p:spPr bwMode="auto">
          <a:xfrm>
            <a:off x="8160110" y="476559"/>
            <a:ext cx="414638" cy="329824"/>
          </a:xfrm>
          <a:custGeom>
            <a:avLst/>
            <a:gdLst>
              <a:gd name="T0" fmla="*/ 165 w 241"/>
              <a:gd name="T1" fmla="*/ 8 h 192"/>
              <a:gd name="T2" fmla="*/ 198 w 241"/>
              <a:gd name="T3" fmla="*/ 22 h 192"/>
              <a:gd name="T4" fmla="*/ 227 w 241"/>
              <a:gd name="T5" fmla="*/ 11 h 192"/>
              <a:gd name="T6" fmla="*/ 207 w 241"/>
              <a:gd name="T7" fmla="*/ 36 h 192"/>
              <a:gd name="T8" fmla="*/ 233 w 241"/>
              <a:gd name="T9" fmla="*/ 29 h 192"/>
              <a:gd name="T10" fmla="*/ 209 w 241"/>
              <a:gd name="T11" fmla="*/ 52 h 192"/>
              <a:gd name="T12" fmla="*/ 210 w 241"/>
              <a:gd name="T13" fmla="*/ 58 h 192"/>
              <a:gd name="T14" fmla="*/ 81 w 241"/>
              <a:gd name="T15" fmla="*/ 184 h 192"/>
              <a:gd name="T16" fmla="*/ 9 w 241"/>
              <a:gd name="T17" fmla="*/ 164 h 192"/>
              <a:gd name="T18" fmla="*/ 20 w 241"/>
              <a:gd name="T19" fmla="*/ 165 h 192"/>
              <a:gd name="T20" fmla="*/ 77 w 241"/>
              <a:gd name="T21" fmla="*/ 146 h 192"/>
              <a:gd name="T22" fmla="*/ 34 w 241"/>
              <a:gd name="T23" fmla="*/ 115 h 192"/>
              <a:gd name="T24" fmla="*/ 43 w 241"/>
              <a:gd name="T25" fmla="*/ 116 h 192"/>
              <a:gd name="T26" fmla="*/ 55 w 241"/>
              <a:gd name="T27" fmla="*/ 114 h 192"/>
              <a:gd name="T28" fmla="*/ 18 w 241"/>
              <a:gd name="T29" fmla="*/ 70 h 192"/>
              <a:gd name="T30" fmla="*/ 18 w 241"/>
              <a:gd name="T31" fmla="*/ 70 h 192"/>
              <a:gd name="T32" fmla="*/ 39 w 241"/>
              <a:gd name="T33" fmla="*/ 75 h 192"/>
              <a:gd name="T34" fmla="*/ 18 w 241"/>
              <a:gd name="T35" fmla="*/ 38 h 192"/>
              <a:gd name="T36" fmla="*/ 25 w 241"/>
              <a:gd name="T37" fmla="*/ 16 h 192"/>
              <a:gd name="T38" fmla="*/ 120 w 241"/>
              <a:gd name="T39" fmla="*/ 63 h 192"/>
              <a:gd name="T40" fmla="*/ 119 w 241"/>
              <a:gd name="T41" fmla="*/ 52 h 192"/>
              <a:gd name="T42" fmla="*/ 165 w 241"/>
              <a:gd name="T43" fmla="*/ 8 h 192"/>
              <a:gd name="T44" fmla="*/ 233 w 241"/>
              <a:gd name="T45" fmla="*/ 29 h 192"/>
              <a:gd name="T46" fmla="*/ 233 w 241"/>
              <a:gd name="T47" fmla="*/ 29 h 192"/>
              <a:gd name="T48" fmla="*/ 165 w 241"/>
              <a:gd name="T49" fmla="*/ 0 h 192"/>
              <a:gd name="T50" fmla="*/ 111 w 241"/>
              <a:gd name="T51" fmla="*/ 52 h 192"/>
              <a:gd name="T52" fmla="*/ 111 w 241"/>
              <a:gd name="T53" fmla="*/ 55 h 192"/>
              <a:gd name="T54" fmla="*/ 31 w 241"/>
              <a:gd name="T55" fmla="*/ 11 h 192"/>
              <a:gd name="T56" fmla="*/ 25 w 241"/>
              <a:gd name="T57" fmla="*/ 8 h 192"/>
              <a:gd name="T58" fmla="*/ 24 w 241"/>
              <a:gd name="T59" fmla="*/ 8 h 192"/>
              <a:gd name="T60" fmla="*/ 18 w 241"/>
              <a:gd name="T61" fmla="*/ 12 h 192"/>
              <a:gd name="T62" fmla="*/ 10 w 241"/>
              <a:gd name="T63" fmla="*/ 38 h 192"/>
              <a:gd name="T64" fmla="*/ 16 w 241"/>
              <a:gd name="T65" fmla="*/ 62 h 192"/>
              <a:gd name="T66" fmla="*/ 14 w 241"/>
              <a:gd name="T67" fmla="*/ 63 h 192"/>
              <a:gd name="T68" fmla="*/ 10 w 241"/>
              <a:gd name="T69" fmla="*/ 70 h 192"/>
              <a:gd name="T70" fmla="*/ 10 w 241"/>
              <a:gd name="T71" fmla="*/ 70 h 192"/>
              <a:gd name="T72" fmla="*/ 28 w 241"/>
              <a:gd name="T73" fmla="*/ 110 h 192"/>
              <a:gd name="T74" fmla="*/ 27 w 241"/>
              <a:gd name="T75" fmla="*/ 117 h 192"/>
              <a:gd name="T76" fmla="*/ 56 w 241"/>
              <a:gd name="T77" fmla="*/ 149 h 192"/>
              <a:gd name="T78" fmla="*/ 20 w 241"/>
              <a:gd name="T79" fmla="*/ 157 h 192"/>
              <a:gd name="T80" fmla="*/ 10 w 241"/>
              <a:gd name="T81" fmla="*/ 156 h 192"/>
              <a:gd name="T82" fmla="*/ 9 w 241"/>
              <a:gd name="T83" fmla="*/ 156 h 192"/>
              <a:gd name="T84" fmla="*/ 2 w 241"/>
              <a:gd name="T85" fmla="*/ 161 h 192"/>
              <a:gd name="T86" fmla="*/ 5 w 241"/>
              <a:gd name="T87" fmla="*/ 171 h 192"/>
              <a:gd name="T88" fmla="*/ 81 w 241"/>
              <a:gd name="T89" fmla="*/ 192 h 192"/>
              <a:gd name="T90" fmla="*/ 183 w 241"/>
              <a:gd name="T91" fmla="*/ 148 h 192"/>
              <a:gd name="T92" fmla="*/ 218 w 241"/>
              <a:gd name="T93" fmla="*/ 58 h 192"/>
              <a:gd name="T94" fmla="*/ 217 w 241"/>
              <a:gd name="T95" fmla="*/ 56 h 192"/>
              <a:gd name="T96" fmla="*/ 239 w 241"/>
              <a:gd name="T97" fmla="*/ 34 h 192"/>
              <a:gd name="T98" fmla="*/ 241 w 241"/>
              <a:gd name="T99" fmla="*/ 29 h 192"/>
              <a:gd name="T100" fmla="*/ 233 w 241"/>
              <a:gd name="T101" fmla="*/ 21 h 192"/>
              <a:gd name="T102" fmla="*/ 233 w 241"/>
              <a:gd name="T103" fmla="*/ 21 h 192"/>
              <a:gd name="T104" fmla="*/ 232 w 241"/>
              <a:gd name="T105" fmla="*/ 21 h 192"/>
              <a:gd name="T106" fmla="*/ 231 w 241"/>
              <a:gd name="T107" fmla="*/ 21 h 192"/>
              <a:gd name="T108" fmla="*/ 234 w 241"/>
              <a:gd name="T109" fmla="*/ 14 h 192"/>
              <a:gd name="T110" fmla="*/ 232 w 241"/>
              <a:gd name="T111" fmla="*/ 5 h 192"/>
              <a:gd name="T112" fmla="*/ 227 w 241"/>
              <a:gd name="T113" fmla="*/ 3 h 192"/>
              <a:gd name="T114" fmla="*/ 223 w 241"/>
              <a:gd name="T115" fmla="*/ 4 h 192"/>
              <a:gd name="T116" fmla="*/ 200 w 241"/>
              <a:gd name="T117" fmla="*/ 13 h 192"/>
              <a:gd name="T118" fmla="*/ 165 w 241"/>
              <a:gd name="T119" fmla="*/ 0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41" h="192">
                <a:moveTo>
                  <a:pt x="165" y="8"/>
                </a:moveTo>
                <a:cubicBezTo>
                  <a:pt x="178" y="8"/>
                  <a:pt x="189" y="13"/>
                  <a:pt x="198" y="22"/>
                </a:cubicBezTo>
                <a:cubicBezTo>
                  <a:pt x="208" y="20"/>
                  <a:pt x="218" y="16"/>
                  <a:pt x="227" y="11"/>
                </a:cubicBezTo>
                <a:cubicBezTo>
                  <a:pt x="223" y="22"/>
                  <a:pt x="216" y="30"/>
                  <a:pt x="207" y="36"/>
                </a:cubicBezTo>
                <a:cubicBezTo>
                  <a:pt x="216" y="35"/>
                  <a:pt x="225" y="32"/>
                  <a:pt x="233" y="29"/>
                </a:cubicBezTo>
                <a:cubicBezTo>
                  <a:pt x="227" y="38"/>
                  <a:pt x="218" y="46"/>
                  <a:pt x="209" y="52"/>
                </a:cubicBezTo>
                <a:cubicBezTo>
                  <a:pt x="209" y="54"/>
                  <a:pt x="210" y="56"/>
                  <a:pt x="210" y="58"/>
                </a:cubicBezTo>
                <a:cubicBezTo>
                  <a:pt x="210" y="116"/>
                  <a:pt x="166" y="184"/>
                  <a:pt x="81" y="184"/>
                </a:cubicBezTo>
                <a:cubicBezTo>
                  <a:pt x="53" y="184"/>
                  <a:pt x="29" y="177"/>
                  <a:pt x="9" y="164"/>
                </a:cubicBezTo>
                <a:cubicBezTo>
                  <a:pt x="13" y="164"/>
                  <a:pt x="16" y="165"/>
                  <a:pt x="20" y="165"/>
                </a:cubicBezTo>
                <a:cubicBezTo>
                  <a:pt x="42" y="165"/>
                  <a:pt x="61" y="157"/>
                  <a:pt x="77" y="146"/>
                </a:cubicBezTo>
                <a:cubicBezTo>
                  <a:pt x="57" y="145"/>
                  <a:pt x="40" y="132"/>
                  <a:pt x="34" y="115"/>
                </a:cubicBezTo>
                <a:cubicBezTo>
                  <a:pt x="37" y="115"/>
                  <a:pt x="40" y="116"/>
                  <a:pt x="43" y="116"/>
                </a:cubicBezTo>
                <a:cubicBezTo>
                  <a:pt x="47" y="116"/>
                  <a:pt x="51" y="115"/>
                  <a:pt x="55" y="114"/>
                </a:cubicBezTo>
                <a:cubicBezTo>
                  <a:pt x="34" y="110"/>
                  <a:pt x="18" y="92"/>
                  <a:pt x="18" y="70"/>
                </a:cubicBezTo>
                <a:cubicBezTo>
                  <a:pt x="18" y="70"/>
                  <a:pt x="18" y="70"/>
                  <a:pt x="18" y="70"/>
                </a:cubicBezTo>
                <a:cubicBezTo>
                  <a:pt x="24" y="73"/>
                  <a:pt x="31" y="75"/>
                  <a:pt x="39" y="75"/>
                </a:cubicBezTo>
                <a:cubicBezTo>
                  <a:pt x="27" y="67"/>
                  <a:pt x="18" y="54"/>
                  <a:pt x="18" y="38"/>
                </a:cubicBezTo>
                <a:cubicBezTo>
                  <a:pt x="18" y="30"/>
                  <a:pt x="21" y="23"/>
                  <a:pt x="25" y="16"/>
                </a:cubicBezTo>
                <a:cubicBezTo>
                  <a:pt x="47" y="43"/>
                  <a:pt x="82" y="62"/>
                  <a:pt x="120" y="63"/>
                </a:cubicBezTo>
                <a:cubicBezTo>
                  <a:pt x="119" y="60"/>
                  <a:pt x="119" y="56"/>
                  <a:pt x="119" y="52"/>
                </a:cubicBezTo>
                <a:cubicBezTo>
                  <a:pt x="119" y="28"/>
                  <a:pt x="137" y="8"/>
                  <a:pt x="165" y="8"/>
                </a:cubicBezTo>
                <a:moveTo>
                  <a:pt x="233" y="29"/>
                </a:moveTo>
                <a:cubicBezTo>
                  <a:pt x="233" y="29"/>
                  <a:pt x="233" y="29"/>
                  <a:pt x="233" y="29"/>
                </a:cubicBezTo>
                <a:moveTo>
                  <a:pt x="165" y="0"/>
                </a:moveTo>
                <a:cubicBezTo>
                  <a:pt x="134" y="0"/>
                  <a:pt x="111" y="22"/>
                  <a:pt x="111" y="52"/>
                </a:cubicBezTo>
                <a:cubicBezTo>
                  <a:pt x="111" y="53"/>
                  <a:pt x="111" y="54"/>
                  <a:pt x="111" y="55"/>
                </a:cubicBezTo>
                <a:cubicBezTo>
                  <a:pt x="80" y="51"/>
                  <a:pt x="51" y="35"/>
                  <a:pt x="31" y="11"/>
                </a:cubicBezTo>
                <a:cubicBezTo>
                  <a:pt x="29" y="9"/>
                  <a:pt x="27" y="8"/>
                  <a:pt x="25" y="8"/>
                </a:cubicBezTo>
                <a:cubicBezTo>
                  <a:pt x="24" y="8"/>
                  <a:pt x="24" y="8"/>
                  <a:pt x="24" y="8"/>
                </a:cubicBezTo>
                <a:cubicBezTo>
                  <a:pt x="21" y="8"/>
                  <a:pt x="19" y="10"/>
                  <a:pt x="18" y="12"/>
                </a:cubicBezTo>
                <a:cubicBezTo>
                  <a:pt x="13" y="20"/>
                  <a:pt x="10" y="29"/>
                  <a:pt x="10" y="38"/>
                </a:cubicBezTo>
                <a:cubicBezTo>
                  <a:pt x="10" y="47"/>
                  <a:pt x="12" y="55"/>
                  <a:pt x="16" y="62"/>
                </a:cubicBezTo>
                <a:cubicBezTo>
                  <a:pt x="15" y="62"/>
                  <a:pt x="15" y="63"/>
                  <a:pt x="14" y="63"/>
                </a:cubicBezTo>
                <a:cubicBezTo>
                  <a:pt x="12" y="64"/>
                  <a:pt x="10" y="67"/>
                  <a:pt x="10" y="70"/>
                </a:cubicBezTo>
                <a:cubicBezTo>
                  <a:pt x="10" y="70"/>
                  <a:pt x="10" y="70"/>
                  <a:pt x="10" y="70"/>
                </a:cubicBezTo>
                <a:cubicBezTo>
                  <a:pt x="10" y="86"/>
                  <a:pt x="17" y="100"/>
                  <a:pt x="28" y="110"/>
                </a:cubicBezTo>
                <a:cubicBezTo>
                  <a:pt x="26" y="112"/>
                  <a:pt x="26" y="115"/>
                  <a:pt x="27" y="117"/>
                </a:cubicBezTo>
                <a:cubicBezTo>
                  <a:pt x="31" y="132"/>
                  <a:pt x="42" y="143"/>
                  <a:pt x="56" y="149"/>
                </a:cubicBezTo>
                <a:cubicBezTo>
                  <a:pt x="45" y="154"/>
                  <a:pt x="33" y="157"/>
                  <a:pt x="20" y="157"/>
                </a:cubicBezTo>
                <a:cubicBezTo>
                  <a:pt x="17" y="157"/>
                  <a:pt x="13" y="156"/>
                  <a:pt x="10" y="156"/>
                </a:cubicBezTo>
                <a:cubicBezTo>
                  <a:pt x="9" y="156"/>
                  <a:pt x="9" y="156"/>
                  <a:pt x="9" y="156"/>
                </a:cubicBezTo>
                <a:cubicBezTo>
                  <a:pt x="6" y="156"/>
                  <a:pt x="3" y="158"/>
                  <a:pt x="2" y="161"/>
                </a:cubicBezTo>
                <a:cubicBezTo>
                  <a:pt x="0" y="165"/>
                  <a:pt x="2" y="169"/>
                  <a:pt x="5" y="171"/>
                </a:cubicBezTo>
                <a:cubicBezTo>
                  <a:pt x="28" y="185"/>
                  <a:pt x="53" y="192"/>
                  <a:pt x="81" y="192"/>
                </a:cubicBezTo>
                <a:cubicBezTo>
                  <a:pt x="133" y="192"/>
                  <a:pt x="165" y="168"/>
                  <a:pt x="183" y="148"/>
                </a:cubicBezTo>
                <a:cubicBezTo>
                  <a:pt x="205" y="123"/>
                  <a:pt x="218" y="90"/>
                  <a:pt x="218" y="58"/>
                </a:cubicBezTo>
                <a:cubicBezTo>
                  <a:pt x="218" y="57"/>
                  <a:pt x="217" y="56"/>
                  <a:pt x="217" y="56"/>
                </a:cubicBezTo>
                <a:cubicBezTo>
                  <a:pt x="226" y="49"/>
                  <a:pt x="234" y="42"/>
                  <a:pt x="239" y="34"/>
                </a:cubicBezTo>
                <a:cubicBezTo>
                  <a:pt x="240" y="32"/>
                  <a:pt x="241" y="31"/>
                  <a:pt x="241" y="29"/>
                </a:cubicBezTo>
                <a:cubicBezTo>
                  <a:pt x="241" y="24"/>
                  <a:pt x="238" y="21"/>
                  <a:pt x="233" y="21"/>
                </a:cubicBezTo>
                <a:cubicBezTo>
                  <a:pt x="233" y="21"/>
                  <a:pt x="233" y="21"/>
                  <a:pt x="233" y="21"/>
                </a:cubicBezTo>
                <a:cubicBezTo>
                  <a:pt x="232" y="21"/>
                  <a:pt x="232" y="21"/>
                  <a:pt x="232" y="21"/>
                </a:cubicBezTo>
                <a:cubicBezTo>
                  <a:pt x="231" y="21"/>
                  <a:pt x="231" y="21"/>
                  <a:pt x="231" y="21"/>
                </a:cubicBezTo>
                <a:cubicBezTo>
                  <a:pt x="233" y="19"/>
                  <a:pt x="234" y="16"/>
                  <a:pt x="234" y="14"/>
                </a:cubicBezTo>
                <a:cubicBezTo>
                  <a:pt x="235" y="11"/>
                  <a:pt x="234" y="7"/>
                  <a:pt x="232" y="5"/>
                </a:cubicBezTo>
                <a:cubicBezTo>
                  <a:pt x="230" y="4"/>
                  <a:pt x="229" y="3"/>
                  <a:pt x="227" y="3"/>
                </a:cubicBezTo>
                <a:cubicBezTo>
                  <a:pt x="225" y="3"/>
                  <a:pt x="224" y="4"/>
                  <a:pt x="223" y="4"/>
                </a:cubicBezTo>
                <a:cubicBezTo>
                  <a:pt x="216" y="8"/>
                  <a:pt x="208" y="11"/>
                  <a:pt x="200" y="13"/>
                </a:cubicBezTo>
                <a:cubicBezTo>
                  <a:pt x="190" y="5"/>
                  <a:pt x="178" y="0"/>
                  <a:pt x="16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2086" name="Freeform 934"/>
          <p:cNvSpPr>
            <a:spLocks noEditPoints="1"/>
          </p:cNvSpPr>
          <p:nvPr/>
        </p:nvSpPr>
        <p:spPr bwMode="auto">
          <a:xfrm>
            <a:off x="9750983" y="435439"/>
            <a:ext cx="268143" cy="412065"/>
          </a:xfrm>
          <a:custGeom>
            <a:avLst/>
            <a:gdLst>
              <a:gd name="T0" fmla="*/ 90 w 156"/>
              <a:gd name="T1" fmla="*/ 240 h 240"/>
              <a:gd name="T2" fmla="*/ 32 w 156"/>
              <a:gd name="T3" fmla="*/ 183 h 240"/>
              <a:gd name="T4" fmla="*/ 32 w 156"/>
              <a:gd name="T5" fmla="*/ 108 h 240"/>
              <a:gd name="T6" fmla="*/ 4 w 156"/>
              <a:gd name="T7" fmla="*/ 108 h 240"/>
              <a:gd name="T8" fmla="*/ 0 w 156"/>
              <a:gd name="T9" fmla="*/ 104 h 240"/>
              <a:gd name="T10" fmla="*/ 0 w 156"/>
              <a:gd name="T11" fmla="*/ 60 h 240"/>
              <a:gd name="T12" fmla="*/ 1 w 156"/>
              <a:gd name="T13" fmla="*/ 57 h 240"/>
              <a:gd name="T14" fmla="*/ 4 w 156"/>
              <a:gd name="T15" fmla="*/ 56 h 240"/>
              <a:gd name="T16" fmla="*/ 6 w 156"/>
              <a:gd name="T17" fmla="*/ 56 h 240"/>
              <a:gd name="T18" fmla="*/ 40 w 156"/>
              <a:gd name="T19" fmla="*/ 4 h 240"/>
              <a:gd name="T20" fmla="*/ 44 w 156"/>
              <a:gd name="T21" fmla="*/ 0 h 240"/>
              <a:gd name="T22" fmla="*/ 88 w 156"/>
              <a:gd name="T23" fmla="*/ 0 h 240"/>
              <a:gd name="T24" fmla="*/ 92 w 156"/>
              <a:gd name="T25" fmla="*/ 4 h 240"/>
              <a:gd name="T26" fmla="*/ 92 w 156"/>
              <a:gd name="T27" fmla="*/ 56 h 240"/>
              <a:gd name="T28" fmla="*/ 140 w 156"/>
              <a:gd name="T29" fmla="*/ 56 h 240"/>
              <a:gd name="T30" fmla="*/ 144 w 156"/>
              <a:gd name="T31" fmla="*/ 60 h 240"/>
              <a:gd name="T32" fmla="*/ 144 w 156"/>
              <a:gd name="T33" fmla="*/ 104 h 240"/>
              <a:gd name="T34" fmla="*/ 140 w 156"/>
              <a:gd name="T35" fmla="*/ 108 h 240"/>
              <a:gd name="T36" fmla="*/ 92 w 156"/>
              <a:gd name="T37" fmla="*/ 108 h 240"/>
              <a:gd name="T38" fmla="*/ 92 w 156"/>
              <a:gd name="T39" fmla="*/ 161 h 240"/>
              <a:gd name="T40" fmla="*/ 106 w 156"/>
              <a:gd name="T41" fmla="*/ 180 h 240"/>
              <a:gd name="T42" fmla="*/ 119 w 156"/>
              <a:gd name="T43" fmla="*/ 177 h 240"/>
              <a:gd name="T44" fmla="*/ 120 w 156"/>
              <a:gd name="T45" fmla="*/ 177 h 240"/>
              <a:gd name="T46" fmla="*/ 130 w 156"/>
              <a:gd name="T47" fmla="*/ 173 h 240"/>
              <a:gd name="T48" fmla="*/ 135 w 156"/>
              <a:gd name="T49" fmla="*/ 174 h 240"/>
              <a:gd name="T50" fmla="*/ 155 w 156"/>
              <a:gd name="T51" fmla="*/ 210 h 240"/>
              <a:gd name="T52" fmla="*/ 155 w 156"/>
              <a:gd name="T53" fmla="*/ 215 h 240"/>
              <a:gd name="T54" fmla="*/ 90 w 156"/>
              <a:gd name="T55" fmla="*/ 240 h 240"/>
              <a:gd name="T56" fmla="*/ 8 w 156"/>
              <a:gd name="T57" fmla="*/ 100 h 240"/>
              <a:gd name="T58" fmla="*/ 36 w 156"/>
              <a:gd name="T59" fmla="*/ 100 h 240"/>
              <a:gd name="T60" fmla="*/ 40 w 156"/>
              <a:gd name="T61" fmla="*/ 104 h 240"/>
              <a:gd name="T62" fmla="*/ 40 w 156"/>
              <a:gd name="T63" fmla="*/ 183 h 240"/>
              <a:gd name="T64" fmla="*/ 90 w 156"/>
              <a:gd name="T65" fmla="*/ 232 h 240"/>
              <a:gd name="T66" fmla="*/ 147 w 156"/>
              <a:gd name="T67" fmla="*/ 211 h 240"/>
              <a:gd name="T68" fmla="*/ 130 w 156"/>
              <a:gd name="T69" fmla="*/ 181 h 240"/>
              <a:gd name="T70" fmla="*/ 122 w 156"/>
              <a:gd name="T71" fmla="*/ 184 h 240"/>
              <a:gd name="T72" fmla="*/ 122 w 156"/>
              <a:gd name="T73" fmla="*/ 185 h 240"/>
              <a:gd name="T74" fmla="*/ 88 w 156"/>
              <a:gd name="T75" fmla="*/ 179 h 240"/>
              <a:gd name="T76" fmla="*/ 84 w 156"/>
              <a:gd name="T77" fmla="*/ 161 h 240"/>
              <a:gd name="T78" fmla="*/ 84 w 156"/>
              <a:gd name="T79" fmla="*/ 104 h 240"/>
              <a:gd name="T80" fmla="*/ 88 w 156"/>
              <a:gd name="T81" fmla="*/ 100 h 240"/>
              <a:gd name="T82" fmla="*/ 136 w 156"/>
              <a:gd name="T83" fmla="*/ 100 h 240"/>
              <a:gd name="T84" fmla="*/ 136 w 156"/>
              <a:gd name="T85" fmla="*/ 64 h 240"/>
              <a:gd name="T86" fmla="*/ 88 w 156"/>
              <a:gd name="T87" fmla="*/ 64 h 240"/>
              <a:gd name="T88" fmla="*/ 84 w 156"/>
              <a:gd name="T89" fmla="*/ 60 h 240"/>
              <a:gd name="T90" fmla="*/ 84 w 156"/>
              <a:gd name="T91" fmla="*/ 8 h 240"/>
              <a:gd name="T92" fmla="*/ 48 w 156"/>
              <a:gd name="T93" fmla="*/ 8 h 240"/>
              <a:gd name="T94" fmla="*/ 8 w 156"/>
              <a:gd name="T95" fmla="*/ 64 h 240"/>
              <a:gd name="T96" fmla="*/ 8 w 156"/>
              <a:gd name="T97" fmla="*/ 10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56" h="240">
                <a:moveTo>
                  <a:pt x="90" y="240"/>
                </a:moveTo>
                <a:cubicBezTo>
                  <a:pt x="51" y="240"/>
                  <a:pt x="32" y="221"/>
                  <a:pt x="32" y="183"/>
                </a:cubicBezTo>
                <a:cubicBezTo>
                  <a:pt x="32" y="108"/>
                  <a:pt x="32" y="108"/>
                  <a:pt x="32" y="108"/>
                </a:cubicBezTo>
                <a:cubicBezTo>
                  <a:pt x="4" y="108"/>
                  <a:pt x="4" y="108"/>
                  <a:pt x="4" y="108"/>
                </a:cubicBezTo>
                <a:cubicBezTo>
                  <a:pt x="2" y="108"/>
                  <a:pt x="0" y="106"/>
                  <a:pt x="0" y="104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59"/>
                  <a:pt x="0" y="58"/>
                  <a:pt x="1" y="57"/>
                </a:cubicBezTo>
                <a:cubicBezTo>
                  <a:pt x="2" y="56"/>
                  <a:pt x="3" y="56"/>
                  <a:pt x="4" y="56"/>
                </a:cubicBezTo>
                <a:cubicBezTo>
                  <a:pt x="4" y="56"/>
                  <a:pt x="5" y="56"/>
                  <a:pt x="6" y="56"/>
                </a:cubicBezTo>
                <a:cubicBezTo>
                  <a:pt x="14" y="56"/>
                  <a:pt x="40" y="52"/>
                  <a:pt x="40" y="4"/>
                </a:cubicBezTo>
                <a:cubicBezTo>
                  <a:pt x="40" y="2"/>
                  <a:pt x="42" y="0"/>
                  <a:pt x="44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90" y="0"/>
                  <a:pt x="92" y="2"/>
                  <a:pt x="92" y="4"/>
                </a:cubicBezTo>
                <a:cubicBezTo>
                  <a:pt x="92" y="56"/>
                  <a:pt x="92" y="56"/>
                  <a:pt x="92" y="56"/>
                </a:cubicBezTo>
                <a:cubicBezTo>
                  <a:pt x="140" y="56"/>
                  <a:pt x="140" y="56"/>
                  <a:pt x="140" y="56"/>
                </a:cubicBezTo>
                <a:cubicBezTo>
                  <a:pt x="142" y="56"/>
                  <a:pt x="144" y="58"/>
                  <a:pt x="144" y="60"/>
                </a:cubicBezTo>
                <a:cubicBezTo>
                  <a:pt x="144" y="104"/>
                  <a:pt x="144" y="104"/>
                  <a:pt x="144" y="104"/>
                </a:cubicBezTo>
                <a:cubicBezTo>
                  <a:pt x="144" y="106"/>
                  <a:pt x="142" y="108"/>
                  <a:pt x="140" y="108"/>
                </a:cubicBezTo>
                <a:cubicBezTo>
                  <a:pt x="92" y="108"/>
                  <a:pt x="92" y="108"/>
                  <a:pt x="92" y="108"/>
                </a:cubicBezTo>
                <a:cubicBezTo>
                  <a:pt x="92" y="161"/>
                  <a:pt x="92" y="161"/>
                  <a:pt x="92" y="161"/>
                </a:cubicBezTo>
                <a:cubicBezTo>
                  <a:pt x="92" y="178"/>
                  <a:pt x="100" y="180"/>
                  <a:pt x="106" y="180"/>
                </a:cubicBezTo>
                <a:cubicBezTo>
                  <a:pt x="109" y="180"/>
                  <a:pt x="114" y="179"/>
                  <a:pt x="119" y="177"/>
                </a:cubicBezTo>
                <a:cubicBezTo>
                  <a:pt x="120" y="177"/>
                  <a:pt x="120" y="177"/>
                  <a:pt x="120" y="177"/>
                </a:cubicBezTo>
                <a:cubicBezTo>
                  <a:pt x="122" y="176"/>
                  <a:pt x="126" y="175"/>
                  <a:pt x="130" y="173"/>
                </a:cubicBezTo>
                <a:cubicBezTo>
                  <a:pt x="132" y="172"/>
                  <a:pt x="134" y="172"/>
                  <a:pt x="135" y="174"/>
                </a:cubicBezTo>
                <a:cubicBezTo>
                  <a:pt x="155" y="210"/>
                  <a:pt x="155" y="210"/>
                  <a:pt x="155" y="210"/>
                </a:cubicBezTo>
                <a:cubicBezTo>
                  <a:pt x="156" y="212"/>
                  <a:pt x="156" y="214"/>
                  <a:pt x="155" y="215"/>
                </a:cubicBezTo>
                <a:cubicBezTo>
                  <a:pt x="153" y="216"/>
                  <a:pt x="125" y="240"/>
                  <a:pt x="90" y="240"/>
                </a:cubicBezTo>
                <a:close/>
                <a:moveTo>
                  <a:pt x="8" y="100"/>
                </a:moveTo>
                <a:cubicBezTo>
                  <a:pt x="36" y="100"/>
                  <a:pt x="36" y="100"/>
                  <a:pt x="36" y="100"/>
                </a:cubicBezTo>
                <a:cubicBezTo>
                  <a:pt x="38" y="100"/>
                  <a:pt x="40" y="102"/>
                  <a:pt x="40" y="104"/>
                </a:cubicBezTo>
                <a:cubicBezTo>
                  <a:pt x="40" y="183"/>
                  <a:pt x="40" y="183"/>
                  <a:pt x="40" y="183"/>
                </a:cubicBezTo>
                <a:cubicBezTo>
                  <a:pt x="40" y="217"/>
                  <a:pt x="55" y="232"/>
                  <a:pt x="90" y="232"/>
                </a:cubicBezTo>
                <a:cubicBezTo>
                  <a:pt x="116" y="232"/>
                  <a:pt x="139" y="217"/>
                  <a:pt x="147" y="211"/>
                </a:cubicBezTo>
                <a:cubicBezTo>
                  <a:pt x="130" y="181"/>
                  <a:pt x="130" y="181"/>
                  <a:pt x="130" y="181"/>
                </a:cubicBezTo>
                <a:cubicBezTo>
                  <a:pt x="127" y="183"/>
                  <a:pt x="124" y="184"/>
                  <a:pt x="122" y="184"/>
                </a:cubicBezTo>
                <a:cubicBezTo>
                  <a:pt x="122" y="185"/>
                  <a:pt x="122" y="185"/>
                  <a:pt x="122" y="185"/>
                </a:cubicBezTo>
                <a:cubicBezTo>
                  <a:pt x="105" y="191"/>
                  <a:pt x="94" y="188"/>
                  <a:pt x="88" y="179"/>
                </a:cubicBezTo>
                <a:cubicBezTo>
                  <a:pt x="85" y="175"/>
                  <a:pt x="84" y="168"/>
                  <a:pt x="84" y="161"/>
                </a:cubicBezTo>
                <a:cubicBezTo>
                  <a:pt x="84" y="104"/>
                  <a:pt x="84" y="104"/>
                  <a:pt x="84" y="104"/>
                </a:cubicBezTo>
                <a:cubicBezTo>
                  <a:pt x="84" y="102"/>
                  <a:pt x="86" y="100"/>
                  <a:pt x="88" y="100"/>
                </a:cubicBezTo>
                <a:cubicBezTo>
                  <a:pt x="136" y="100"/>
                  <a:pt x="136" y="100"/>
                  <a:pt x="136" y="100"/>
                </a:cubicBezTo>
                <a:cubicBezTo>
                  <a:pt x="136" y="64"/>
                  <a:pt x="136" y="64"/>
                  <a:pt x="136" y="64"/>
                </a:cubicBezTo>
                <a:cubicBezTo>
                  <a:pt x="88" y="64"/>
                  <a:pt x="88" y="64"/>
                  <a:pt x="88" y="64"/>
                </a:cubicBezTo>
                <a:cubicBezTo>
                  <a:pt x="86" y="64"/>
                  <a:pt x="84" y="62"/>
                  <a:pt x="84" y="60"/>
                </a:cubicBezTo>
                <a:cubicBezTo>
                  <a:pt x="84" y="8"/>
                  <a:pt x="84" y="8"/>
                  <a:pt x="84" y="8"/>
                </a:cubicBezTo>
                <a:cubicBezTo>
                  <a:pt x="48" y="8"/>
                  <a:pt x="48" y="8"/>
                  <a:pt x="48" y="8"/>
                </a:cubicBezTo>
                <a:cubicBezTo>
                  <a:pt x="46" y="57"/>
                  <a:pt x="18" y="63"/>
                  <a:pt x="8" y="64"/>
                </a:cubicBezTo>
                <a:lnTo>
                  <a:pt x="8" y="1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grpSp>
        <p:nvGrpSpPr>
          <p:cNvPr id="2087" name="Group 2086"/>
          <p:cNvGrpSpPr/>
          <p:nvPr/>
        </p:nvGrpSpPr>
        <p:grpSpPr>
          <a:xfrm>
            <a:off x="7515023" y="435439"/>
            <a:ext cx="185901" cy="412065"/>
            <a:chOff x="-182531" y="-482595"/>
            <a:chExt cx="344490" cy="763588"/>
          </a:xfrm>
          <a:solidFill>
            <a:schemeClr val="accent1"/>
          </a:solidFill>
        </p:grpSpPr>
        <p:sp>
          <p:nvSpPr>
            <p:cNvPr id="2304" name="Freeform 935"/>
            <p:cNvSpPr>
              <a:spLocks/>
            </p:cNvSpPr>
            <p:nvPr/>
          </p:nvSpPr>
          <p:spPr bwMode="auto">
            <a:xfrm>
              <a:off x="-117443" y="-126995"/>
              <a:ext cx="152401" cy="407988"/>
            </a:xfrm>
            <a:custGeom>
              <a:avLst/>
              <a:gdLst>
                <a:gd name="T0" fmla="*/ 40 w 48"/>
                <a:gd name="T1" fmla="*/ 128 h 128"/>
                <a:gd name="T2" fmla="*/ 8 w 48"/>
                <a:gd name="T3" fmla="*/ 128 h 128"/>
                <a:gd name="T4" fmla="*/ 0 w 48"/>
                <a:gd name="T5" fmla="*/ 120 h 128"/>
                <a:gd name="T6" fmla="*/ 0 w 48"/>
                <a:gd name="T7" fmla="*/ 4 h 128"/>
                <a:gd name="T8" fmla="*/ 4 w 48"/>
                <a:gd name="T9" fmla="*/ 0 h 128"/>
                <a:gd name="T10" fmla="*/ 8 w 48"/>
                <a:gd name="T11" fmla="*/ 4 h 128"/>
                <a:gd name="T12" fmla="*/ 8 w 48"/>
                <a:gd name="T13" fmla="*/ 120 h 128"/>
                <a:gd name="T14" fmla="*/ 40 w 48"/>
                <a:gd name="T15" fmla="*/ 120 h 128"/>
                <a:gd name="T16" fmla="*/ 40 w 48"/>
                <a:gd name="T17" fmla="*/ 4 h 128"/>
                <a:gd name="T18" fmla="*/ 44 w 48"/>
                <a:gd name="T19" fmla="*/ 0 h 128"/>
                <a:gd name="T20" fmla="*/ 48 w 48"/>
                <a:gd name="T21" fmla="*/ 4 h 128"/>
                <a:gd name="T22" fmla="*/ 48 w 48"/>
                <a:gd name="T23" fmla="*/ 120 h 128"/>
                <a:gd name="T24" fmla="*/ 40 w 48"/>
                <a:gd name="T25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" h="128">
                  <a:moveTo>
                    <a:pt x="40" y="128"/>
                  </a:moveTo>
                  <a:cubicBezTo>
                    <a:pt x="8" y="128"/>
                    <a:pt x="8" y="128"/>
                    <a:pt x="8" y="128"/>
                  </a:cubicBezTo>
                  <a:cubicBezTo>
                    <a:pt x="4" y="128"/>
                    <a:pt x="0" y="124"/>
                    <a:pt x="0" y="12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120"/>
                    <a:pt x="8" y="120"/>
                    <a:pt x="8" y="120"/>
                  </a:cubicBezTo>
                  <a:cubicBezTo>
                    <a:pt x="40" y="120"/>
                    <a:pt x="40" y="120"/>
                    <a:pt x="40" y="120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0" y="2"/>
                    <a:pt x="42" y="0"/>
                    <a:pt x="44" y="0"/>
                  </a:cubicBezTo>
                  <a:cubicBezTo>
                    <a:pt x="46" y="0"/>
                    <a:pt x="48" y="2"/>
                    <a:pt x="48" y="4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4"/>
                    <a:pt x="44" y="128"/>
                    <a:pt x="40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b="1"/>
            </a:p>
          </p:txBody>
        </p:sp>
        <p:sp>
          <p:nvSpPr>
            <p:cNvPr id="2305" name="Freeform 936"/>
            <p:cNvSpPr>
              <a:spLocks/>
            </p:cNvSpPr>
            <p:nvPr/>
          </p:nvSpPr>
          <p:spPr bwMode="auto">
            <a:xfrm>
              <a:off x="-182531" y="-253995"/>
              <a:ext cx="90488" cy="152400"/>
            </a:xfrm>
            <a:custGeom>
              <a:avLst/>
              <a:gdLst>
                <a:gd name="T0" fmla="*/ 24 w 28"/>
                <a:gd name="T1" fmla="*/ 48 h 48"/>
                <a:gd name="T2" fmla="*/ 8 w 28"/>
                <a:gd name="T3" fmla="*/ 48 h 48"/>
                <a:gd name="T4" fmla="*/ 0 w 28"/>
                <a:gd name="T5" fmla="*/ 40 h 48"/>
                <a:gd name="T6" fmla="*/ 0 w 28"/>
                <a:gd name="T7" fmla="*/ 8 h 48"/>
                <a:gd name="T8" fmla="*/ 8 w 28"/>
                <a:gd name="T9" fmla="*/ 0 h 48"/>
                <a:gd name="T10" fmla="*/ 24 w 28"/>
                <a:gd name="T11" fmla="*/ 0 h 48"/>
                <a:gd name="T12" fmla="*/ 28 w 28"/>
                <a:gd name="T13" fmla="*/ 4 h 48"/>
                <a:gd name="T14" fmla="*/ 24 w 28"/>
                <a:gd name="T15" fmla="*/ 8 h 48"/>
                <a:gd name="T16" fmla="*/ 8 w 28"/>
                <a:gd name="T17" fmla="*/ 8 h 48"/>
                <a:gd name="T18" fmla="*/ 8 w 28"/>
                <a:gd name="T19" fmla="*/ 40 h 48"/>
                <a:gd name="T20" fmla="*/ 24 w 28"/>
                <a:gd name="T21" fmla="*/ 40 h 48"/>
                <a:gd name="T22" fmla="*/ 28 w 28"/>
                <a:gd name="T23" fmla="*/ 44 h 48"/>
                <a:gd name="T24" fmla="*/ 24 w 28"/>
                <a:gd name="T25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" h="48">
                  <a:moveTo>
                    <a:pt x="24" y="48"/>
                  </a:moveTo>
                  <a:cubicBezTo>
                    <a:pt x="8" y="48"/>
                    <a:pt x="8" y="48"/>
                    <a:pt x="8" y="48"/>
                  </a:cubicBezTo>
                  <a:cubicBezTo>
                    <a:pt x="4" y="48"/>
                    <a:pt x="0" y="44"/>
                    <a:pt x="0" y="4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6" y="0"/>
                    <a:pt x="28" y="2"/>
                    <a:pt x="28" y="4"/>
                  </a:cubicBezTo>
                  <a:cubicBezTo>
                    <a:pt x="28" y="6"/>
                    <a:pt x="26" y="8"/>
                    <a:pt x="24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6" y="40"/>
                    <a:pt x="28" y="42"/>
                    <a:pt x="28" y="44"/>
                  </a:cubicBezTo>
                  <a:cubicBezTo>
                    <a:pt x="28" y="46"/>
                    <a:pt x="26" y="48"/>
                    <a:pt x="24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b="1"/>
            </a:p>
          </p:txBody>
        </p:sp>
        <p:sp>
          <p:nvSpPr>
            <p:cNvPr id="2306" name="Freeform 937"/>
            <p:cNvSpPr>
              <a:spLocks/>
            </p:cNvSpPr>
            <p:nvPr/>
          </p:nvSpPr>
          <p:spPr bwMode="auto">
            <a:xfrm>
              <a:off x="9558" y="-253995"/>
              <a:ext cx="152401" cy="152400"/>
            </a:xfrm>
            <a:custGeom>
              <a:avLst/>
              <a:gdLst>
                <a:gd name="T0" fmla="*/ 32 w 48"/>
                <a:gd name="T1" fmla="*/ 48 h 48"/>
                <a:gd name="T2" fmla="*/ 4 w 48"/>
                <a:gd name="T3" fmla="*/ 48 h 48"/>
                <a:gd name="T4" fmla="*/ 0 w 48"/>
                <a:gd name="T5" fmla="*/ 44 h 48"/>
                <a:gd name="T6" fmla="*/ 4 w 48"/>
                <a:gd name="T7" fmla="*/ 40 h 48"/>
                <a:gd name="T8" fmla="*/ 32 w 48"/>
                <a:gd name="T9" fmla="*/ 40 h 48"/>
                <a:gd name="T10" fmla="*/ 33 w 48"/>
                <a:gd name="T11" fmla="*/ 39 h 48"/>
                <a:gd name="T12" fmla="*/ 39 w 48"/>
                <a:gd name="T13" fmla="*/ 8 h 48"/>
                <a:gd name="T14" fmla="*/ 4 w 48"/>
                <a:gd name="T15" fmla="*/ 8 h 48"/>
                <a:gd name="T16" fmla="*/ 0 w 48"/>
                <a:gd name="T17" fmla="*/ 4 h 48"/>
                <a:gd name="T18" fmla="*/ 4 w 48"/>
                <a:gd name="T19" fmla="*/ 0 h 48"/>
                <a:gd name="T20" fmla="*/ 40 w 48"/>
                <a:gd name="T21" fmla="*/ 0 h 48"/>
                <a:gd name="T22" fmla="*/ 46 w 48"/>
                <a:gd name="T23" fmla="*/ 3 h 48"/>
                <a:gd name="T24" fmla="*/ 47 w 48"/>
                <a:gd name="T25" fmla="*/ 9 h 48"/>
                <a:gd name="T26" fmla="*/ 41 w 48"/>
                <a:gd name="T27" fmla="*/ 41 h 48"/>
                <a:gd name="T28" fmla="*/ 32 w 48"/>
                <a:gd name="T2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8" h="48">
                  <a:moveTo>
                    <a:pt x="32" y="48"/>
                  </a:moveTo>
                  <a:cubicBezTo>
                    <a:pt x="4" y="48"/>
                    <a:pt x="4" y="48"/>
                    <a:pt x="4" y="48"/>
                  </a:cubicBezTo>
                  <a:cubicBezTo>
                    <a:pt x="2" y="48"/>
                    <a:pt x="0" y="46"/>
                    <a:pt x="0" y="44"/>
                  </a:cubicBezTo>
                  <a:cubicBezTo>
                    <a:pt x="0" y="42"/>
                    <a:pt x="2" y="40"/>
                    <a:pt x="4" y="40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2" y="0"/>
                    <a:pt x="44" y="1"/>
                    <a:pt x="46" y="3"/>
                  </a:cubicBezTo>
                  <a:cubicBezTo>
                    <a:pt x="47" y="4"/>
                    <a:pt x="48" y="7"/>
                    <a:pt x="47" y="9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0" y="45"/>
                    <a:pt x="36" y="48"/>
                    <a:pt x="32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b="1"/>
            </a:p>
          </p:txBody>
        </p:sp>
        <p:sp>
          <p:nvSpPr>
            <p:cNvPr id="2307" name="Freeform 938"/>
            <p:cNvSpPr>
              <a:spLocks/>
            </p:cNvSpPr>
            <p:nvPr/>
          </p:nvSpPr>
          <p:spPr bwMode="auto">
            <a:xfrm>
              <a:off x="9558" y="-482595"/>
              <a:ext cx="127001" cy="254000"/>
            </a:xfrm>
            <a:custGeom>
              <a:avLst/>
              <a:gdLst>
                <a:gd name="T0" fmla="*/ 4 w 40"/>
                <a:gd name="T1" fmla="*/ 80 h 80"/>
                <a:gd name="T2" fmla="*/ 0 w 40"/>
                <a:gd name="T3" fmla="*/ 76 h 80"/>
                <a:gd name="T4" fmla="*/ 0 w 40"/>
                <a:gd name="T5" fmla="*/ 48 h 80"/>
                <a:gd name="T6" fmla="*/ 1 w 40"/>
                <a:gd name="T7" fmla="*/ 45 h 80"/>
                <a:gd name="T8" fmla="*/ 5 w 40"/>
                <a:gd name="T9" fmla="*/ 41 h 80"/>
                <a:gd name="T10" fmla="*/ 8 w 40"/>
                <a:gd name="T11" fmla="*/ 40 h 80"/>
                <a:gd name="T12" fmla="*/ 32 w 40"/>
                <a:gd name="T13" fmla="*/ 40 h 80"/>
                <a:gd name="T14" fmla="*/ 32 w 40"/>
                <a:gd name="T15" fmla="*/ 8 h 80"/>
                <a:gd name="T16" fmla="*/ 5 w 40"/>
                <a:gd name="T17" fmla="*/ 8 h 80"/>
                <a:gd name="T18" fmla="*/ 1 w 40"/>
                <a:gd name="T19" fmla="*/ 4 h 80"/>
                <a:gd name="T20" fmla="*/ 5 w 40"/>
                <a:gd name="T21" fmla="*/ 0 h 80"/>
                <a:gd name="T22" fmla="*/ 36 w 40"/>
                <a:gd name="T23" fmla="*/ 0 h 80"/>
                <a:gd name="T24" fmla="*/ 40 w 40"/>
                <a:gd name="T25" fmla="*/ 4 h 80"/>
                <a:gd name="T26" fmla="*/ 40 w 40"/>
                <a:gd name="T27" fmla="*/ 44 h 80"/>
                <a:gd name="T28" fmla="*/ 36 w 40"/>
                <a:gd name="T29" fmla="*/ 48 h 80"/>
                <a:gd name="T30" fmla="*/ 10 w 40"/>
                <a:gd name="T31" fmla="*/ 48 h 80"/>
                <a:gd name="T32" fmla="*/ 8 w 40"/>
                <a:gd name="T33" fmla="*/ 50 h 80"/>
                <a:gd name="T34" fmla="*/ 8 w 40"/>
                <a:gd name="T35" fmla="*/ 76 h 80"/>
                <a:gd name="T36" fmla="*/ 4 w 40"/>
                <a:gd name="T37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80">
                  <a:moveTo>
                    <a:pt x="4" y="80"/>
                  </a:moveTo>
                  <a:cubicBezTo>
                    <a:pt x="2" y="80"/>
                    <a:pt x="0" y="78"/>
                    <a:pt x="0" y="76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47"/>
                    <a:pt x="0" y="46"/>
                    <a:pt x="1" y="45"/>
                  </a:cubicBezTo>
                  <a:cubicBezTo>
                    <a:pt x="5" y="41"/>
                    <a:pt x="5" y="41"/>
                    <a:pt x="5" y="41"/>
                  </a:cubicBezTo>
                  <a:cubicBezTo>
                    <a:pt x="6" y="40"/>
                    <a:pt x="7" y="40"/>
                    <a:pt x="8" y="40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2" y="8"/>
                    <a:pt x="1" y="6"/>
                    <a:pt x="1" y="4"/>
                  </a:cubicBezTo>
                  <a:cubicBezTo>
                    <a:pt x="1" y="2"/>
                    <a:pt x="2" y="0"/>
                    <a:pt x="5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8" y="0"/>
                    <a:pt x="40" y="2"/>
                    <a:pt x="40" y="4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0" y="46"/>
                    <a:pt x="38" y="48"/>
                    <a:pt x="36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8" y="78"/>
                    <a:pt x="6" y="80"/>
                    <a:pt x="4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b="1"/>
            </a:p>
          </p:txBody>
        </p:sp>
        <p:sp>
          <p:nvSpPr>
            <p:cNvPr id="2308" name="Freeform 939"/>
            <p:cNvSpPr>
              <a:spLocks/>
            </p:cNvSpPr>
            <p:nvPr/>
          </p:nvSpPr>
          <p:spPr bwMode="auto">
            <a:xfrm>
              <a:off x="-117443" y="-355595"/>
              <a:ext cx="25400" cy="127000"/>
            </a:xfrm>
            <a:custGeom>
              <a:avLst/>
              <a:gdLst>
                <a:gd name="T0" fmla="*/ 4 w 8"/>
                <a:gd name="T1" fmla="*/ 40 h 40"/>
                <a:gd name="T2" fmla="*/ 4 w 8"/>
                <a:gd name="T3" fmla="*/ 40 h 40"/>
                <a:gd name="T4" fmla="*/ 0 w 8"/>
                <a:gd name="T5" fmla="*/ 36 h 40"/>
                <a:gd name="T6" fmla="*/ 0 w 8"/>
                <a:gd name="T7" fmla="*/ 4 h 40"/>
                <a:gd name="T8" fmla="*/ 4 w 8"/>
                <a:gd name="T9" fmla="*/ 0 h 40"/>
                <a:gd name="T10" fmla="*/ 4 w 8"/>
                <a:gd name="T11" fmla="*/ 0 h 40"/>
                <a:gd name="T12" fmla="*/ 8 w 8"/>
                <a:gd name="T13" fmla="*/ 4 h 40"/>
                <a:gd name="T14" fmla="*/ 8 w 8"/>
                <a:gd name="T15" fmla="*/ 36 h 40"/>
                <a:gd name="T16" fmla="*/ 4 w 8"/>
                <a:gd name="T17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0">
                  <a:moveTo>
                    <a:pt x="4" y="40"/>
                  </a:moveTo>
                  <a:cubicBezTo>
                    <a:pt x="4" y="40"/>
                    <a:pt x="4" y="40"/>
                    <a:pt x="4" y="40"/>
                  </a:cubicBezTo>
                  <a:cubicBezTo>
                    <a:pt x="2" y="40"/>
                    <a:pt x="0" y="38"/>
                    <a:pt x="0" y="3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8"/>
                    <a:pt x="6" y="40"/>
                    <a:pt x="4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b="1"/>
            </a:p>
          </p:txBody>
        </p:sp>
        <p:sp>
          <p:nvSpPr>
            <p:cNvPr id="2309" name="Freeform 940"/>
            <p:cNvSpPr>
              <a:spLocks/>
            </p:cNvSpPr>
            <p:nvPr/>
          </p:nvSpPr>
          <p:spPr bwMode="auto">
            <a:xfrm>
              <a:off x="-117443" y="-482595"/>
              <a:ext cx="155576" cy="152400"/>
            </a:xfrm>
            <a:custGeom>
              <a:avLst/>
              <a:gdLst>
                <a:gd name="T0" fmla="*/ 4 w 49"/>
                <a:gd name="T1" fmla="*/ 48 h 48"/>
                <a:gd name="T2" fmla="*/ 0 w 49"/>
                <a:gd name="T3" fmla="*/ 44 h 48"/>
                <a:gd name="T4" fmla="*/ 45 w 49"/>
                <a:gd name="T5" fmla="*/ 0 h 48"/>
                <a:gd name="T6" fmla="*/ 49 w 49"/>
                <a:gd name="T7" fmla="*/ 4 h 48"/>
                <a:gd name="T8" fmla="*/ 45 w 49"/>
                <a:gd name="T9" fmla="*/ 8 h 48"/>
                <a:gd name="T10" fmla="*/ 8 w 49"/>
                <a:gd name="T11" fmla="*/ 44 h 48"/>
                <a:gd name="T12" fmla="*/ 4 w 49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48">
                  <a:moveTo>
                    <a:pt x="4" y="48"/>
                  </a:moveTo>
                  <a:cubicBezTo>
                    <a:pt x="2" y="48"/>
                    <a:pt x="0" y="47"/>
                    <a:pt x="0" y="44"/>
                  </a:cubicBezTo>
                  <a:cubicBezTo>
                    <a:pt x="0" y="23"/>
                    <a:pt x="12" y="0"/>
                    <a:pt x="45" y="0"/>
                  </a:cubicBezTo>
                  <a:cubicBezTo>
                    <a:pt x="47" y="0"/>
                    <a:pt x="49" y="2"/>
                    <a:pt x="49" y="4"/>
                  </a:cubicBezTo>
                  <a:cubicBezTo>
                    <a:pt x="49" y="6"/>
                    <a:pt x="47" y="8"/>
                    <a:pt x="45" y="8"/>
                  </a:cubicBezTo>
                  <a:cubicBezTo>
                    <a:pt x="11" y="8"/>
                    <a:pt x="8" y="36"/>
                    <a:pt x="8" y="44"/>
                  </a:cubicBezTo>
                  <a:cubicBezTo>
                    <a:pt x="8" y="47"/>
                    <a:pt x="6" y="48"/>
                    <a:pt x="4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b="1"/>
            </a:p>
          </p:txBody>
        </p:sp>
      </p:grpSp>
      <p:grpSp>
        <p:nvGrpSpPr>
          <p:cNvPr id="2088" name="Group 2087"/>
          <p:cNvGrpSpPr/>
          <p:nvPr/>
        </p:nvGrpSpPr>
        <p:grpSpPr>
          <a:xfrm>
            <a:off x="10431195" y="435439"/>
            <a:ext cx="412924" cy="412065"/>
            <a:chOff x="5221361" y="-482595"/>
            <a:chExt cx="765181" cy="763588"/>
          </a:xfrm>
          <a:solidFill>
            <a:schemeClr val="accent1"/>
          </a:solidFill>
        </p:grpSpPr>
        <p:sp>
          <p:nvSpPr>
            <p:cNvPr id="2300" name="Freeform 941"/>
            <p:cNvSpPr>
              <a:spLocks noEditPoints="1"/>
            </p:cNvSpPr>
            <p:nvPr/>
          </p:nvSpPr>
          <p:spPr bwMode="auto">
            <a:xfrm>
              <a:off x="5221361" y="-482595"/>
              <a:ext cx="765181" cy="763588"/>
            </a:xfrm>
            <a:custGeom>
              <a:avLst/>
              <a:gdLst>
                <a:gd name="T0" fmla="*/ 120 w 240"/>
                <a:gd name="T1" fmla="*/ 240 h 240"/>
                <a:gd name="T2" fmla="*/ 0 w 240"/>
                <a:gd name="T3" fmla="*/ 120 h 240"/>
                <a:gd name="T4" fmla="*/ 120 w 240"/>
                <a:gd name="T5" fmla="*/ 0 h 240"/>
                <a:gd name="T6" fmla="*/ 240 w 240"/>
                <a:gd name="T7" fmla="*/ 120 h 240"/>
                <a:gd name="T8" fmla="*/ 120 w 240"/>
                <a:gd name="T9" fmla="*/ 240 h 240"/>
                <a:gd name="T10" fmla="*/ 120 w 240"/>
                <a:gd name="T11" fmla="*/ 8 h 240"/>
                <a:gd name="T12" fmla="*/ 8 w 240"/>
                <a:gd name="T13" fmla="*/ 120 h 240"/>
                <a:gd name="T14" fmla="*/ 120 w 240"/>
                <a:gd name="T15" fmla="*/ 232 h 240"/>
                <a:gd name="T16" fmla="*/ 232 w 240"/>
                <a:gd name="T17" fmla="*/ 120 h 240"/>
                <a:gd name="T18" fmla="*/ 120 w 240"/>
                <a:gd name="T19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0" h="240">
                  <a:moveTo>
                    <a:pt x="120" y="240"/>
                  </a:moveTo>
                  <a:cubicBezTo>
                    <a:pt x="54" y="240"/>
                    <a:pt x="0" y="186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186" y="0"/>
                    <a:pt x="240" y="54"/>
                    <a:pt x="240" y="120"/>
                  </a:cubicBezTo>
                  <a:cubicBezTo>
                    <a:pt x="240" y="186"/>
                    <a:pt x="186" y="240"/>
                    <a:pt x="120" y="240"/>
                  </a:cubicBezTo>
                  <a:close/>
                  <a:moveTo>
                    <a:pt x="120" y="8"/>
                  </a:moveTo>
                  <a:cubicBezTo>
                    <a:pt x="58" y="8"/>
                    <a:pt x="8" y="58"/>
                    <a:pt x="8" y="120"/>
                  </a:cubicBezTo>
                  <a:cubicBezTo>
                    <a:pt x="8" y="182"/>
                    <a:pt x="58" y="232"/>
                    <a:pt x="120" y="232"/>
                  </a:cubicBezTo>
                  <a:cubicBezTo>
                    <a:pt x="182" y="232"/>
                    <a:pt x="232" y="182"/>
                    <a:pt x="232" y="120"/>
                  </a:cubicBezTo>
                  <a:cubicBezTo>
                    <a:pt x="232" y="58"/>
                    <a:pt x="182" y="8"/>
                    <a:pt x="1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01" name="Freeform 942"/>
            <p:cNvSpPr>
              <a:spLocks/>
            </p:cNvSpPr>
            <p:nvPr/>
          </p:nvSpPr>
          <p:spPr bwMode="auto">
            <a:xfrm>
              <a:off x="5327724" y="-155570"/>
              <a:ext cx="658818" cy="328613"/>
            </a:xfrm>
            <a:custGeom>
              <a:avLst/>
              <a:gdLst>
                <a:gd name="T0" fmla="*/ 5 w 207"/>
                <a:gd name="T1" fmla="*/ 103 h 103"/>
                <a:gd name="T2" fmla="*/ 3 w 207"/>
                <a:gd name="T3" fmla="*/ 102 h 103"/>
                <a:gd name="T4" fmla="*/ 2 w 207"/>
                <a:gd name="T5" fmla="*/ 97 h 103"/>
                <a:gd name="T6" fmla="*/ 203 w 207"/>
                <a:gd name="T7" fmla="*/ 15 h 103"/>
                <a:gd name="T8" fmla="*/ 207 w 207"/>
                <a:gd name="T9" fmla="*/ 19 h 103"/>
                <a:gd name="T10" fmla="*/ 202 w 207"/>
                <a:gd name="T11" fmla="*/ 23 h 103"/>
                <a:gd name="T12" fmla="*/ 9 w 207"/>
                <a:gd name="T13" fmla="*/ 101 h 103"/>
                <a:gd name="T14" fmla="*/ 5 w 207"/>
                <a:gd name="T15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7" h="103">
                  <a:moveTo>
                    <a:pt x="5" y="103"/>
                  </a:moveTo>
                  <a:cubicBezTo>
                    <a:pt x="4" y="103"/>
                    <a:pt x="4" y="103"/>
                    <a:pt x="3" y="102"/>
                  </a:cubicBezTo>
                  <a:cubicBezTo>
                    <a:pt x="1" y="101"/>
                    <a:pt x="0" y="99"/>
                    <a:pt x="2" y="97"/>
                  </a:cubicBezTo>
                  <a:cubicBezTo>
                    <a:pt x="2" y="96"/>
                    <a:pt x="56" y="0"/>
                    <a:pt x="203" y="15"/>
                  </a:cubicBezTo>
                  <a:cubicBezTo>
                    <a:pt x="205" y="15"/>
                    <a:pt x="207" y="17"/>
                    <a:pt x="207" y="19"/>
                  </a:cubicBezTo>
                  <a:cubicBezTo>
                    <a:pt x="206" y="22"/>
                    <a:pt x="205" y="23"/>
                    <a:pt x="202" y="23"/>
                  </a:cubicBezTo>
                  <a:cubicBezTo>
                    <a:pt x="61" y="8"/>
                    <a:pt x="9" y="100"/>
                    <a:pt x="9" y="101"/>
                  </a:cubicBezTo>
                  <a:cubicBezTo>
                    <a:pt x="8" y="102"/>
                    <a:pt x="6" y="103"/>
                    <a:pt x="5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02" name="Freeform 943"/>
            <p:cNvSpPr>
              <a:spLocks/>
            </p:cNvSpPr>
            <p:nvPr/>
          </p:nvSpPr>
          <p:spPr bwMode="auto">
            <a:xfrm>
              <a:off x="5224536" y="-387345"/>
              <a:ext cx="641355" cy="323850"/>
            </a:xfrm>
            <a:custGeom>
              <a:avLst/>
              <a:gdLst>
                <a:gd name="T0" fmla="*/ 53 w 201"/>
                <a:gd name="T1" fmla="*/ 86 h 102"/>
                <a:gd name="T2" fmla="*/ 3 w 201"/>
                <a:gd name="T3" fmla="*/ 80 h 102"/>
                <a:gd name="T4" fmla="*/ 0 w 201"/>
                <a:gd name="T5" fmla="*/ 75 h 102"/>
                <a:gd name="T6" fmla="*/ 5 w 201"/>
                <a:gd name="T7" fmla="*/ 72 h 102"/>
                <a:gd name="T8" fmla="*/ 193 w 201"/>
                <a:gd name="T9" fmla="*/ 2 h 102"/>
                <a:gd name="T10" fmla="*/ 199 w 201"/>
                <a:gd name="T11" fmla="*/ 1 h 102"/>
                <a:gd name="T12" fmla="*/ 200 w 201"/>
                <a:gd name="T13" fmla="*/ 6 h 102"/>
                <a:gd name="T14" fmla="*/ 53 w 201"/>
                <a:gd name="T15" fmla="*/ 86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1" h="102">
                  <a:moveTo>
                    <a:pt x="53" y="86"/>
                  </a:moveTo>
                  <a:cubicBezTo>
                    <a:pt x="38" y="86"/>
                    <a:pt x="21" y="84"/>
                    <a:pt x="3" y="80"/>
                  </a:cubicBezTo>
                  <a:cubicBezTo>
                    <a:pt x="1" y="79"/>
                    <a:pt x="0" y="77"/>
                    <a:pt x="0" y="75"/>
                  </a:cubicBezTo>
                  <a:cubicBezTo>
                    <a:pt x="1" y="73"/>
                    <a:pt x="3" y="71"/>
                    <a:pt x="5" y="72"/>
                  </a:cubicBezTo>
                  <a:cubicBezTo>
                    <a:pt x="127" y="102"/>
                    <a:pt x="187" y="12"/>
                    <a:pt x="193" y="2"/>
                  </a:cubicBezTo>
                  <a:cubicBezTo>
                    <a:pt x="195" y="0"/>
                    <a:pt x="197" y="0"/>
                    <a:pt x="199" y="1"/>
                  </a:cubicBezTo>
                  <a:cubicBezTo>
                    <a:pt x="201" y="2"/>
                    <a:pt x="201" y="4"/>
                    <a:pt x="200" y="6"/>
                  </a:cubicBezTo>
                  <a:cubicBezTo>
                    <a:pt x="194" y="16"/>
                    <a:pt x="147" y="86"/>
                    <a:pt x="53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303" name="Freeform 944"/>
            <p:cNvSpPr>
              <a:spLocks/>
            </p:cNvSpPr>
            <p:nvPr/>
          </p:nvSpPr>
          <p:spPr bwMode="auto">
            <a:xfrm>
              <a:off x="5416625" y="-441320"/>
              <a:ext cx="376240" cy="700088"/>
            </a:xfrm>
            <a:custGeom>
              <a:avLst/>
              <a:gdLst>
                <a:gd name="T0" fmla="*/ 98 w 118"/>
                <a:gd name="T1" fmla="*/ 220 h 220"/>
                <a:gd name="T2" fmla="*/ 97 w 118"/>
                <a:gd name="T3" fmla="*/ 220 h 220"/>
                <a:gd name="T4" fmla="*/ 94 w 118"/>
                <a:gd name="T5" fmla="*/ 216 h 220"/>
                <a:gd name="T6" fmla="*/ 54 w 118"/>
                <a:gd name="T7" fmla="*/ 58 h 220"/>
                <a:gd name="T8" fmla="*/ 2 w 118"/>
                <a:gd name="T9" fmla="*/ 8 h 220"/>
                <a:gd name="T10" fmla="*/ 1 w 118"/>
                <a:gd name="T11" fmla="*/ 3 h 220"/>
                <a:gd name="T12" fmla="*/ 6 w 118"/>
                <a:gd name="T13" fmla="*/ 1 h 220"/>
                <a:gd name="T14" fmla="*/ 102 w 118"/>
                <a:gd name="T15" fmla="*/ 217 h 220"/>
                <a:gd name="T16" fmla="*/ 98 w 118"/>
                <a:gd name="T17" fmla="*/ 22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8" h="220">
                  <a:moveTo>
                    <a:pt x="98" y="220"/>
                  </a:moveTo>
                  <a:cubicBezTo>
                    <a:pt x="97" y="220"/>
                    <a:pt x="97" y="220"/>
                    <a:pt x="97" y="220"/>
                  </a:cubicBezTo>
                  <a:cubicBezTo>
                    <a:pt x="95" y="220"/>
                    <a:pt x="93" y="218"/>
                    <a:pt x="94" y="216"/>
                  </a:cubicBezTo>
                  <a:cubicBezTo>
                    <a:pt x="102" y="141"/>
                    <a:pt x="77" y="89"/>
                    <a:pt x="54" y="58"/>
                  </a:cubicBezTo>
                  <a:cubicBezTo>
                    <a:pt x="30" y="24"/>
                    <a:pt x="3" y="8"/>
                    <a:pt x="2" y="8"/>
                  </a:cubicBezTo>
                  <a:cubicBezTo>
                    <a:pt x="0" y="7"/>
                    <a:pt x="0" y="5"/>
                    <a:pt x="1" y="3"/>
                  </a:cubicBezTo>
                  <a:cubicBezTo>
                    <a:pt x="2" y="1"/>
                    <a:pt x="4" y="0"/>
                    <a:pt x="6" y="1"/>
                  </a:cubicBezTo>
                  <a:cubicBezTo>
                    <a:pt x="7" y="2"/>
                    <a:pt x="118" y="69"/>
                    <a:pt x="102" y="217"/>
                  </a:cubicBezTo>
                  <a:cubicBezTo>
                    <a:pt x="101" y="219"/>
                    <a:pt x="100" y="220"/>
                    <a:pt x="98" y="2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089" name="Group 2088"/>
          <p:cNvGrpSpPr/>
          <p:nvPr/>
        </p:nvGrpSpPr>
        <p:grpSpPr>
          <a:xfrm>
            <a:off x="8918280" y="483413"/>
            <a:ext cx="412924" cy="309263"/>
            <a:chOff x="2417814" y="-393695"/>
            <a:chExt cx="765181" cy="573088"/>
          </a:xfrm>
          <a:solidFill>
            <a:schemeClr val="accent1"/>
          </a:solidFill>
        </p:grpSpPr>
        <p:sp>
          <p:nvSpPr>
            <p:cNvPr id="2298" name="Freeform 945"/>
            <p:cNvSpPr>
              <a:spLocks noEditPoints="1"/>
            </p:cNvSpPr>
            <p:nvPr/>
          </p:nvSpPr>
          <p:spPr bwMode="auto">
            <a:xfrm>
              <a:off x="2417814" y="-393695"/>
              <a:ext cx="765181" cy="573088"/>
            </a:xfrm>
            <a:custGeom>
              <a:avLst/>
              <a:gdLst>
                <a:gd name="T0" fmla="*/ 120 w 240"/>
                <a:gd name="T1" fmla="*/ 180 h 180"/>
                <a:gd name="T2" fmla="*/ 120 w 240"/>
                <a:gd name="T3" fmla="*/ 180 h 180"/>
                <a:gd name="T4" fmla="*/ 34 w 240"/>
                <a:gd name="T5" fmla="*/ 175 h 180"/>
                <a:gd name="T6" fmla="*/ 10 w 240"/>
                <a:gd name="T7" fmla="*/ 156 h 180"/>
                <a:gd name="T8" fmla="*/ 0 w 240"/>
                <a:gd name="T9" fmla="*/ 90 h 180"/>
                <a:gd name="T10" fmla="*/ 10 w 240"/>
                <a:gd name="T11" fmla="*/ 24 h 180"/>
                <a:gd name="T12" fmla="*/ 34 w 240"/>
                <a:gd name="T13" fmla="*/ 5 h 180"/>
                <a:gd name="T14" fmla="*/ 120 w 240"/>
                <a:gd name="T15" fmla="*/ 0 h 180"/>
                <a:gd name="T16" fmla="*/ 206 w 240"/>
                <a:gd name="T17" fmla="*/ 5 h 180"/>
                <a:gd name="T18" fmla="*/ 230 w 240"/>
                <a:gd name="T19" fmla="*/ 24 h 180"/>
                <a:gd name="T20" fmla="*/ 240 w 240"/>
                <a:gd name="T21" fmla="*/ 90 h 180"/>
                <a:gd name="T22" fmla="*/ 230 w 240"/>
                <a:gd name="T23" fmla="*/ 156 h 180"/>
                <a:gd name="T24" fmla="*/ 206 w 240"/>
                <a:gd name="T25" fmla="*/ 175 h 180"/>
                <a:gd name="T26" fmla="*/ 120 w 240"/>
                <a:gd name="T27" fmla="*/ 180 h 180"/>
                <a:gd name="T28" fmla="*/ 120 w 240"/>
                <a:gd name="T29" fmla="*/ 8 h 180"/>
                <a:gd name="T30" fmla="*/ 35 w 240"/>
                <a:gd name="T31" fmla="*/ 13 h 180"/>
                <a:gd name="T32" fmla="*/ 17 w 240"/>
                <a:gd name="T33" fmla="*/ 28 h 180"/>
                <a:gd name="T34" fmla="*/ 8 w 240"/>
                <a:gd name="T35" fmla="*/ 90 h 180"/>
                <a:gd name="T36" fmla="*/ 17 w 240"/>
                <a:gd name="T37" fmla="*/ 152 h 180"/>
                <a:gd name="T38" fmla="*/ 35 w 240"/>
                <a:gd name="T39" fmla="*/ 167 h 180"/>
                <a:gd name="T40" fmla="*/ 120 w 240"/>
                <a:gd name="T41" fmla="*/ 172 h 180"/>
                <a:gd name="T42" fmla="*/ 120 w 240"/>
                <a:gd name="T43" fmla="*/ 172 h 180"/>
                <a:gd name="T44" fmla="*/ 205 w 240"/>
                <a:gd name="T45" fmla="*/ 167 h 180"/>
                <a:gd name="T46" fmla="*/ 223 w 240"/>
                <a:gd name="T47" fmla="*/ 152 h 180"/>
                <a:gd name="T48" fmla="*/ 232 w 240"/>
                <a:gd name="T49" fmla="*/ 90 h 180"/>
                <a:gd name="T50" fmla="*/ 223 w 240"/>
                <a:gd name="T51" fmla="*/ 28 h 180"/>
                <a:gd name="T52" fmla="*/ 205 w 240"/>
                <a:gd name="T53" fmla="*/ 13 h 180"/>
                <a:gd name="T54" fmla="*/ 120 w 240"/>
                <a:gd name="T55" fmla="*/ 8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40" h="180">
                  <a:moveTo>
                    <a:pt x="120" y="180"/>
                  </a:moveTo>
                  <a:cubicBezTo>
                    <a:pt x="120" y="180"/>
                    <a:pt x="120" y="180"/>
                    <a:pt x="120" y="180"/>
                  </a:cubicBezTo>
                  <a:cubicBezTo>
                    <a:pt x="62" y="180"/>
                    <a:pt x="35" y="175"/>
                    <a:pt x="34" y="175"/>
                  </a:cubicBezTo>
                  <a:cubicBezTo>
                    <a:pt x="24" y="173"/>
                    <a:pt x="14" y="165"/>
                    <a:pt x="10" y="156"/>
                  </a:cubicBezTo>
                  <a:cubicBezTo>
                    <a:pt x="9" y="155"/>
                    <a:pt x="0" y="133"/>
                    <a:pt x="0" y="90"/>
                  </a:cubicBezTo>
                  <a:cubicBezTo>
                    <a:pt x="0" y="47"/>
                    <a:pt x="9" y="25"/>
                    <a:pt x="10" y="24"/>
                  </a:cubicBezTo>
                  <a:cubicBezTo>
                    <a:pt x="14" y="15"/>
                    <a:pt x="24" y="7"/>
                    <a:pt x="34" y="5"/>
                  </a:cubicBezTo>
                  <a:cubicBezTo>
                    <a:pt x="35" y="5"/>
                    <a:pt x="62" y="0"/>
                    <a:pt x="120" y="0"/>
                  </a:cubicBezTo>
                  <a:cubicBezTo>
                    <a:pt x="178" y="0"/>
                    <a:pt x="205" y="5"/>
                    <a:pt x="206" y="5"/>
                  </a:cubicBezTo>
                  <a:cubicBezTo>
                    <a:pt x="216" y="7"/>
                    <a:pt x="226" y="15"/>
                    <a:pt x="230" y="24"/>
                  </a:cubicBezTo>
                  <a:cubicBezTo>
                    <a:pt x="231" y="25"/>
                    <a:pt x="240" y="47"/>
                    <a:pt x="240" y="90"/>
                  </a:cubicBezTo>
                  <a:cubicBezTo>
                    <a:pt x="240" y="133"/>
                    <a:pt x="231" y="155"/>
                    <a:pt x="230" y="156"/>
                  </a:cubicBezTo>
                  <a:cubicBezTo>
                    <a:pt x="226" y="165"/>
                    <a:pt x="216" y="173"/>
                    <a:pt x="206" y="175"/>
                  </a:cubicBezTo>
                  <a:cubicBezTo>
                    <a:pt x="205" y="175"/>
                    <a:pt x="178" y="180"/>
                    <a:pt x="120" y="180"/>
                  </a:cubicBezTo>
                  <a:close/>
                  <a:moveTo>
                    <a:pt x="120" y="8"/>
                  </a:moveTo>
                  <a:cubicBezTo>
                    <a:pt x="62" y="8"/>
                    <a:pt x="36" y="13"/>
                    <a:pt x="35" y="13"/>
                  </a:cubicBezTo>
                  <a:cubicBezTo>
                    <a:pt x="28" y="14"/>
                    <a:pt x="20" y="21"/>
                    <a:pt x="17" y="28"/>
                  </a:cubicBezTo>
                  <a:cubicBezTo>
                    <a:pt x="17" y="28"/>
                    <a:pt x="8" y="49"/>
                    <a:pt x="8" y="90"/>
                  </a:cubicBezTo>
                  <a:cubicBezTo>
                    <a:pt x="8" y="131"/>
                    <a:pt x="17" y="152"/>
                    <a:pt x="17" y="152"/>
                  </a:cubicBezTo>
                  <a:cubicBezTo>
                    <a:pt x="20" y="159"/>
                    <a:pt x="28" y="166"/>
                    <a:pt x="35" y="167"/>
                  </a:cubicBezTo>
                  <a:cubicBezTo>
                    <a:pt x="36" y="167"/>
                    <a:pt x="62" y="172"/>
                    <a:pt x="120" y="172"/>
                  </a:cubicBezTo>
                  <a:cubicBezTo>
                    <a:pt x="120" y="172"/>
                    <a:pt x="120" y="172"/>
                    <a:pt x="120" y="172"/>
                  </a:cubicBezTo>
                  <a:cubicBezTo>
                    <a:pt x="178" y="172"/>
                    <a:pt x="204" y="167"/>
                    <a:pt x="205" y="167"/>
                  </a:cubicBezTo>
                  <a:cubicBezTo>
                    <a:pt x="212" y="166"/>
                    <a:pt x="220" y="159"/>
                    <a:pt x="223" y="152"/>
                  </a:cubicBezTo>
                  <a:cubicBezTo>
                    <a:pt x="223" y="152"/>
                    <a:pt x="232" y="131"/>
                    <a:pt x="232" y="90"/>
                  </a:cubicBezTo>
                  <a:cubicBezTo>
                    <a:pt x="232" y="49"/>
                    <a:pt x="223" y="28"/>
                    <a:pt x="223" y="28"/>
                  </a:cubicBezTo>
                  <a:cubicBezTo>
                    <a:pt x="220" y="21"/>
                    <a:pt x="212" y="14"/>
                    <a:pt x="205" y="13"/>
                  </a:cubicBezTo>
                  <a:cubicBezTo>
                    <a:pt x="204" y="13"/>
                    <a:pt x="178" y="8"/>
                    <a:pt x="1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99" name="Freeform 946"/>
            <p:cNvSpPr>
              <a:spLocks noEditPoints="1"/>
            </p:cNvSpPr>
            <p:nvPr/>
          </p:nvSpPr>
          <p:spPr bwMode="auto">
            <a:xfrm>
              <a:off x="2698804" y="-253995"/>
              <a:ext cx="254002" cy="293688"/>
            </a:xfrm>
            <a:custGeom>
              <a:avLst/>
              <a:gdLst>
                <a:gd name="T0" fmla="*/ 4 w 80"/>
                <a:gd name="T1" fmla="*/ 92 h 92"/>
                <a:gd name="T2" fmla="*/ 2 w 80"/>
                <a:gd name="T3" fmla="*/ 91 h 92"/>
                <a:gd name="T4" fmla="*/ 0 w 80"/>
                <a:gd name="T5" fmla="*/ 88 h 92"/>
                <a:gd name="T6" fmla="*/ 0 w 80"/>
                <a:gd name="T7" fmla="*/ 4 h 92"/>
                <a:gd name="T8" fmla="*/ 2 w 80"/>
                <a:gd name="T9" fmla="*/ 1 h 92"/>
                <a:gd name="T10" fmla="*/ 6 w 80"/>
                <a:gd name="T11" fmla="*/ 1 h 92"/>
                <a:gd name="T12" fmla="*/ 78 w 80"/>
                <a:gd name="T13" fmla="*/ 41 h 92"/>
                <a:gd name="T14" fmla="*/ 80 w 80"/>
                <a:gd name="T15" fmla="*/ 44 h 92"/>
                <a:gd name="T16" fmla="*/ 78 w 80"/>
                <a:gd name="T17" fmla="*/ 47 h 92"/>
                <a:gd name="T18" fmla="*/ 6 w 80"/>
                <a:gd name="T19" fmla="*/ 91 h 92"/>
                <a:gd name="T20" fmla="*/ 4 w 80"/>
                <a:gd name="T21" fmla="*/ 92 h 92"/>
                <a:gd name="T22" fmla="*/ 8 w 80"/>
                <a:gd name="T23" fmla="*/ 11 h 92"/>
                <a:gd name="T24" fmla="*/ 8 w 80"/>
                <a:gd name="T25" fmla="*/ 81 h 92"/>
                <a:gd name="T26" fmla="*/ 68 w 80"/>
                <a:gd name="T27" fmla="*/ 44 h 92"/>
                <a:gd name="T28" fmla="*/ 8 w 80"/>
                <a:gd name="T29" fmla="*/ 11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0" h="92">
                  <a:moveTo>
                    <a:pt x="4" y="92"/>
                  </a:moveTo>
                  <a:cubicBezTo>
                    <a:pt x="3" y="92"/>
                    <a:pt x="3" y="92"/>
                    <a:pt x="2" y="91"/>
                  </a:cubicBezTo>
                  <a:cubicBezTo>
                    <a:pt x="1" y="91"/>
                    <a:pt x="0" y="89"/>
                    <a:pt x="0" y="8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1"/>
                    <a:pt x="2" y="1"/>
                  </a:cubicBezTo>
                  <a:cubicBezTo>
                    <a:pt x="3" y="0"/>
                    <a:pt x="5" y="0"/>
                    <a:pt x="6" y="1"/>
                  </a:cubicBezTo>
                  <a:cubicBezTo>
                    <a:pt x="78" y="41"/>
                    <a:pt x="78" y="41"/>
                    <a:pt x="78" y="41"/>
                  </a:cubicBezTo>
                  <a:cubicBezTo>
                    <a:pt x="79" y="41"/>
                    <a:pt x="80" y="42"/>
                    <a:pt x="80" y="44"/>
                  </a:cubicBezTo>
                  <a:cubicBezTo>
                    <a:pt x="80" y="45"/>
                    <a:pt x="79" y="47"/>
                    <a:pt x="78" y="47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5" y="92"/>
                    <a:pt x="5" y="92"/>
                    <a:pt x="4" y="92"/>
                  </a:cubicBezTo>
                  <a:close/>
                  <a:moveTo>
                    <a:pt x="8" y="11"/>
                  </a:moveTo>
                  <a:cubicBezTo>
                    <a:pt x="8" y="81"/>
                    <a:pt x="8" y="81"/>
                    <a:pt x="8" y="81"/>
                  </a:cubicBezTo>
                  <a:cubicBezTo>
                    <a:pt x="68" y="44"/>
                    <a:pt x="68" y="44"/>
                    <a:pt x="68" y="44"/>
                  </a:cubicBezTo>
                  <a:lnTo>
                    <a:pt x="8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090" name="Group 2089"/>
          <p:cNvGrpSpPr/>
          <p:nvPr/>
        </p:nvGrpSpPr>
        <p:grpSpPr>
          <a:xfrm>
            <a:off x="7405366" y="1191034"/>
            <a:ext cx="412924" cy="411208"/>
            <a:chOff x="-385733" y="917581"/>
            <a:chExt cx="765181" cy="762000"/>
          </a:xfrm>
          <a:solidFill>
            <a:schemeClr val="accent1"/>
          </a:solidFill>
        </p:grpSpPr>
        <p:sp>
          <p:nvSpPr>
            <p:cNvPr id="2291" name="Freeform 947"/>
            <p:cNvSpPr>
              <a:spLocks/>
            </p:cNvSpPr>
            <p:nvPr/>
          </p:nvSpPr>
          <p:spPr bwMode="auto">
            <a:xfrm>
              <a:off x="-246032" y="1374781"/>
              <a:ext cx="484191" cy="304800"/>
            </a:xfrm>
            <a:custGeom>
              <a:avLst/>
              <a:gdLst>
                <a:gd name="T0" fmla="*/ 76 w 152"/>
                <a:gd name="T1" fmla="*/ 96 h 96"/>
                <a:gd name="T2" fmla="*/ 74 w 152"/>
                <a:gd name="T3" fmla="*/ 95 h 96"/>
                <a:gd name="T4" fmla="*/ 2 w 152"/>
                <a:gd name="T5" fmla="*/ 49 h 96"/>
                <a:gd name="T6" fmla="*/ 0 w 152"/>
                <a:gd name="T7" fmla="*/ 46 h 96"/>
                <a:gd name="T8" fmla="*/ 0 w 152"/>
                <a:gd name="T9" fmla="*/ 4 h 96"/>
                <a:gd name="T10" fmla="*/ 4 w 152"/>
                <a:gd name="T11" fmla="*/ 0 h 96"/>
                <a:gd name="T12" fmla="*/ 8 w 152"/>
                <a:gd name="T13" fmla="*/ 4 h 96"/>
                <a:gd name="T14" fmla="*/ 8 w 152"/>
                <a:gd name="T15" fmla="*/ 43 h 96"/>
                <a:gd name="T16" fmla="*/ 76 w 152"/>
                <a:gd name="T17" fmla="*/ 87 h 96"/>
                <a:gd name="T18" fmla="*/ 144 w 152"/>
                <a:gd name="T19" fmla="*/ 43 h 96"/>
                <a:gd name="T20" fmla="*/ 144 w 152"/>
                <a:gd name="T21" fmla="*/ 4 h 96"/>
                <a:gd name="T22" fmla="*/ 148 w 152"/>
                <a:gd name="T23" fmla="*/ 0 h 96"/>
                <a:gd name="T24" fmla="*/ 152 w 152"/>
                <a:gd name="T25" fmla="*/ 4 h 96"/>
                <a:gd name="T26" fmla="*/ 152 w 152"/>
                <a:gd name="T27" fmla="*/ 46 h 96"/>
                <a:gd name="T28" fmla="*/ 150 w 152"/>
                <a:gd name="T29" fmla="*/ 49 h 96"/>
                <a:gd name="T30" fmla="*/ 78 w 152"/>
                <a:gd name="T31" fmla="*/ 95 h 96"/>
                <a:gd name="T32" fmla="*/ 76 w 152"/>
                <a:gd name="T33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2" h="96">
                  <a:moveTo>
                    <a:pt x="76" y="96"/>
                  </a:moveTo>
                  <a:cubicBezTo>
                    <a:pt x="75" y="96"/>
                    <a:pt x="74" y="96"/>
                    <a:pt x="74" y="95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1" y="48"/>
                    <a:pt x="0" y="47"/>
                    <a:pt x="0" y="4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144" y="43"/>
                    <a:pt x="144" y="43"/>
                    <a:pt x="144" y="43"/>
                  </a:cubicBezTo>
                  <a:cubicBezTo>
                    <a:pt x="144" y="4"/>
                    <a:pt x="144" y="4"/>
                    <a:pt x="144" y="4"/>
                  </a:cubicBezTo>
                  <a:cubicBezTo>
                    <a:pt x="144" y="2"/>
                    <a:pt x="146" y="0"/>
                    <a:pt x="148" y="0"/>
                  </a:cubicBezTo>
                  <a:cubicBezTo>
                    <a:pt x="150" y="0"/>
                    <a:pt x="152" y="2"/>
                    <a:pt x="152" y="4"/>
                  </a:cubicBezTo>
                  <a:cubicBezTo>
                    <a:pt x="152" y="46"/>
                    <a:pt x="152" y="46"/>
                    <a:pt x="152" y="46"/>
                  </a:cubicBezTo>
                  <a:cubicBezTo>
                    <a:pt x="152" y="47"/>
                    <a:pt x="151" y="48"/>
                    <a:pt x="150" y="49"/>
                  </a:cubicBezTo>
                  <a:cubicBezTo>
                    <a:pt x="78" y="95"/>
                    <a:pt x="78" y="95"/>
                    <a:pt x="78" y="95"/>
                  </a:cubicBezTo>
                  <a:cubicBezTo>
                    <a:pt x="78" y="96"/>
                    <a:pt x="77" y="96"/>
                    <a:pt x="76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92" name="Freeform 948"/>
            <p:cNvSpPr>
              <a:spLocks noEditPoints="1"/>
            </p:cNvSpPr>
            <p:nvPr/>
          </p:nvSpPr>
          <p:spPr bwMode="auto">
            <a:xfrm>
              <a:off x="-246032" y="1031881"/>
              <a:ext cx="484191" cy="330200"/>
            </a:xfrm>
            <a:custGeom>
              <a:avLst/>
              <a:gdLst>
                <a:gd name="T0" fmla="*/ 76 w 152"/>
                <a:gd name="T1" fmla="*/ 104 h 104"/>
                <a:gd name="T2" fmla="*/ 74 w 152"/>
                <a:gd name="T3" fmla="*/ 103 h 104"/>
                <a:gd name="T4" fmla="*/ 2 w 152"/>
                <a:gd name="T5" fmla="*/ 55 h 104"/>
                <a:gd name="T6" fmla="*/ 0 w 152"/>
                <a:gd name="T7" fmla="*/ 52 h 104"/>
                <a:gd name="T8" fmla="*/ 2 w 152"/>
                <a:gd name="T9" fmla="*/ 49 h 104"/>
                <a:gd name="T10" fmla="*/ 74 w 152"/>
                <a:gd name="T11" fmla="*/ 1 h 104"/>
                <a:gd name="T12" fmla="*/ 78 w 152"/>
                <a:gd name="T13" fmla="*/ 1 h 104"/>
                <a:gd name="T14" fmla="*/ 150 w 152"/>
                <a:gd name="T15" fmla="*/ 49 h 104"/>
                <a:gd name="T16" fmla="*/ 152 w 152"/>
                <a:gd name="T17" fmla="*/ 52 h 104"/>
                <a:gd name="T18" fmla="*/ 150 w 152"/>
                <a:gd name="T19" fmla="*/ 55 h 104"/>
                <a:gd name="T20" fmla="*/ 78 w 152"/>
                <a:gd name="T21" fmla="*/ 103 h 104"/>
                <a:gd name="T22" fmla="*/ 76 w 152"/>
                <a:gd name="T23" fmla="*/ 104 h 104"/>
                <a:gd name="T24" fmla="*/ 11 w 152"/>
                <a:gd name="T25" fmla="*/ 52 h 104"/>
                <a:gd name="T26" fmla="*/ 76 w 152"/>
                <a:gd name="T27" fmla="*/ 95 h 104"/>
                <a:gd name="T28" fmla="*/ 141 w 152"/>
                <a:gd name="T29" fmla="*/ 52 h 104"/>
                <a:gd name="T30" fmla="*/ 76 w 152"/>
                <a:gd name="T31" fmla="*/ 9 h 104"/>
                <a:gd name="T32" fmla="*/ 11 w 152"/>
                <a:gd name="T33" fmla="*/ 52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2" h="104">
                  <a:moveTo>
                    <a:pt x="76" y="104"/>
                  </a:moveTo>
                  <a:cubicBezTo>
                    <a:pt x="75" y="104"/>
                    <a:pt x="74" y="104"/>
                    <a:pt x="74" y="103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1" y="55"/>
                    <a:pt x="0" y="53"/>
                    <a:pt x="0" y="52"/>
                  </a:cubicBezTo>
                  <a:cubicBezTo>
                    <a:pt x="0" y="51"/>
                    <a:pt x="1" y="49"/>
                    <a:pt x="2" y="49"/>
                  </a:cubicBezTo>
                  <a:cubicBezTo>
                    <a:pt x="74" y="1"/>
                    <a:pt x="74" y="1"/>
                    <a:pt x="74" y="1"/>
                  </a:cubicBezTo>
                  <a:cubicBezTo>
                    <a:pt x="75" y="0"/>
                    <a:pt x="77" y="0"/>
                    <a:pt x="78" y="1"/>
                  </a:cubicBezTo>
                  <a:cubicBezTo>
                    <a:pt x="150" y="49"/>
                    <a:pt x="150" y="49"/>
                    <a:pt x="150" y="49"/>
                  </a:cubicBezTo>
                  <a:cubicBezTo>
                    <a:pt x="151" y="49"/>
                    <a:pt x="152" y="51"/>
                    <a:pt x="152" y="52"/>
                  </a:cubicBezTo>
                  <a:cubicBezTo>
                    <a:pt x="152" y="53"/>
                    <a:pt x="151" y="55"/>
                    <a:pt x="150" y="55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8" y="104"/>
                    <a:pt x="77" y="104"/>
                    <a:pt x="76" y="104"/>
                  </a:cubicBezTo>
                  <a:close/>
                  <a:moveTo>
                    <a:pt x="11" y="52"/>
                  </a:moveTo>
                  <a:cubicBezTo>
                    <a:pt x="76" y="95"/>
                    <a:pt x="76" y="95"/>
                    <a:pt x="76" y="95"/>
                  </a:cubicBezTo>
                  <a:cubicBezTo>
                    <a:pt x="141" y="52"/>
                    <a:pt x="141" y="52"/>
                    <a:pt x="141" y="52"/>
                  </a:cubicBezTo>
                  <a:cubicBezTo>
                    <a:pt x="76" y="9"/>
                    <a:pt x="76" y="9"/>
                    <a:pt x="76" y="9"/>
                  </a:cubicBezTo>
                  <a:lnTo>
                    <a:pt x="11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93" name="Freeform 949"/>
            <p:cNvSpPr>
              <a:spLocks/>
            </p:cNvSpPr>
            <p:nvPr/>
          </p:nvSpPr>
          <p:spPr bwMode="auto">
            <a:xfrm>
              <a:off x="-15843" y="1336681"/>
              <a:ext cx="25400" cy="342900"/>
            </a:xfrm>
            <a:custGeom>
              <a:avLst/>
              <a:gdLst>
                <a:gd name="T0" fmla="*/ 4 w 8"/>
                <a:gd name="T1" fmla="*/ 108 h 108"/>
                <a:gd name="T2" fmla="*/ 0 w 8"/>
                <a:gd name="T3" fmla="*/ 104 h 108"/>
                <a:gd name="T4" fmla="*/ 0 w 8"/>
                <a:gd name="T5" fmla="*/ 4 h 108"/>
                <a:gd name="T6" fmla="*/ 4 w 8"/>
                <a:gd name="T7" fmla="*/ 0 h 108"/>
                <a:gd name="T8" fmla="*/ 8 w 8"/>
                <a:gd name="T9" fmla="*/ 4 h 108"/>
                <a:gd name="T10" fmla="*/ 8 w 8"/>
                <a:gd name="T11" fmla="*/ 104 h 108"/>
                <a:gd name="T12" fmla="*/ 4 w 8"/>
                <a:gd name="T13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08">
                  <a:moveTo>
                    <a:pt x="4" y="108"/>
                  </a:moveTo>
                  <a:cubicBezTo>
                    <a:pt x="2" y="108"/>
                    <a:pt x="0" y="106"/>
                    <a:pt x="0" y="10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104"/>
                    <a:pt x="8" y="104"/>
                    <a:pt x="8" y="104"/>
                  </a:cubicBezTo>
                  <a:cubicBezTo>
                    <a:pt x="8" y="106"/>
                    <a:pt x="6" y="108"/>
                    <a:pt x="4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94" name="Freeform 950"/>
            <p:cNvSpPr>
              <a:spLocks/>
            </p:cNvSpPr>
            <p:nvPr/>
          </p:nvSpPr>
          <p:spPr bwMode="auto">
            <a:xfrm>
              <a:off x="-360333" y="1184281"/>
              <a:ext cx="369890" cy="279400"/>
            </a:xfrm>
            <a:custGeom>
              <a:avLst/>
              <a:gdLst>
                <a:gd name="T0" fmla="*/ 72 w 116"/>
                <a:gd name="T1" fmla="*/ 88 h 88"/>
                <a:gd name="T2" fmla="*/ 70 w 116"/>
                <a:gd name="T3" fmla="*/ 87 h 88"/>
                <a:gd name="T4" fmla="*/ 1 w 116"/>
                <a:gd name="T5" fmla="*/ 39 h 88"/>
                <a:gd name="T6" fmla="*/ 0 w 116"/>
                <a:gd name="T7" fmla="*/ 36 h 88"/>
                <a:gd name="T8" fmla="*/ 1 w 116"/>
                <a:gd name="T9" fmla="*/ 33 h 88"/>
                <a:gd name="T10" fmla="*/ 37 w 116"/>
                <a:gd name="T11" fmla="*/ 1 h 88"/>
                <a:gd name="T12" fmla="*/ 43 w 116"/>
                <a:gd name="T13" fmla="*/ 1 h 88"/>
                <a:gd name="T14" fmla="*/ 43 w 116"/>
                <a:gd name="T15" fmla="*/ 7 h 88"/>
                <a:gd name="T16" fmla="*/ 10 w 116"/>
                <a:gd name="T17" fmla="*/ 36 h 88"/>
                <a:gd name="T18" fmla="*/ 72 w 116"/>
                <a:gd name="T19" fmla="*/ 79 h 88"/>
                <a:gd name="T20" fmla="*/ 109 w 116"/>
                <a:gd name="T21" fmla="*/ 49 h 88"/>
                <a:gd name="T22" fmla="*/ 115 w 116"/>
                <a:gd name="T23" fmla="*/ 49 h 88"/>
                <a:gd name="T24" fmla="*/ 114 w 116"/>
                <a:gd name="T25" fmla="*/ 55 h 88"/>
                <a:gd name="T26" fmla="*/ 75 w 116"/>
                <a:gd name="T27" fmla="*/ 87 h 88"/>
                <a:gd name="T28" fmla="*/ 72 w 116"/>
                <a:gd name="T29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6" h="88">
                  <a:moveTo>
                    <a:pt x="72" y="88"/>
                  </a:moveTo>
                  <a:cubicBezTo>
                    <a:pt x="71" y="88"/>
                    <a:pt x="70" y="88"/>
                    <a:pt x="70" y="87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0" y="39"/>
                    <a:pt x="0" y="37"/>
                    <a:pt x="0" y="36"/>
                  </a:cubicBezTo>
                  <a:cubicBezTo>
                    <a:pt x="0" y="35"/>
                    <a:pt x="0" y="34"/>
                    <a:pt x="1" y="33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39" y="0"/>
                    <a:pt x="42" y="0"/>
                    <a:pt x="43" y="1"/>
                  </a:cubicBezTo>
                  <a:cubicBezTo>
                    <a:pt x="44" y="3"/>
                    <a:pt x="44" y="6"/>
                    <a:pt x="43" y="7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72" y="79"/>
                    <a:pt x="72" y="79"/>
                    <a:pt x="72" y="79"/>
                  </a:cubicBezTo>
                  <a:cubicBezTo>
                    <a:pt x="109" y="49"/>
                    <a:pt x="109" y="49"/>
                    <a:pt x="109" y="49"/>
                  </a:cubicBezTo>
                  <a:cubicBezTo>
                    <a:pt x="111" y="47"/>
                    <a:pt x="114" y="48"/>
                    <a:pt x="115" y="49"/>
                  </a:cubicBezTo>
                  <a:cubicBezTo>
                    <a:pt x="116" y="51"/>
                    <a:pt x="116" y="54"/>
                    <a:pt x="114" y="55"/>
                  </a:cubicBezTo>
                  <a:cubicBezTo>
                    <a:pt x="75" y="87"/>
                    <a:pt x="75" y="87"/>
                    <a:pt x="75" y="87"/>
                  </a:cubicBezTo>
                  <a:cubicBezTo>
                    <a:pt x="74" y="88"/>
                    <a:pt x="73" y="88"/>
                    <a:pt x="72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95" name="Freeform 951"/>
            <p:cNvSpPr>
              <a:spLocks/>
            </p:cNvSpPr>
            <p:nvPr/>
          </p:nvSpPr>
          <p:spPr bwMode="auto">
            <a:xfrm>
              <a:off x="-19018" y="917581"/>
              <a:ext cx="398466" cy="292100"/>
            </a:xfrm>
            <a:custGeom>
              <a:avLst/>
              <a:gdLst>
                <a:gd name="T0" fmla="*/ 77 w 125"/>
                <a:gd name="T1" fmla="*/ 92 h 92"/>
                <a:gd name="T2" fmla="*/ 74 w 125"/>
                <a:gd name="T3" fmla="*/ 91 h 92"/>
                <a:gd name="T4" fmla="*/ 74 w 125"/>
                <a:gd name="T5" fmla="*/ 85 h 92"/>
                <a:gd name="T6" fmla="*/ 114 w 125"/>
                <a:gd name="T7" fmla="*/ 49 h 92"/>
                <a:gd name="T8" fmla="*/ 50 w 125"/>
                <a:gd name="T9" fmla="*/ 9 h 92"/>
                <a:gd name="T10" fmla="*/ 7 w 125"/>
                <a:gd name="T11" fmla="*/ 43 h 92"/>
                <a:gd name="T12" fmla="*/ 2 w 125"/>
                <a:gd name="T13" fmla="*/ 42 h 92"/>
                <a:gd name="T14" fmla="*/ 3 w 125"/>
                <a:gd name="T15" fmla="*/ 37 h 92"/>
                <a:gd name="T16" fmla="*/ 48 w 125"/>
                <a:gd name="T17" fmla="*/ 1 h 92"/>
                <a:gd name="T18" fmla="*/ 52 w 125"/>
                <a:gd name="T19" fmla="*/ 1 h 92"/>
                <a:gd name="T20" fmla="*/ 123 w 125"/>
                <a:gd name="T21" fmla="*/ 45 h 92"/>
                <a:gd name="T22" fmla="*/ 125 w 125"/>
                <a:gd name="T23" fmla="*/ 48 h 92"/>
                <a:gd name="T24" fmla="*/ 124 w 125"/>
                <a:gd name="T25" fmla="*/ 51 h 92"/>
                <a:gd name="T26" fmla="*/ 80 w 125"/>
                <a:gd name="T27" fmla="*/ 91 h 92"/>
                <a:gd name="T28" fmla="*/ 77 w 125"/>
                <a:gd name="T29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5" h="92">
                  <a:moveTo>
                    <a:pt x="77" y="92"/>
                  </a:moveTo>
                  <a:cubicBezTo>
                    <a:pt x="76" y="92"/>
                    <a:pt x="75" y="92"/>
                    <a:pt x="74" y="91"/>
                  </a:cubicBezTo>
                  <a:cubicBezTo>
                    <a:pt x="73" y="89"/>
                    <a:pt x="73" y="87"/>
                    <a:pt x="74" y="85"/>
                  </a:cubicBezTo>
                  <a:cubicBezTo>
                    <a:pt x="114" y="49"/>
                    <a:pt x="114" y="49"/>
                    <a:pt x="114" y="49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6" y="45"/>
                    <a:pt x="3" y="44"/>
                    <a:pt x="2" y="42"/>
                  </a:cubicBezTo>
                  <a:cubicBezTo>
                    <a:pt x="0" y="41"/>
                    <a:pt x="1" y="38"/>
                    <a:pt x="3" y="37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49" y="0"/>
                    <a:pt x="51" y="0"/>
                    <a:pt x="52" y="1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4" y="45"/>
                    <a:pt x="125" y="46"/>
                    <a:pt x="125" y="48"/>
                  </a:cubicBezTo>
                  <a:cubicBezTo>
                    <a:pt x="125" y="49"/>
                    <a:pt x="125" y="50"/>
                    <a:pt x="124" y="51"/>
                  </a:cubicBezTo>
                  <a:cubicBezTo>
                    <a:pt x="80" y="91"/>
                    <a:pt x="80" y="91"/>
                    <a:pt x="80" y="91"/>
                  </a:cubicBezTo>
                  <a:cubicBezTo>
                    <a:pt x="79" y="92"/>
                    <a:pt x="78" y="92"/>
                    <a:pt x="77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96" name="Freeform 952"/>
            <p:cNvSpPr>
              <a:spLocks/>
            </p:cNvSpPr>
            <p:nvPr/>
          </p:nvSpPr>
          <p:spPr bwMode="auto">
            <a:xfrm>
              <a:off x="-19018" y="1184281"/>
              <a:ext cx="373065" cy="279400"/>
            </a:xfrm>
            <a:custGeom>
              <a:avLst/>
              <a:gdLst>
                <a:gd name="T0" fmla="*/ 45 w 117"/>
                <a:gd name="T1" fmla="*/ 88 h 88"/>
                <a:gd name="T2" fmla="*/ 43 w 117"/>
                <a:gd name="T3" fmla="*/ 87 h 88"/>
                <a:gd name="T4" fmla="*/ 3 w 117"/>
                <a:gd name="T5" fmla="*/ 55 h 88"/>
                <a:gd name="T6" fmla="*/ 2 w 117"/>
                <a:gd name="T7" fmla="*/ 50 h 88"/>
                <a:gd name="T8" fmla="*/ 7 w 117"/>
                <a:gd name="T9" fmla="*/ 49 h 88"/>
                <a:gd name="T10" fmla="*/ 45 w 117"/>
                <a:gd name="T11" fmla="*/ 79 h 88"/>
                <a:gd name="T12" fmla="*/ 107 w 117"/>
                <a:gd name="T13" fmla="*/ 36 h 88"/>
                <a:gd name="T14" fmla="*/ 74 w 117"/>
                <a:gd name="T15" fmla="*/ 7 h 88"/>
                <a:gd name="T16" fmla="*/ 74 w 117"/>
                <a:gd name="T17" fmla="*/ 1 h 88"/>
                <a:gd name="T18" fmla="*/ 80 w 117"/>
                <a:gd name="T19" fmla="*/ 1 h 88"/>
                <a:gd name="T20" fmla="*/ 116 w 117"/>
                <a:gd name="T21" fmla="*/ 33 h 88"/>
                <a:gd name="T22" fmla="*/ 117 w 117"/>
                <a:gd name="T23" fmla="*/ 36 h 88"/>
                <a:gd name="T24" fmla="*/ 116 w 117"/>
                <a:gd name="T25" fmla="*/ 39 h 88"/>
                <a:gd name="T26" fmla="*/ 47 w 117"/>
                <a:gd name="T27" fmla="*/ 87 h 88"/>
                <a:gd name="T28" fmla="*/ 45 w 117"/>
                <a:gd name="T29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7" h="88">
                  <a:moveTo>
                    <a:pt x="45" y="88"/>
                  </a:moveTo>
                  <a:cubicBezTo>
                    <a:pt x="44" y="88"/>
                    <a:pt x="43" y="88"/>
                    <a:pt x="43" y="87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1" y="54"/>
                    <a:pt x="0" y="51"/>
                    <a:pt x="2" y="50"/>
                  </a:cubicBezTo>
                  <a:cubicBezTo>
                    <a:pt x="3" y="48"/>
                    <a:pt x="6" y="47"/>
                    <a:pt x="7" y="49"/>
                  </a:cubicBezTo>
                  <a:cubicBezTo>
                    <a:pt x="45" y="79"/>
                    <a:pt x="45" y="79"/>
                    <a:pt x="45" y="79"/>
                  </a:cubicBezTo>
                  <a:cubicBezTo>
                    <a:pt x="107" y="36"/>
                    <a:pt x="107" y="36"/>
                    <a:pt x="107" y="36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3" y="6"/>
                    <a:pt x="73" y="3"/>
                    <a:pt x="74" y="1"/>
                  </a:cubicBezTo>
                  <a:cubicBezTo>
                    <a:pt x="75" y="0"/>
                    <a:pt x="78" y="0"/>
                    <a:pt x="80" y="1"/>
                  </a:cubicBezTo>
                  <a:cubicBezTo>
                    <a:pt x="116" y="33"/>
                    <a:pt x="116" y="33"/>
                    <a:pt x="116" y="33"/>
                  </a:cubicBezTo>
                  <a:cubicBezTo>
                    <a:pt x="117" y="34"/>
                    <a:pt x="117" y="35"/>
                    <a:pt x="117" y="36"/>
                  </a:cubicBezTo>
                  <a:cubicBezTo>
                    <a:pt x="117" y="37"/>
                    <a:pt x="117" y="39"/>
                    <a:pt x="116" y="39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7" y="88"/>
                    <a:pt x="46" y="88"/>
                    <a:pt x="45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97" name="Freeform 953"/>
            <p:cNvSpPr>
              <a:spLocks/>
            </p:cNvSpPr>
            <p:nvPr/>
          </p:nvSpPr>
          <p:spPr bwMode="auto">
            <a:xfrm>
              <a:off x="-385733" y="917581"/>
              <a:ext cx="398466" cy="292100"/>
            </a:xfrm>
            <a:custGeom>
              <a:avLst/>
              <a:gdLst>
                <a:gd name="T0" fmla="*/ 48 w 125"/>
                <a:gd name="T1" fmla="*/ 92 h 92"/>
                <a:gd name="T2" fmla="*/ 45 w 125"/>
                <a:gd name="T3" fmla="*/ 91 h 92"/>
                <a:gd name="T4" fmla="*/ 1 w 125"/>
                <a:gd name="T5" fmla="*/ 51 h 92"/>
                <a:gd name="T6" fmla="*/ 0 w 125"/>
                <a:gd name="T7" fmla="*/ 48 h 92"/>
                <a:gd name="T8" fmla="*/ 2 w 125"/>
                <a:gd name="T9" fmla="*/ 45 h 92"/>
                <a:gd name="T10" fmla="*/ 70 w 125"/>
                <a:gd name="T11" fmla="*/ 1 h 92"/>
                <a:gd name="T12" fmla="*/ 75 w 125"/>
                <a:gd name="T13" fmla="*/ 1 h 92"/>
                <a:gd name="T14" fmla="*/ 122 w 125"/>
                <a:gd name="T15" fmla="*/ 37 h 92"/>
                <a:gd name="T16" fmla="*/ 123 w 125"/>
                <a:gd name="T17" fmla="*/ 42 h 92"/>
                <a:gd name="T18" fmla="*/ 118 w 125"/>
                <a:gd name="T19" fmla="*/ 43 h 92"/>
                <a:gd name="T20" fmla="*/ 72 w 125"/>
                <a:gd name="T21" fmla="*/ 9 h 92"/>
                <a:gd name="T22" fmla="*/ 11 w 125"/>
                <a:gd name="T23" fmla="*/ 49 h 92"/>
                <a:gd name="T24" fmla="*/ 51 w 125"/>
                <a:gd name="T25" fmla="*/ 85 h 92"/>
                <a:gd name="T26" fmla="*/ 51 w 125"/>
                <a:gd name="T27" fmla="*/ 91 h 92"/>
                <a:gd name="T28" fmla="*/ 48 w 125"/>
                <a:gd name="T29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5" h="92">
                  <a:moveTo>
                    <a:pt x="48" y="92"/>
                  </a:moveTo>
                  <a:cubicBezTo>
                    <a:pt x="47" y="92"/>
                    <a:pt x="46" y="92"/>
                    <a:pt x="45" y="91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0" y="50"/>
                    <a:pt x="0" y="49"/>
                    <a:pt x="0" y="48"/>
                  </a:cubicBezTo>
                  <a:cubicBezTo>
                    <a:pt x="0" y="46"/>
                    <a:pt x="1" y="45"/>
                    <a:pt x="2" y="45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2" y="0"/>
                    <a:pt x="73" y="0"/>
                    <a:pt x="75" y="1"/>
                  </a:cubicBezTo>
                  <a:cubicBezTo>
                    <a:pt x="122" y="37"/>
                    <a:pt x="122" y="37"/>
                    <a:pt x="122" y="37"/>
                  </a:cubicBezTo>
                  <a:cubicBezTo>
                    <a:pt x="124" y="38"/>
                    <a:pt x="125" y="41"/>
                    <a:pt x="123" y="42"/>
                  </a:cubicBezTo>
                  <a:cubicBezTo>
                    <a:pt x="122" y="44"/>
                    <a:pt x="119" y="45"/>
                    <a:pt x="118" y="43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51" y="85"/>
                    <a:pt x="51" y="85"/>
                    <a:pt x="51" y="85"/>
                  </a:cubicBezTo>
                  <a:cubicBezTo>
                    <a:pt x="52" y="87"/>
                    <a:pt x="52" y="89"/>
                    <a:pt x="51" y="91"/>
                  </a:cubicBezTo>
                  <a:cubicBezTo>
                    <a:pt x="50" y="92"/>
                    <a:pt x="49" y="92"/>
                    <a:pt x="48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091" name="Group 2090"/>
          <p:cNvGrpSpPr/>
          <p:nvPr/>
        </p:nvGrpSpPr>
        <p:grpSpPr>
          <a:xfrm>
            <a:off x="8161823" y="1191034"/>
            <a:ext cx="412926" cy="411208"/>
            <a:chOff x="1016040" y="917581"/>
            <a:chExt cx="765182" cy="762000"/>
          </a:xfrm>
          <a:solidFill>
            <a:schemeClr val="accent1"/>
          </a:solidFill>
        </p:grpSpPr>
        <p:sp>
          <p:nvSpPr>
            <p:cNvPr id="2286" name="Freeform 954"/>
            <p:cNvSpPr>
              <a:spLocks/>
            </p:cNvSpPr>
            <p:nvPr/>
          </p:nvSpPr>
          <p:spPr bwMode="auto">
            <a:xfrm>
              <a:off x="1016040" y="1238256"/>
              <a:ext cx="765181" cy="441325"/>
            </a:xfrm>
            <a:custGeom>
              <a:avLst/>
              <a:gdLst>
                <a:gd name="T0" fmla="*/ 221 w 240"/>
                <a:gd name="T1" fmla="*/ 139 h 139"/>
                <a:gd name="T2" fmla="*/ 19 w 240"/>
                <a:gd name="T3" fmla="*/ 139 h 139"/>
                <a:gd name="T4" fmla="*/ 0 w 240"/>
                <a:gd name="T5" fmla="*/ 120 h 139"/>
                <a:gd name="T6" fmla="*/ 0 w 240"/>
                <a:gd name="T7" fmla="*/ 4 h 139"/>
                <a:gd name="T8" fmla="*/ 4 w 240"/>
                <a:gd name="T9" fmla="*/ 0 h 139"/>
                <a:gd name="T10" fmla="*/ 8 w 240"/>
                <a:gd name="T11" fmla="*/ 4 h 139"/>
                <a:gd name="T12" fmla="*/ 8 w 240"/>
                <a:gd name="T13" fmla="*/ 120 h 139"/>
                <a:gd name="T14" fmla="*/ 19 w 240"/>
                <a:gd name="T15" fmla="*/ 131 h 139"/>
                <a:gd name="T16" fmla="*/ 221 w 240"/>
                <a:gd name="T17" fmla="*/ 131 h 139"/>
                <a:gd name="T18" fmla="*/ 232 w 240"/>
                <a:gd name="T19" fmla="*/ 120 h 139"/>
                <a:gd name="T20" fmla="*/ 232 w 240"/>
                <a:gd name="T21" fmla="*/ 4 h 139"/>
                <a:gd name="T22" fmla="*/ 236 w 240"/>
                <a:gd name="T23" fmla="*/ 0 h 139"/>
                <a:gd name="T24" fmla="*/ 240 w 240"/>
                <a:gd name="T25" fmla="*/ 4 h 139"/>
                <a:gd name="T26" fmla="*/ 240 w 240"/>
                <a:gd name="T27" fmla="*/ 120 h 139"/>
                <a:gd name="T28" fmla="*/ 221 w 240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0" h="139">
                  <a:moveTo>
                    <a:pt x="221" y="139"/>
                  </a:moveTo>
                  <a:cubicBezTo>
                    <a:pt x="19" y="139"/>
                    <a:pt x="19" y="139"/>
                    <a:pt x="19" y="139"/>
                  </a:cubicBezTo>
                  <a:cubicBezTo>
                    <a:pt x="9" y="139"/>
                    <a:pt x="0" y="130"/>
                    <a:pt x="0" y="12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6" y="0"/>
                    <a:pt x="8" y="1"/>
                    <a:pt x="8" y="4"/>
                  </a:cubicBezTo>
                  <a:cubicBezTo>
                    <a:pt x="8" y="120"/>
                    <a:pt x="8" y="120"/>
                    <a:pt x="8" y="120"/>
                  </a:cubicBezTo>
                  <a:cubicBezTo>
                    <a:pt x="8" y="126"/>
                    <a:pt x="13" y="131"/>
                    <a:pt x="19" y="131"/>
                  </a:cubicBezTo>
                  <a:cubicBezTo>
                    <a:pt x="221" y="131"/>
                    <a:pt x="221" y="131"/>
                    <a:pt x="221" y="131"/>
                  </a:cubicBezTo>
                  <a:cubicBezTo>
                    <a:pt x="227" y="131"/>
                    <a:pt x="232" y="126"/>
                    <a:pt x="232" y="120"/>
                  </a:cubicBezTo>
                  <a:cubicBezTo>
                    <a:pt x="232" y="4"/>
                    <a:pt x="232" y="4"/>
                    <a:pt x="232" y="4"/>
                  </a:cubicBezTo>
                  <a:cubicBezTo>
                    <a:pt x="232" y="1"/>
                    <a:pt x="234" y="0"/>
                    <a:pt x="236" y="0"/>
                  </a:cubicBezTo>
                  <a:cubicBezTo>
                    <a:pt x="238" y="0"/>
                    <a:pt x="240" y="1"/>
                    <a:pt x="240" y="4"/>
                  </a:cubicBezTo>
                  <a:cubicBezTo>
                    <a:pt x="240" y="120"/>
                    <a:pt x="240" y="120"/>
                    <a:pt x="240" y="120"/>
                  </a:cubicBezTo>
                  <a:cubicBezTo>
                    <a:pt x="240" y="130"/>
                    <a:pt x="231" y="139"/>
                    <a:pt x="221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87" name="Freeform 955"/>
            <p:cNvSpPr>
              <a:spLocks/>
            </p:cNvSpPr>
            <p:nvPr/>
          </p:nvSpPr>
          <p:spPr bwMode="auto">
            <a:xfrm>
              <a:off x="1038266" y="1333506"/>
              <a:ext cx="720731" cy="323850"/>
            </a:xfrm>
            <a:custGeom>
              <a:avLst/>
              <a:gdLst>
                <a:gd name="T0" fmla="*/ 221 w 226"/>
                <a:gd name="T1" fmla="*/ 102 h 102"/>
                <a:gd name="T2" fmla="*/ 219 w 226"/>
                <a:gd name="T3" fmla="*/ 101 h 102"/>
                <a:gd name="T4" fmla="*/ 116 w 226"/>
                <a:gd name="T5" fmla="*/ 10 h 102"/>
                <a:gd name="T6" fmla="*/ 110 w 226"/>
                <a:gd name="T7" fmla="*/ 10 h 102"/>
                <a:gd name="T8" fmla="*/ 7 w 226"/>
                <a:gd name="T9" fmla="*/ 101 h 102"/>
                <a:gd name="T10" fmla="*/ 2 w 226"/>
                <a:gd name="T11" fmla="*/ 100 h 102"/>
                <a:gd name="T12" fmla="*/ 2 w 226"/>
                <a:gd name="T13" fmla="*/ 95 h 102"/>
                <a:gd name="T14" fmla="*/ 104 w 226"/>
                <a:gd name="T15" fmla="*/ 4 h 102"/>
                <a:gd name="T16" fmla="*/ 121 w 226"/>
                <a:gd name="T17" fmla="*/ 4 h 102"/>
                <a:gd name="T18" fmla="*/ 224 w 226"/>
                <a:gd name="T19" fmla="*/ 95 h 102"/>
                <a:gd name="T20" fmla="*/ 224 w 226"/>
                <a:gd name="T21" fmla="*/ 100 h 102"/>
                <a:gd name="T22" fmla="*/ 221 w 226"/>
                <a:gd name="T23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6" h="102">
                  <a:moveTo>
                    <a:pt x="221" y="102"/>
                  </a:moveTo>
                  <a:cubicBezTo>
                    <a:pt x="220" y="102"/>
                    <a:pt x="219" y="101"/>
                    <a:pt x="219" y="101"/>
                  </a:cubicBezTo>
                  <a:cubicBezTo>
                    <a:pt x="116" y="10"/>
                    <a:pt x="116" y="10"/>
                    <a:pt x="116" y="10"/>
                  </a:cubicBezTo>
                  <a:cubicBezTo>
                    <a:pt x="115" y="9"/>
                    <a:pt x="111" y="9"/>
                    <a:pt x="110" y="10"/>
                  </a:cubicBezTo>
                  <a:cubicBezTo>
                    <a:pt x="7" y="101"/>
                    <a:pt x="7" y="101"/>
                    <a:pt x="7" y="101"/>
                  </a:cubicBezTo>
                  <a:cubicBezTo>
                    <a:pt x="6" y="102"/>
                    <a:pt x="3" y="102"/>
                    <a:pt x="2" y="100"/>
                  </a:cubicBezTo>
                  <a:cubicBezTo>
                    <a:pt x="0" y="99"/>
                    <a:pt x="0" y="96"/>
                    <a:pt x="2" y="95"/>
                  </a:cubicBezTo>
                  <a:cubicBezTo>
                    <a:pt x="104" y="4"/>
                    <a:pt x="104" y="4"/>
                    <a:pt x="104" y="4"/>
                  </a:cubicBezTo>
                  <a:cubicBezTo>
                    <a:pt x="109" y="0"/>
                    <a:pt x="117" y="0"/>
                    <a:pt x="121" y="4"/>
                  </a:cubicBezTo>
                  <a:cubicBezTo>
                    <a:pt x="224" y="95"/>
                    <a:pt x="224" y="95"/>
                    <a:pt x="224" y="95"/>
                  </a:cubicBezTo>
                  <a:cubicBezTo>
                    <a:pt x="226" y="96"/>
                    <a:pt x="226" y="99"/>
                    <a:pt x="224" y="100"/>
                  </a:cubicBezTo>
                  <a:cubicBezTo>
                    <a:pt x="223" y="101"/>
                    <a:pt x="222" y="102"/>
                    <a:pt x="221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88" name="Freeform 956"/>
            <p:cNvSpPr>
              <a:spLocks/>
            </p:cNvSpPr>
            <p:nvPr/>
          </p:nvSpPr>
          <p:spPr bwMode="auto">
            <a:xfrm>
              <a:off x="1016040" y="917581"/>
              <a:ext cx="765181" cy="346075"/>
            </a:xfrm>
            <a:custGeom>
              <a:avLst/>
              <a:gdLst>
                <a:gd name="T0" fmla="*/ 236 w 240"/>
                <a:gd name="T1" fmla="*/ 109 h 109"/>
                <a:gd name="T2" fmla="*/ 233 w 240"/>
                <a:gd name="T3" fmla="*/ 108 h 109"/>
                <a:gd name="T4" fmla="*/ 120 w 240"/>
                <a:gd name="T5" fmla="*/ 9 h 109"/>
                <a:gd name="T6" fmla="*/ 7 w 240"/>
                <a:gd name="T7" fmla="*/ 108 h 109"/>
                <a:gd name="T8" fmla="*/ 1 w 240"/>
                <a:gd name="T9" fmla="*/ 107 h 109"/>
                <a:gd name="T10" fmla="*/ 1 w 240"/>
                <a:gd name="T11" fmla="*/ 102 h 109"/>
                <a:gd name="T12" fmla="*/ 117 w 240"/>
                <a:gd name="T13" fmla="*/ 1 h 109"/>
                <a:gd name="T14" fmla="*/ 123 w 240"/>
                <a:gd name="T15" fmla="*/ 1 h 109"/>
                <a:gd name="T16" fmla="*/ 239 w 240"/>
                <a:gd name="T17" fmla="*/ 102 h 109"/>
                <a:gd name="T18" fmla="*/ 239 w 240"/>
                <a:gd name="T19" fmla="*/ 107 h 109"/>
                <a:gd name="T20" fmla="*/ 236 w 240"/>
                <a:gd name="T21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0" h="109">
                  <a:moveTo>
                    <a:pt x="236" y="109"/>
                  </a:moveTo>
                  <a:cubicBezTo>
                    <a:pt x="235" y="109"/>
                    <a:pt x="234" y="108"/>
                    <a:pt x="233" y="108"/>
                  </a:cubicBezTo>
                  <a:cubicBezTo>
                    <a:pt x="120" y="9"/>
                    <a:pt x="120" y="9"/>
                    <a:pt x="120" y="9"/>
                  </a:cubicBezTo>
                  <a:cubicBezTo>
                    <a:pt x="7" y="108"/>
                    <a:pt x="7" y="108"/>
                    <a:pt x="7" y="108"/>
                  </a:cubicBezTo>
                  <a:cubicBezTo>
                    <a:pt x="5" y="109"/>
                    <a:pt x="2" y="109"/>
                    <a:pt x="1" y="107"/>
                  </a:cubicBezTo>
                  <a:cubicBezTo>
                    <a:pt x="0" y="105"/>
                    <a:pt x="0" y="103"/>
                    <a:pt x="1" y="102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9" y="0"/>
                    <a:pt x="121" y="0"/>
                    <a:pt x="123" y="1"/>
                  </a:cubicBezTo>
                  <a:cubicBezTo>
                    <a:pt x="239" y="102"/>
                    <a:pt x="239" y="102"/>
                    <a:pt x="239" y="102"/>
                  </a:cubicBezTo>
                  <a:cubicBezTo>
                    <a:pt x="240" y="103"/>
                    <a:pt x="240" y="105"/>
                    <a:pt x="239" y="107"/>
                  </a:cubicBezTo>
                  <a:cubicBezTo>
                    <a:pt x="238" y="108"/>
                    <a:pt x="237" y="109"/>
                    <a:pt x="236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89" name="Freeform 957"/>
            <p:cNvSpPr>
              <a:spLocks/>
            </p:cNvSpPr>
            <p:nvPr/>
          </p:nvSpPr>
          <p:spPr bwMode="auto">
            <a:xfrm>
              <a:off x="1016040" y="1235081"/>
              <a:ext cx="265115" cy="231775"/>
            </a:xfrm>
            <a:custGeom>
              <a:avLst/>
              <a:gdLst>
                <a:gd name="T0" fmla="*/ 78 w 83"/>
                <a:gd name="T1" fmla="*/ 73 h 73"/>
                <a:gd name="T2" fmla="*/ 76 w 83"/>
                <a:gd name="T3" fmla="*/ 72 h 73"/>
                <a:gd name="T4" fmla="*/ 1 w 83"/>
                <a:gd name="T5" fmla="*/ 8 h 73"/>
                <a:gd name="T6" fmla="*/ 1 w 83"/>
                <a:gd name="T7" fmla="*/ 2 h 73"/>
                <a:gd name="T8" fmla="*/ 7 w 83"/>
                <a:gd name="T9" fmla="*/ 2 h 73"/>
                <a:gd name="T10" fmla="*/ 81 w 83"/>
                <a:gd name="T11" fmla="*/ 66 h 73"/>
                <a:gd name="T12" fmla="*/ 81 w 83"/>
                <a:gd name="T13" fmla="*/ 72 h 73"/>
                <a:gd name="T14" fmla="*/ 78 w 83"/>
                <a:gd name="T15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73">
                  <a:moveTo>
                    <a:pt x="78" y="73"/>
                  </a:moveTo>
                  <a:cubicBezTo>
                    <a:pt x="77" y="73"/>
                    <a:pt x="76" y="73"/>
                    <a:pt x="76" y="72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6"/>
                    <a:pt x="0" y="4"/>
                    <a:pt x="1" y="2"/>
                  </a:cubicBezTo>
                  <a:cubicBezTo>
                    <a:pt x="2" y="0"/>
                    <a:pt x="5" y="0"/>
                    <a:pt x="7" y="2"/>
                  </a:cubicBezTo>
                  <a:cubicBezTo>
                    <a:pt x="81" y="66"/>
                    <a:pt x="81" y="66"/>
                    <a:pt x="81" y="66"/>
                  </a:cubicBezTo>
                  <a:cubicBezTo>
                    <a:pt x="83" y="68"/>
                    <a:pt x="83" y="70"/>
                    <a:pt x="81" y="72"/>
                  </a:cubicBezTo>
                  <a:cubicBezTo>
                    <a:pt x="81" y="73"/>
                    <a:pt x="79" y="73"/>
                    <a:pt x="78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90" name="Freeform 958"/>
            <p:cNvSpPr>
              <a:spLocks/>
            </p:cNvSpPr>
            <p:nvPr/>
          </p:nvSpPr>
          <p:spPr bwMode="auto">
            <a:xfrm>
              <a:off x="1516107" y="1235081"/>
              <a:ext cx="265115" cy="231775"/>
            </a:xfrm>
            <a:custGeom>
              <a:avLst/>
              <a:gdLst>
                <a:gd name="T0" fmla="*/ 5 w 83"/>
                <a:gd name="T1" fmla="*/ 73 h 73"/>
                <a:gd name="T2" fmla="*/ 2 w 83"/>
                <a:gd name="T3" fmla="*/ 72 h 73"/>
                <a:gd name="T4" fmla="*/ 2 w 83"/>
                <a:gd name="T5" fmla="*/ 66 h 73"/>
                <a:gd name="T6" fmla="*/ 76 w 83"/>
                <a:gd name="T7" fmla="*/ 2 h 73"/>
                <a:gd name="T8" fmla="*/ 82 w 83"/>
                <a:gd name="T9" fmla="*/ 2 h 73"/>
                <a:gd name="T10" fmla="*/ 82 w 83"/>
                <a:gd name="T11" fmla="*/ 8 h 73"/>
                <a:gd name="T12" fmla="*/ 7 w 83"/>
                <a:gd name="T13" fmla="*/ 72 h 73"/>
                <a:gd name="T14" fmla="*/ 5 w 83"/>
                <a:gd name="T15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73">
                  <a:moveTo>
                    <a:pt x="5" y="73"/>
                  </a:moveTo>
                  <a:cubicBezTo>
                    <a:pt x="4" y="73"/>
                    <a:pt x="2" y="73"/>
                    <a:pt x="2" y="72"/>
                  </a:cubicBezTo>
                  <a:cubicBezTo>
                    <a:pt x="0" y="70"/>
                    <a:pt x="0" y="68"/>
                    <a:pt x="2" y="66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8" y="0"/>
                    <a:pt x="81" y="0"/>
                    <a:pt x="82" y="2"/>
                  </a:cubicBezTo>
                  <a:cubicBezTo>
                    <a:pt x="83" y="4"/>
                    <a:pt x="83" y="6"/>
                    <a:pt x="82" y="8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7" y="73"/>
                    <a:pt x="6" y="73"/>
                    <a:pt x="5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092" name="Group 2091"/>
          <p:cNvGrpSpPr/>
          <p:nvPr/>
        </p:nvGrpSpPr>
        <p:grpSpPr>
          <a:xfrm>
            <a:off x="8918280" y="1191034"/>
            <a:ext cx="412924" cy="411208"/>
            <a:chOff x="2417814" y="917581"/>
            <a:chExt cx="765181" cy="762000"/>
          </a:xfrm>
          <a:solidFill>
            <a:schemeClr val="accent1"/>
          </a:solidFill>
        </p:grpSpPr>
        <p:sp>
          <p:nvSpPr>
            <p:cNvPr id="2278" name="Freeform 959"/>
            <p:cNvSpPr>
              <a:spLocks/>
            </p:cNvSpPr>
            <p:nvPr/>
          </p:nvSpPr>
          <p:spPr bwMode="auto">
            <a:xfrm>
              <a:off x="2417814" y="1238256"/>
              <a:ext cx="765181" cy="441325"/>
            </a:xfrm>
            <a:custGeom>
              <a:avLst/>
              <a:gdLst>
                <a:gd name="T0" fmla="*/ 221 w 240"/>
                <a:gd name="T1" fmla="*/ 139 h 139"/>
                <a:gd name="T2" fmla="*/ 19 w 240"/>
                <a:gd name="T3" fmla="*/ 139 h 139"/>
                <a:gd name="T4" fmla="*/ 0 w 240"/>
                <a:gd name="T5" fmla="*/ 120 h 139"/>
                <a:gd name="T6" fmla="*/ 0 w 240"/>
                <a:gd name="T7" fmla="*/ 4 h 139"/>
                <a:gd name="T8" fmla="*/ 4 w 240"/>
                <a:gd name="T9" fmla="*/ 0 h 139"/>
                <a:gd name="T10" fmla="*/ 8 w 240"/>
                <a:gd name="T11" fmla="*/ 4 h 139"/>
                <a:gd name="T12" fmla="*/ 8 w 240"/>
                <a:gd name="T13" fmla="*/ 120 h 139"/>
                <a:gd name="T14" fmla="*/ 19 w 240"/>
                <a:gd name="T15" fmla="*/ 131 h 139"/>
                <a:gd name="T16" fmla="*/ 221 w 240"/>
                <a:gd name="T17" fmla="*/ 131 h 139"/>
                <a:gd name="T18" fmla="*/ 232 w 240"/>
                <a:gd name="T19" fmla="*/ 120 h 139"/>
                <a:gd name="T20" fmla="*/ 232 w 240"/>
                <a:gd name="T21" fmla="*/ 4 h 139"/>
                <a:gd name="T22" fmla="*/ 236 w 240"/>
                <a:gd name="T23" fmla="*/ 0 h 139"/>
                <a:gd name="T24" fmla="*/ 240 w 240"/>
                <a:gd name="T25" fmla="*/ 4 h 139"/>
                <a:gd name="T26" fmla="*/ 240 w 240"/>
                <a:gd name="T27" fmla="*/ 120 h 139"/>
                <a:gd name="T28" fmla="*/ 221 w 240"/>
                <a:gd name="T2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0" h="139">
                  <a:moveTo>
                    <a:pt x="221" y="139"/>
                  </a:moveTo>
                  <a:cubicBezTo>
                    <a:pt x="19" y="139"/>
                    <a:pt x="19" y="139"/>
                    <a:pt x="19" y="139"/>
                  </a:cubicBezTo>
                  <a:cubicBezTo>
                    <a:pt x="9" y="139"/>
                    <a:pt x="0" y="130"/>
                    <a:pt x="0" y="12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6" y="0"/>
                    <a:pt x="8" y="1"/>
                    <a:pt x="8" y="4"/>
                  </a:cubicBezTo>
                  <a:cubicBezTo>
                    <a:pt x="8" y="120"/>
                    <a:pt x="8" y="120"/>
                    <a:pt x="8" y="120"/>
                  </a:cubicBezTo>
                  <a:cubicBezTo>
                    <a:pt x="8" y="126"/>
                    <a:pt x="13" y="131"/>
                    <a:pt x="19" y="131"/>
                  </a:cubicBezTo>
                  <a:cubicBezTo>
                    <a:pt x="221" y="131"/>
                    <a:pt x="221" y="131"/>
                    <a:pt x="221" y="131"/>
                  </a:cubicBezTo>
                  <a:cubicBezTo>
                    <a:pt x="227" y="131"/>
                    <a:pt x="232" y="126"/>
                    <a:pt x="232" y="120"/>
                  </a:cubicBezTo>
                  <a:cubicBezTo>
                    <a:pt x="232" y="4"/>
                    <a:pt x="232" y="4"/>
                    <a:pt x="232" y="4"/>
                  </a:cubicBezTo>
                  <a:cubicBezTo>
                    <a:pt x="232" y="1"/>
                    <a:pt x="234" y="0"/>
                    <a:pt x="236" y="0"/>
                  </a:cubicBezTo>
                  <a:cubicBezTo>
                    <a:pt x="238" y="0"/>
                    <a:pt x="240" y="1"/>
                    <a:pt x="240" y="4"/>
                  </a:cubicBezTo>
                  <a:cubicBezTo>
                    <a:pt x="240" y="120"/>
                    <a:pt x="240" y="120"/>
                    <a:pt x="240" y="120"/>
                  </a:cubicBezTo>
                  <a:cubicBezTo>
                    <a:pt x="240" y="130"/>
                    <a:pt x="231" y="139"/>
                    <a:pt x="221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79" name="Freeform 960"/>
            <p:cNvSpPr>
              <a:spLocks/>
            </p:cNvSpPr>
            <p:nvPr/>
          </p:nvSpPr>
          <p:spPr bwMode="auto">
            <a:xfrm>
              <a:off x="2440039" y="1333506"/>
              <a:ext cx="720731" cy="323850"/>
            </a:xfrm>
            <a:custGeom>
              <a:avLst/>
              <a:gdLst>
                <a:gd name="T0" fmla="*/ 221 w 226"/>
                <a:gd name="T1" fmla="*/ 102 h 102"/>
                <a:gd name="T2" fmla="*/ 219 w 226"/>
                <a:gd name="T3" fmla="*/ 101 h 102"/>
                <a:gd name="T4" fmla="*/ 116 w 226"/>
                <a:gd name="T5" fmla="*/ 10 h 102"/>
                <a:gd name="T6" fmla="*/ 110 w 226"/>
                <a:gd name="T7" fmla="*/ 10 h 102"/>
                <a:gd name="T8" fmla="*/ 7 w 226"/>
                <a:gd name="T9" fmla="*/ 101 h 102"/>
                <a:gd name="T10" fmla="*/ 2 w 226"/>
                <a:gd name="T11" fmla="*/ 100 h 102"/>
                <a:gd name="T12" fmla="*/ 2 w 226"/>
                <a:gd name="T13" fmla="*/ 95 h 102"/>
                <a:gd name="T14" fmla="*/ 104 w 226"/>
                <a:gd name="T15" fmla="*/ 4 h 102"/>
                <a:gd name="T16" fmla="*/ 121 w 226"/>
                <a:gd name="T17" fmla="*/ 4 h 102"/>
                <a:gd name="T18" fmla="*/ 224 w 226"/>
                <a:gd name="T19" fmla="*/ 95 h 102"/>
                <a:gd name="T20" fmla="*/ 224 w 226"/>
                <a:gd name="T21" fmla="*/ 100 h 102"/>
                <a:gd name="T22" fmla="*/ 221 w 226"/>
                <a:gd name="T23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6" h="102">
                  <a:moveTo>
                    <a:pt x="221" y="102"/>
                  </a:moveTo>
                  <a:cubicBezTo>
                    <a:pt x="220" y="102"/>
                    <a:pt x="219" y="101"/>
                    <a:pt x="219" y="101"/>
                  </a:cubicBezTo>
                  <a:cubicBezTo>
                    <a:pt x="116" y="10"/>
                    <a:pt x="116" y="10"/>
                    <a:pt x="116" y="10"/>
                  </a:cubicBezTo>
                  <a:cubicBezTo>
                    <a:pt x="115" y="9"/>
                    <a:pt x="111" y="9"/>
                    <a:pt x="110" y="10"/>
                  </a:cubicBezTo>
                  <a:cubicBezTo>
                    <a:pt x="7" y="101"/>
                    <a:pt x="7" y="101"/>
                    <a:pt x="7" y="101"/>
                  </a:cubicBezTo>
                  <a:cubicBezTo>
                    <a:pt x="6" y="102"/>
                    <a:pt x="3" y="102"/>
                    <a:pt x="2" y="100"/>
                  </a:cubicBezTo>
                  <a:cubicBezTo>
                    <a:pt x="0" y="99"/>
                    <a:pt x="0" y="96"/>
                    <a:pt x="2" y="95"/>
                  </a:cubicBezTo>
                  <a:cubicBezTo>
                    <a:pt x="104" y="4"/>
                    <a:pt x="104" y="4"/>
                    <a:pt x="104" y="4"/>
                  </a:cubicBezTo>
                  <a:cubicBezTo>
                    <a:pt x="109" y="0"/>
                    <a:pt x="117" y="0"/>
                    <a:pt x="121" y="4"/>
                  </a:cubicBezTo>
                  <a:cubicBezTo>
                    <a:pt x="224" y="95"/>
                    <a:pt x="224" y="95"/>
                    <a:pt x="224" y="95"/>
                  </a:cubicBezTo>
                  <a:cubicBezTo>
                    <a:pt x="226" y="96"/>
                    <a:pt x="226" y="99"/>
                    <a:pt x="224" y="100"/>
                  </a:cubicBezTo>
                  <a:cubicBezTo>
                    <a:pt x="223" y="101"/>
                    <a:pt x="222" y="102"/>
                    <a:pt x="221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80" name="Freeform 961"/>
            <p:cNvSpPr>
              <a:spLocks/>
            </p:cNvSpPr>
            <p:nvPr/>
          </p:nvSpPr>
          <p:spPr bwMode="auto">
            <a:xfrm>
              <a:off x="3068694" y="1158881"/>
              <a:ext cx="114301" cy="104775"/>
            </a:xfrm>
            <a:custGeom>
              <a:avLst/>
              <a:gdLst>
                <a:gd name="T0" fmla="*/ 32 w 36"/>
                <a:gd name="T1" fmla="*/ 33 h 33"/>
                <a:gd name="T2" fmla="*/ 29 w 36"/>
                <a:gd name="T3" fmla="*/ 32 h 33"/>
                <a:gd name="T4" fmla="*/ 1 w 36"/>
                <a:gd name="T5" fmla="*/ 7 h 33"/>
                <a:gd name="T6" fmla="*/ 1 w 36"/>
                <a:gd name="T7" fmla="*/ 2 h 33"/>
                <a:gd name="T8" fmla="*/ 7 w 36"/>
                <a:gd name="T9" fmla="*/ 1 h 33"/>
                <a:gd name="T10" fmla="*/ 35 w 36"/>
                <a:gd name="T11" fmla="*/ 26 h 33"/>
                <a:gd name="T12" fmla="*/ 35 w 36"/>
                <a:gd name="T13" fmla="*/ 31 h 33"/>
                <a:gd name="T14" fmla="*/ 32 w 36"/>
                <a:gd name="T1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33">
                  <a:moveTo>
                    <a:pt x="32" y="33"/>
                  </a:moveTo>
                  <a:cubicBezTo>
                    <a:pt x="31" y="33"/>
                    <a:pt x="30" y="32"/>
                    <a:pt x="29" y="32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6"/>
                    <a:pt x="0" y="3"/>
                    <a:pt x="1" y="2"/>
                  </a:cubicBezTo>
                  <a:cubicBezTo>
                    <a:pt x="2" y="0"/>
                    <a:pt x="5" y="0"/>
                    <a:pt x="7" y="1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6" y="27"/>
                    <a:pt x="36" y="29"/>
                    <a:pt x="35" y="31"/>
                  </a:cubicBezTo>
                  <a:cubicBezTo>
                    <a:pt x="34" y="32"/>
                    <a:pt x="33" y="33"/>
                    <a:pt x="3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81" name="Freeform 962"/>
            <p:cNvSpPr>
              <a:spLocks/>
            </p:cNvSpPr>
            <p:nvPr/>
          </p:nvSpPr>
          <p:spPr bwMode="auto">
            <a:xfrm>
              <a:off x="2698804" y="917581"/>
              <a:ext cx="203202" cy="104775"/>
            </a:xfrm>
            <a:custGeom>
              <a:avLst/>
              <a:gdLst>
                <a:gd name="T0" fmla="*/ 60 w 64"/>
                <a:gd name="T1" fmla="*/ 32 h 33"/>
                <a:gd name="T2" fmla="*/ 57 w 64"/>
                <a:gd name="T3" fmla="*/ 31 h 33"/>
                <a:gd name="T4" fmla="*/ 32 w 64"/>
                <a:gd name="T5" fmla="*/ 9 h 33"/>
                <a:gd name="T6" fmla="*/ 7 w 64"/>
                <a:gd name="T7" fmla="*/ 31 h 33"/>
                <a:gd name="T8" fmla="*/ 1 w 64"/>
                <a:gd name="T9" fmla="*/ 31 h 33"/>
                <a:gd name="T10" fmla="*/ 1 w 64"/>
                <a:gd name="T11" fmla="*/ 25 h 33"/>
                <a:gd name="T12" fmla="*/ 29 w 64"/>
                <a:gd name="T13" fmla="*/ 1 h 33"/>
                <a:gd name="T14" fmla="*/ 35 w 64"/>
                <a:gd name="T15" fmla="*/ 1 h 33"/>
                <a:gd name="T16" fmla="*/ 63 w 64"/>
                <a:gd name="T17" fmla="*/ 25 h 33"/>
                <a:gd name="T18" fmla="*/ 63 w 64"/>
                <a:gd name="T19" fmla="*/ 31 h 33"/>
                <a:gd name="T20" fmla="*/ 60 w 64"/>
                <a:gd name="T21" fmla="*/ 3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" h="33">
                  <a:moveTo>
                    <a:pt x="60" y="32"/>
                  </a:moveTo>
                  <a:cubicBezTo>
                    <a:pt x="59" y="32"/>
                    <a:pt x="58" y="32"/>
                    <a:pt x="57" y="31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5" y="33"/>
                    <a:pt x="2" y="33"/>
                    <a:pt x="1" y="31"/>
                  </a:cubicBezTo>
                  <a:cubicBezTo>
                    <a:pt x="0" y="29"/>
                    <a:pt x="0" y="27"/>
                    <a:pt x="1" y="25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31" y="0"/>
                    <a:pt x="33" y="0"/>
                    <a:pt x="35" y="1"/>
                  </a:cubicBezTo>
                  <a:cubicBezTo>
                    <a:pt x="63" y="25"/>
                    <a:pt x="63" y="25"/>
                    <a:pt x="63" y="25"/>
                  </a:cubicBezTo>
                  <a:cubicBezTo>
                    <a:pt x="64" y="27"/>
                    <a:pt x="64" y="29"/>
                    <a:pt x="63" y="31"/>
                  </a:cubicBezTo>
                  <a:cubicBezTo>
                    <a:pt x="62" y="32"/>
                    <a:pt x="61" y="32"/>
                    <a:pt x="6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82" name="Freeform 963"/>
            <p:cNvSpPr>
              <a:spLocks/>
            </p:cNvSpPr>
            <p:nvPr/>
          </p:nvSpPr>
          <p:spPr bwMode="auto">
            <a:xfrm>
              <a:off x="2417814" y="1158881"/>
              <a:ext cx="114301" cy="104775"/>
            </a:xfrm>
            <a:custGeom>
              <a:avLst/>
              <a:gdLst>
                <a:gd name="T0" fmla="*/ 4 w 36"/>
                <a:gd name="T1" fmla="*/ 33 h 33"/>
                <a:gd name="T2" fmla="*/ 1 w 36"/>
                <a:gd name="T3" fmla="*/ 31 h 33"/>
                <a:gd name="T4" fmla="*/ 1 w 36"/>
                <a:gd name="T5" fmla="*/ 26 h 33"/>
                <a:gd name="T6" fmla="*/ 29 w 36"/>
                <a:gd name="T7" fmla="*/ 1 h 33"/>
                <a:gd name="T8" fmla="*/ 35 w 36"/>
                <a:gd name="T9" fmla="*/ 2 h 33"/>
                <a:gd name="T10" fmla="*/ 35 w 36"/>
                <a:gd name="T11" fmla="*/ 7 h 33"/>
                <a:gd name="T12" fmla="*/ 7 w 36"/>
                <a:gd name="T13" fmla="*/ 32 h 33"/>
                <a:gd name="T14" fmla="*/ 4 w 36"/>
                <a:gd name="T1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33">
                  <a:moveTo>
                    <a:pt x="4" y="33"/>
                  </a:moveTo>
                  <a:cubicBezTo>
                    <a:pt x="3" y="33"/>
                    <a:pt x="2" y="32"/>
                    <a:pt x="1" y="31"/>
                  </a:cubicBezTo>
                  <a:cubicBezTo>
                    <a:pt x="0" y="29"/>
                    <a:pt x="0" y="27"/>
                    <a:pt x="1" y="26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31" y="0"/>
                    <a:pt x="34" y="0"/>
                    <a:pt x="35" y="2"/>
                  </a:cubicBezTo>
                  <a:cubicBezTo>
                    <a:pt x="36" y="3"/>
                    <a:pt x="36" y="6"/>
                    <a:pt x="35" y="7"/>
                  </a:cubicBezTo>
                  <a:cubicBezTo>
                    <a:pt x="7" y="32"/>
                    <a:pt x="7" y="32"/>
                    <a:pt x="7" y="32"/>
                  </a:cubicBezTo>
                  <a:cubicBezTo>
                    <a:pt x="6" y="32"/>
                    <a:pt x="5" y="33"/>
                    <a:pt x="4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83" name="Freeform 964"/>
            <p:cNvSpPr>
              <a:spLocks/>
            </p:cNvSpPr>
            <p:nvPr/>
          </p:nvSpPr>
          <p:spPr bwMode="auto">
            <a:xfrm>
              <a:off x="2417814" y="1235081"/>
              <a:ext cx="265115" cy="231775"/>
            </a:xfrm>
            <a:custGeom>
              <a:avLst/>
              <a:gdLst>
                <a:gd name="T0" fmla="*/ 78 w 83"/>
                <a:gd name="T1" fmla="*/ 73 h 73"/>
                <a:gd name="T2" fmla="*/ 76 w 83"/>
                <a:gd name="T3" fmla="*/ 72 h 73"/>
                <a:gd name="T4" fmla="*/ 1 w 83"/>
                <a:gd name="T5" fmla="*/ 8 h 73"/>
                <a:gd name="T6" fmla="*/ 1 w 83"/>
                <a:gd name="T7" fmla="*/ 2 h 73"/>
                <a:gd name="T8" fmla="*/ 7 w 83"/>
                <a:gd name="T9" fmla="*/ 2 h 73"/>
                <a:gd name="T10" fmla="*/ 81 w 83"/>
                <a:gd name="T11" fmla="*/ 66 h 73"/>
                <a:gd name="T12" fmla="*/ 81 w 83"/>
                <a:gd name="T13" fmla="*/ 72 h 73"/>
                <a:gd name="T14" fmla="*/ 78 w 83"/>
                <a:gd name="T15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73">
                  <a:moveTo>
                    <a:pt x="78" y="73"/>
                  </a:moveTo>
                  <a:cubicBezTo>
                    <a:pt x="77" y="73"/>
                    <a:pt x="76" y="73"/>
                    <a:pt x="76" y="72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6"/>
                    <a:pt x="0" y="4"/>
                    <a:pt x="1" y="2"/>
                  </a:cubicBezTo>
                  <a:cubicBezTo>
                    <a:pt x="2" y="0"/>
                    <a:pt x="5" y="0"/>
                    <a:pt x="7" y="2"/>
                  </a:cubicBezTo>
                  <a:cubicBezTo>
                    <a:pt x="81" y="66"/>
                    <a:pt x="81" y="66"/>
                    <a:pt x="81" y="66"/>
                  </a:cubicBezTo>
                  <a:cubicBezTo>
                    <a:pt x="83" y="68"/>
                    <a:pt x="83" y="70"/>
                    <a:pt x="81" y="72"/>
                  </a:cubicBezTo>
                  <a:cubicBezTo>
                    <a:pt x="81" y="73"/>
                    <a:pt x="79" y="73"/>
                    <a:pt x="78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84" name="Freeform 965"/>
            <p:cNvSpPr>
              <a:spLocks/>
            </p:cNvSpPr>
            <p:nvPr/>
          </p:nvSpPr>
          <p:spPr bwMode="auto">
            <a:xfrm>
              <a:off x="2917880" y="1235081"/>
              <a:ext cx="265115" cy="231775"/>
            </a:xfrm>
            <a:custGeom>
              <a:avLst/>
              <a:gdLst>
                <a:gd name="T0" fmla="*/ 5 w 83"/>
                <a:gd name="T1" fmla="*/ 73 h 73"/>
                <a:gd name="T2" fmla="*/ 2 w 83"/>
                <a:gd name="T3" fmla="*/ 72 h 73"/>
                <a:gd name="T4" fmla="*/ 2 w 83"/>
                <a:gd name="T5" fmla="*/ 66 h 73"/>
                <a:gd name="T6" fmla="*/ 76 w 83"/>
                <a:gd name="T7" fmla="*/ 2 h 73"/>
                <a:gd name="T8" fmla="*/ 82 w 83"/>
                <a:gd name="T9" fmla="*/ 2 h 73"/>
                <a:gd name="T10" fmla="*/ 82 w 83"/>
                <a:gd name="T11" fmla="*/ 8 h 73"/>
                <a:gd name="T12" fmla="*/ 7 w 83"/>
                <a:gd name="T13" fmla="*/ 72 h 73"/>
                <a:gd name="T14" fmla="*/ 5 w 83"/>
                <a:gd name="T15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73">
                  <a:moveTo>
                    <a:pt x="5" y="73"/>
                  </a:moveTo>
                  <a:cubicBezTo>
                    <a:pt x="4" y="73"/>
                    <a:pt x="2" y="73"/>
                    <a:pt x="2" y="72"/>
                  </a:cubicBezTo>
                  <a:cubicBezTo>
                    <a:pt x="0" y="70"/>
                    <a:pt x="0" y="68"/>
                    <a:pt x="2" y="66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8" y="0"/>
                    <a:pt x="81" y="0"/>
                    <a:pt x="82" y="2"/>
                  </a:cubicBezTo>
                  <a:cubicBezTo>
                    <a:pt x="83" y="4"/>
                    <a:pt x="83" y="6"/>
                    <a:pt x="82" y="8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7" y="73"/>
                    <a:pt x="6" y="73"/>
                    <a:pt x="5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85" name="Freeform 966"/>
            <p:cNvSpPr>
              <a:spLocks/>
            </p:cNvSpPr>
            <p:nvPr/>
          </p:nvSpPr>
          <p:spPr bwMode="auto">
            <a:xfrm>
              <a:off x="2506715" y="993781"/>
              <a:ext cx="587380" cy="342900"/>
            </a:xfrm>
            <a:custGeom>
              <a:avLst/>
              <a:gdLst>
                <a:gd name="T0" fmla="*/ 180 w 184"/>
                <a:gd name="T1" fmla="*/ 108 h 108"/>
                <a:gd name="T2" fmla="*/ 176 w 184"/>
                <a:gd name="T3" fmla="*/ 104 h 108"/>
                <a:gd name="T4" fmla="*/ 176 w 184"/>
                <a:gd name="T5" fmla="*/ 8 h 108"/>
                <a:gd name="T6" fmla="*/ 8 w 184"/>
                <a:gd name="T7" fmla="*/ 8 h 108"/>
                <a:gd name="T8" fmla="*/ 8 w 184"/>
                <a:gd name="T9" fmla="*/ 104 h 108"/>
                <a:gd name="T10" fmla="*/ 4 w 184"/>
                <a:gd name="T11" fmla="*/ 108 h 108"/>
                <a:gd name="T12" fmla="*/ 0 w 184"/>
                <a:gd name="T13" fmla="*/ 104 h 108"/>
                <a:gd name="T14" fmla="*/ 0 w 184"/>
                <a:gd name="T15" fmla="*/ 4 h 108"/>
                <a:gd name="T16" fmla="*/ 4 w 184"/>
                <a:gd name="T17" fmla="*/ 0 h 108"/>
                <a:gd name="T18" fmla="*/ 180 w 184"/>
                <a:gd name="T19" fmla="*/ 0 h 108"/>
                <a:gd name="T20" fmla="*/ 184 w 184"/>
                <a:gd name="T21" fmla="*/ 4 h 108"/>
                <a:gd name="T22" fmla="*/ 184 w 184"/>
                <a:gd name="T23" fmla="*/ 104 h 108"/>
                <a:gd name="T24" fmla="*/ 180 w 184"/>
                <a:gd name="T25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4" h="108">
                  <a:moveTo>
                    <a:pt x="180" y="108"/>
                  </a:moveTo>
                  <a:cubicBezTo>
                    <a:pt x="178" y="108"/>
                    <a:pt x="176" y="106"/>
                    <a:pt x="176" y="104"/>
                  </a:cubicBezTo>
                  <a:cubicBezTo>
                    <a:pt x="176" y="8"/>
                    <a:pt x="176" y="8"/>
                    <a:pt x="176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104"/>
                    <a:pt x="8" y="104"/>
                    <a:pt x="8" y="104"/>
                  </a:cubicBezTo>
                  <a:cubicBezTo>
                    <a:pt x="8" y="106"/>
                    <a:pt x="6" y="108"/>
                    <a:pt x="4" y="108"/>
                  </a:cubicBezTo>
                  <a:cubicBezTo>
                    <a:pt x="2" y="108"/>
                    <a:pt x="0" y="106"/>
                    <a:pt x="0" y="10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82" y="0"/>
                    <a:pt x="184" y="2"/>
                    <a:pt x="184" y="4"/>
                  </a:cubicBezTo>
                  <a:cubicBezTo>
                    <a:pt x="184" y="104"/>
                    <a:pt x="184" y="104"/>
                    <a:pt x="184" y="104"/>
                  </a:cubicBezTo>
                  <a:cubicBezTo>
                    <a:pt x="184" y="106"/>
                    <a:pt x="182" y="108"/>
                    <a:pt x="18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093" name="Group 2092"/>
          <p:cNvGrpSpPr/>
          <p:nvPr/>
        </p:nvGrpSpPr>
        <p:grpSpPr>
          <a:xfrm>
            <a:off x="10466319" y="1191034"/>
            <a:ext cx="329825" cy="411209"/>
            <a:chOff x="5286449" y="917581"/>
            <a:chExt cx="611192" cy="762001"/>
          </a:xfrm>
          <a:solidFill>
            <a:schemeClr val="accent1"/>
          </a:solidFill>
        </p:grpSpPr>
        <p:sp>
          <p:nvSpPr>
            <p:cNvPr id="2271" name="Freeform 967"/>
            <p:cNvSpPr>
              <a:spLocks/>
            </p:cNvSpPr>
            <p:nvPr/>
          </p:nvSpPr>
          <p:spPr bwMode="auto">
            <a:xfrm>
              <a:off x="5770640" y="917581"/>
              <a:ext cx="25400" cy="762001"/>
            </a:xfrm>
            <a:custGeom>
              <a:avLst/>
              <a:gdLst>
                <a:gd name="T0" fmla="*/ 4 w 8"/>
                <a:gd name="T1" fmla="*/ 240 h 240"/>
                <a:gd name="T2" fmla="*/ 0 w 8"/>
                <a:gd name="T3" fmla="*/ 236 h 240"/>
                <a:gd name="T4" fmla="*/ 0 w 8"/>
                <a:gd name="T5" fmla="*/ 4 h 240"/>
                <a:gd name="T6" fmla="*/ 4 w 8"/>
                <a:gd name="T7" fmla="*/ 0 h 240"/>
                <a:gd name="T8" fmla="*/ 8 w 8"/>
                <a:gd name="T9" fmla="*/ 4 h 240"/>
                <a:gd name="T10" fmla="*/ 8 w 8"/>
                <a:gd name="T11" fmla="*/ 236 h 240"/>
                <a:gd name="T12" fmla="*/ 4 w 8"/>
                <a:gd name="T13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40">
                  <a:moveTo>
                    <a:pt x="4" y="240"/>
                  </a:moveTo>
                  <a:cubicBezTo>
                    <a:pt x="2" y="240"/>
                    <a:pt x="0" y="238"/>
                    <a:pt x="0" y="23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8"/>
                    <a:pt x="6" y="240"/>
                    <a:pt x="4" y="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72" name="Freeform 968"/>
            <p:cNvSpPr>
              <a:spLocks/>
            </p:cNvSpPr>
            <p:nvPr/>
          </p:nvSpPr>
          <p:spPr bwMode="auto">
            <a:xfrm>
              <a:off x="5286449" y="1044581"/>
              <a:ext cx="127001" cy="25400"/>
            </a:xfrm>
            <a:custGeom>
              <a:avLst/>
              <a:gdLst>
                <a:gd name="T0" fmla="*/ 36 w 40"/>
                <a:gd name="T1" fmla="*/ 8 h 8"/>
                <a:gd name="T2" fmla="*/ 4 w 40"/>
                <a:gd name="T3" fmla="*/ 8 h 8"/>
                <a:gd name="T4" fmla="*/ 0 w 40"/>
                <a:gd name="T5" fmla="*/ 4 h 8"/>
                <a:gd name="T6" fmla="*/ 4 w 40"/>
                <a:gd name="T7" fmla="*/ 0 h 8"/>
                <a:gd name="T8" fmla="*/ 36 w 40"/>
                <a:gd name="T9" fmla="*/ 0 h 8"/>
                <a:gd name="T10" fmla="*/ 40 w 40"/>
                <a:gd name="T11" fmla="*/ 4 h 8"/>
                <a:gd name="T12" fmla="*/ 36 w 4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8">
                  <a:moveTo>
                    <a:pt x="3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8" y="0"/>
                    <a:pt x="40" y="2"/>
                    <a:pt x="40" y="4"/>
                  </a:cubicBezTo>
                  <a:cubicBezTo>
                    <a:pt x="40" y="6"/>
                    <a:pt x="38" y="8"/>
                    <a:pt x="3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73" name="Freeform 969"/>
            <p:cNvSpPr>
              <a:spLocks/>
            </p:cNvSpPr>
            <p:nvPr/>
          </p:nvSpPr>
          <p:spPr bwMode="auto">
            <a:xfrm>
              <a:off x="5286449" y="1196981"/>
              <a:ext cx="127001" cy="25400"/>
            </a:xfrm>
            <a:custGeom>
              <a:avLst/>
              <a:gdLst>
                <a:gd name="T0" fmla="*/ 36 w 40"/>
                <a:gd name="T1" fmla="*/ 8 h 8"/>
                <a:gd name="T2" fmla="*/ 4 w 40"/>
                <a:gd name="T3" fmla="*/ 8 h 8"/>
                <a:gd name="T4" fmla="*/ 0 w 40"/>
                <a:gd name="T5" fmla="*/ 4 h 8"/>
                <a:gd name="T6" fmla="*/ 4 w 40"/>
                <a:gd name="T7" fmla="*/ 0 h 8"/>
                <a:gd name="T8" fmla="*/ 36 w 40"/>
                <a:gd name="T9" fmla="*/ 0 h 8"/>
                <a:gd name="T10" fmla="*/ 40 w 40"/>
                <a:gd name="T11" fmla="*/ 4 h 8"/>
                <a:gd name="T12" fmla="*/ 36 w 4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8">
                  <a:moveTo>
                    <a:pt x="3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8" y="0"/>
                    <a:pt x="40" y="2"/>
                    <a:pt x="40" y="4"/>
                  </a:cubicBezTo>
                  <a:cubicBezTo>
                    <a:pt x="40" y="6"/>
                    <a:pt x="38" y="8"/>
                    <a:pt x="3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74" name="Freeform 970"/>
            <p:cNvSpPr>
              <a:spLocks/>
            </p:cNvSpPr>
            <p:nvPr/>
          </p:nvSpPr>
          <p:spPr bwMode="auto">
            <a:xfrm>
              <a:off x="5337249" y="917581"/>
              <a:ext cx="560392" cy="762001"/>
            </a:xfrm>
            <a:custGeom>
              <a:avLst/>
              <a:gdLst>
                <a:gd name="T0" fmla="*/ 156 w 176"/>
                <a:gd name="T1" fmla="*/ 240 h 240"/>
                <a:gd name="T2" fmla="*/ 4 w 176"/>
                <a:gd name="T3" fmla="*/ 240 h 240"/>
                <a:gd name="T4" fmla="*/ 0 w 176"/>
                <a:gd name="T5" fmla="*/ 236 h 240"/>
                <a:gd name="T6" fmla="*/ 4 w 176"/>
                <a:gd name="T7" fmla="*/ 232 h 240"/>
                <a:gd name="T8" fmla="*/ 156 w 176"/>
                <a:gd name="T9" fmla="*/ 232 h 240"/>
                <a:gd name="T10" fmla="*/ 168 w 176"/>
                <a:gd name="T11" fmla="*/ 221 h 240"/>
                <a:gd name="T12" fmla="*/ 168 w 176"/>
                <a:gd name="T13" fmla="*/ 19 h 240"/>
                <a:gd name="T14" fmla="*/ 156 w 176"/>
                <a:gd name="T15" fmla="*/ 8 h 240"/>
                <a:gd name="T16" fmla="*/ 4 w 176"/>
                <a:gd name="T17" fmla="*/ 8 h 240"/>
                <a:gd name="T18" fmla="*/ 0 w 176"/>
                <a:gd name="T19" fmla="*/ 4 h 240"/>
                <a:gd name="T20" fmla="*/ 4 w 176"/>
                <a:gd name="T21" fmla="*/ 0 h 240"/>
                <a:gd name="T22" fmla="*/ 156 w 176"/>
                <a:gd name="T23" fmla="*/ 0 h 240"/>
                <a:gd name="T24" fmla="*/ 176 w 176"/>
                <a:gd name="T25" fmla="*/ 19 h 240"/>
                <a:gd name="T26" fmla="*/ 176 w 176"/>
                <a:gd name="T27" fmla="*/ 221 h 240"/>
                <a:gd name="T28" fmla="*/ 156 w 176"/>
                <a:gd name="T29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6" h="240">
                  <a:moveTo>
                    <a:pt x="156" y="240"/>
                  </a:moveTo>
                  <a:cubicBezTo>
                    <a:pt x="4" y="240"/>
                    <a:pt x="4" y="240"/>
                    <a:pt x="4" y="240"/>
                  </a:cubicBezTo>
                  <a:cubicBezTo>
                    <a:pt x="2" y="240"/>
                    <a:pt x="0" y="238"/>
                    <a:pt x="0" y="236"/>
                  </a:cubicBezTo>
                  <a:cubicBezTo>
                    <a:pt x="0" y="234"/>
                    <a:pt x="2" y="232"/>
                    <a:pt x="4" y="232"/>
                  </a:cubicBezTo>
                  <a:cubicBezTo>
                    <a:pt x="156" y="232"/>
                    <a:pt x="156" y="232"/>
                    <a:pt x="156" y="232"/>
                  </a:cubicBezTo>
                  <a:cubicBezTo>
                    <a:pt x="163" y="232"/>
                    <a:pt x="168" y="227"/>
                    <a:pt x="168" y="221"/>
                  </a:cubicBezTo>
                  <a:cubicBezTo>
                    <a:pt x="168" y="19"/>
                    <a:pt x="168" y="19"/>
                    <a:pt x="168" y="19"/>
                  </a:cubicBezTo>
                  <a:cubicBezTo>
                    <a:pt x="168" y="13"/>
                    <a:pt x="163" y="8"/>
                    <a:pt x="156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67" y="0"/>
                    <a:pt x="176" y="9"/>
                    <a:pt x="176" y="19"/>
                  </a:cubicBezTo>
                  <a:cubicBezTo>
                    <a:pt x="176" y="221"/>
                    <a:pt x="176" y="221"/>
                    <a:pt x="176" y="221"/>
                  </a:cubicBezTo>
                  <a:cubicBezTo>
                    <a:pt x="176" y="231"/>
                    <a:pt x="167" y="240"/>
                    <a:pt x="156" y="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75" name="Freeform 971"/>
            <p:cNvSpPr>
              <a:spLocks/>
            </p:cNvSpPr>
            <p:nvPr/>
          </p:nvSpPr>
          <p:spPr bwMode="auto">
            <a:xfrm>
              <a:off x="5337249" y="917581"/>
              <a:ext cx="25400" cy="762001"/>
            </a:xfrm>
            <a:custGeom>
              <a:avLst/>
              <a:gdLst>
                <a:gd name="T0" fmla="*/ 4 w 8"/>
                <a:gd name="T1" fmla="*/ 240 h 240"/>
                <a:gd name="T2" fmla="*/ 0 w 8"/>
                <a:gd name="T3" fmla="*/ 236 h 240"/>
                <a:gd name="T4" fmla="*/ 0 w 8"/>
                <a:gd name="T5" fmla="*/ 4 h 240"/>
                <a:gd name="T6" fmla="*/ 4 w 8"/>
                <a:gd name="T7" fmla="*/ 0 h 240"/>
                <a:gd name="T8" fmla="*/ 8 w 8"/>
                <a:gd name="T9" fmla="*/ 4 h 240"/>
                <a:gd name="T10" fmla="*/ 8 w 8"/>
                <a:gd name="T11" fmla="*/ 236 h 240"/>
                <a:gd name="T12" fmla="*/ 4 w 8"/>
                <a:gd name="T13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40">
                  <a:moveTo>
                    <a:pt x="4" y="240"/>
                  </a:moveTo>
                  <a:cubicBezTo>
                    <a:pt x="2" y="240"/>
                    <a:pt x="0" y="238"/>
                    <a:pt x="0" y="23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8"/>
                    <a:pt x="6" y="240"/>
                    <a:pt x="4" y="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76" name="Freeform 972"/>
            <p:cNvSpPr>
              <a:spLocks/>
            </p:cNvSpPr>
            <p:nvPr/>
          </p:nvSpPr>
          <p:spPr bwMode="auto">
            <a:xfrm>
              <a:off x="5286449" y="1349381"/>
              <a:ext cx="127001" cy="25400"/>
            </a:xfrm>
            <a:custGeom>
              <a:avLst/>
              <a:gdLst>
                <a:gd name="T0" fmla="*/ 36 w 40"/>
                <a:gd name="T1" fmla="*/ 8 h 8"/>
                <a:gd name="T2" fmla="*/ 4 w 40"/>
                <a:gd name="T3" fmla="*/ 8 h 8"/>
                <a:gd name="T4" fmla="*/ 0 w 40"/>
                <a:gd name="T5" fmla="*/ 4 h 8"/>
                <a:gd name="T6" fmla="*/ 4 w 40"/>
                <a:gd name="T7" fmla="*/ 0 h 8"/>
                <a:gd name="T8" fmla="*/ 36 w 40"/>
                <a:gd name="T9" fmla="*/ 0 h 8"/>
                <a:gd name="T10" fmla="*/ 40 w 40"/>
                <a:gd name="T11" fmla="*/ 4 h 8"/>
                <a:gd name="T12" fmla="*/ 36 w 4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8">
                  <a:moveTo>
                    <a:pt x="3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8" y="0"/>
                    <a:pt x="40" y="2"/>
                    <a:pt x="40" y="4"/>
                  </a:cubicBezTo>
                  <a:cubicBezTo>
                    <a:pt x="40" y="6"/>
                    <a:pt x="38" y="8"/>
                    <a:pt x="3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77" name="Freeform 973"/>
            <p:cNvSpPr>
              <a:spLocks/>
            </p:cNvSpPr>
            <p:nvPr/>
          </p:nvSpPr>
          <p:spPr bwMode="auto">
            <a:xfrm>
              <a:off x="5286449" y="1501781"/>
              <a:ext cx="127001" cy="25400"/>
            </a:xfrm>
            <a:custGeom>
              <a:avLst/>
              <a:gdLst>
                <a:gd name="T0" fmla="*/ 36 w 40"/>
                <a:gd name="T1" fmla="*/ 8 h 8"/>
                <a:gd name="T2" fmla="*/ 4 w 40"/>
                <a:gd name="T3" fmla="*/ 8 h 8"/>
                <a:gd name="T4" fmla="*/ 0 w 40"/>
                <a:gd name="T5" fmla="*/ 4 h 8"/>
                <a:gd name="T6" fmla="*/ 4 w 40"/>
                <a:gd name="T7" fmla="*/ 0 h 8"/>
                <a:gd name="T8" fmla="*/ 36 w 40"/>
                <a:gd name="T9" fmla="*/ 0 h 8"/>
                <a:gd name="T10" fmla="*/ 40 w 40"/>
                <a:gd name="T11" fmla="*/ 4 h 8"/>
                <a:gd name="T12" fmla="*/ 36 w 4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8">
                  <a:moveTo>
                    <a:pt x="3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8" y="0"/>
                    <a:pt x="40" y="2"/>
                    <a:pt x="40" y="4"/>
                  </a:cubicBezTo>
                  <a:cubicBezTo>
                    <a:pt x="40" y="6"/>
                    <a:pt x="38" y="8"/>
                    <a:pt x="3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094" name="Group 2093"/>
          <p:cNvGrpSpPr/>
          <p:nvPr/>
        </p:nvGrpSpPr>
        <p:grpSpPr>
          <a:xfrm>
            <a:off x="8161823" y="1945773"/>
            <a:ext cx="414638" cy="412065"/>
            <a:chOff x="1016040" y="2316169"/>
            <a:chExt cx="768357" cy="763588"/>
          </a:xfrm>
          <a:solidFill>
            <a:schemeClr val="accent1"/>
          </a:solidFill>
        </p:grpSpPr>
        <p:sp>
          <p:nvSpPr>
            <p:cNvPr id="2267" name="Freeform 974"/>
            <p:cNvSpPr>
              <a:spLocks/>
            </p:cNvSpPr>
            <p:nvPr/>
          </p:nvSpPr>
          <p:spPr bwMode="auto">
            <a:xfrm>
              <a:off x="1016040" y="2822582"/>
              <a:ext cx="484191" cy="257175"/>
            </a:xfrm>
            <a:custGeom>
              <a:avLst/>
              <a:gdLst>
                <a:gd name="T0" fmla="*/ 148 w 152"/>
                <a:gd name="T1" fmla="*/ 81 h 81"/>
                <a:gd name="T2" fmla="*/ 12 w 152"/>
                <a:gd name="T3" fmla="*/ 81 h 81"/>
                <a:gd name="T4" fmla="*/ 0 w 152"/>
                <a:gd name="T5" fmla="*/ 69 h 81"/>
                <a:gd name="T6" fmla="*/ 0 w 152"/>
                <a:gd name="T7" fmla="*/ 53 h 81"/>
                <a:gd name="T8" fmla="*/ 2 w 152"/>
                <a:gd name="T9" fmla="*/ 50 h 81"/>
                <a:gd name="T10" fmla="*/ 86 w 152"/>
                <a:gd name="T11" fmla="*/ 2 h 81"/>
                <a:gd name="T12" fmla="*/ 91 w 152"/>
                <a:gd name="T13" fmla="*/ 3 h 81"/>
                <a:gd name="T14" fmla="*/ 90 w 152"/>
                <a:gd name="T15" fmla="*/ 8 h 81"/>
                <a:gd name="T16" fmla="*/ 8 w 152"/>
                <a:gd name="T17" fmla="*/ 55 h 81"/>
                <a:gd name="T18" fmla="*/ 8 w 152"/>
                <a:gd name="T19" fmla="*/ 69 h 81"/>
                <a:gd name="T20" fmla="*/ 12 w 152"/>
                <a:gd name="T21" fmla="*/ 73 h 81"/>
                <a:gd name="T22" fmla="*/ 148 w 152"/>
                <a:gd name="T23" fmla="*/ 73 h 81"/>
                <a:gd name="T24" fmla="*/ 152 w 152"/>
                <a:gd name="T25" fmla="*/ 77 h 81"/>
                <a:gd name="T26" fmla="*/ 148 w 152"/>
                <a:gd name="T27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52" h="81">
                  <a:moveTo>
                    <a:pt x="148" y="81"/>
                  </a:moveTo>
                  <a:cubicBezTo>
                    <a:pt x="12" y="81"/>
                    <a:pt x="12" y="81"/>
                    <a:pt x="12" y="81"/>
                  </a:cubicBezTo>
                  <a:cubicBezTo>
                    <a:pt x="5" y="81"/>
                    <a:pt x="0" y="76"/>
                    <a:pt x="0" y="69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2"/>
                    <a:pt x="1" y="50"/>
                    <a:pt x="2" y="50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8" y="0"/>
                    <a:pt x="90" y="1"/>
                    <a:pt x="91" y="3"/>
                  </a:cubicBezTo>
                  <a:cubicBezTo>
                    <a:pt x="93" y="5"/>
                    <a:pt x="92" y="7"/>
                    <a:pt x="90" y="8"/>
                  </a:cubicBezTo>
                  <a:cubicBezTo>
                    <a:pt x="8" y="55"/>
                    <a:pt x="8" y="55"/>
                    <a:pt x="8" y="55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8" y="71"/>
                    <a:pt x="10" y="73"/>
                    <a:pt x="12" y="73"/>
                  </a:cubicBezTo>
                  <a:cubicBezTo>
                    <a:pt x="148" y="73"/>
                    <a:pt x="148" y="73"/>
                    <a:pt x="148" y="73"/>
                  </a:cubicBezTo>
                  <a:cubicBezTo>
                    <a:pt x="150" y="73"/>
                    <a:pt x="152" y="75"/>
                    <a:pt x="152" y="77"/>
                  </a:cubicBezTo>
                  <a:cubicBezTo>
                    <a:pt x="152" y="79"/>
                    <a:pt x="150" y="81"/>
                    <a:pt x="148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68" name="Freeform 975"/>
            <p:cNvSpPr>
              <a:spLocks/>
            </p:cNvSpPr>
            <p:nvPr/>
          </p:nvSpPr>
          <p:spPr bwMode="auto">
            <a:xfrm>
              <a:off x="1484357" y="2822582"/>
              <a:ext cx="120651" cy="79375"/>
            </a:xfrm>
            <a:custGeom>
              <a:avLst/>
              <a:gdLst>
                <a:gd name="T0" fmla="*/ 33 w 38"/>
                <a:gd name="T1" fmla="*/ 25 h 25"/>
                <a:gd name="T2" fmla="*/ 31 w 38"/>
                <a:gd name="T3" fmla="*/ 24 h 25"/>
                <a:gd name="T4" fmla="*/ 3 w 38"/>
                <a:gd name="T5" fmla="*/ 8 h 25"/>
                <a:gd name="T6" fmla="*/ 1 w 38"/>
                <a:gd name="T7" fmla="*/ 3 h 25"/>
                <a:gd name="T8" fmla="*/ 7 w 38"/>
                <a:gd name="T9" fmla="*/ 2 h 25"/>
                <a:gd name="T10" fmla="*/ 35 w 38"/>
                <a:gd name="T11" fmla="*/ 18 h 25"/>
                <a:gd name="T12" fmla="*/ 36 w 38"/>
                <a:gd name="T13" fmla="*/ 23 h 25"/>
                <a:gd name="T14" fmla="*/ 33 w 38"/>
                <a:gd name="T1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25">
                  <a:moveTo>
                    <a:pt x="33" y="25"/>
                  </a:moveTo>
                  <a:cubicBezTo>
                    <a:pt x="32" y="25"/>
                    <a:pt x="32" y="25"/>
                    <a:pt x="31" y="24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7"/>
                    <a:pt x="0" y="5"/>
                    <a:pt x="1" y="3"/>
                  </a:cubicBezTo>
                  <a:cubicBezTo>
                    <a:pt x="3" y="1"/>
                    <a:pt x="5" y="0"/>
                    <a:pt x="7" y="2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7" y="19"/>
                    <a:pt x="38" y="21"/>
                    <a:pt x="36" y="23"/>
                  </a:cubicBezTo>
                  <a:cubicBezTo>
                    <a:pt x="36" y="24"/>
                    <a:pt x="34" y="25"/>
                    <a:pt x="3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69" name="Freeform 976"/>
            <p:cNvSpPr>
              <a:spLocks/>
            </p:cNvSpPr>
            <p:nvPr/>
          </p:nvSpPr>
          <p:spPr bwMode="auto">
            <a:xfrm>
              <a:off x="1525632" y="2873382"/>
              <a:ext cx="258765" cy="206375"/>
            </a:xfrm>
            <a:custGeom>
              <a:avLst/>
              <a:gdLst>
                <a:gd name="T0" fmla="*/ 36 w 81"/>
                <a:gd name="T1" fmla="*/ 65 h 65"/>
                <a:gd name="T2" fmla="*/ 33 w 81"/>
                <a:gd name="T3" fmla="*/ 64 h 65"/>
                <a:gd name="T4" fmla="*/ 1 w 81"/>
                <a:gd name="T5" fmla="*/ 32 h 65"/>
                <a:gd name="T6" fmla="*/ 1 w 81"/>
                <a:gd name="T7" fmla="*/ 26 h 65"/>
                <a:gd name="T8" fmla="*/ 7 w 81"/>
                <a:gd name="T9" fmla="*/ 26 h 65"/>
                <a:gd name="T10" fmla="*/ 35 w 81"/>
                <a:gd name="T11" fmla="*/ 55 h 65"/>
                <a:gd name="T12" fmla="*/ 73 w 81"/>
                <a:gd name="T13" fmla="*/ 3 h 65"/>
                <a:gd name="T14" fmla="*/ 78 w 81"/>
                <a:gd name="T15" fmla="*/ 2 h 65"/>
                <a:gd name="T16" fmla="*/ 79 w 81"/>
                <a:gd name="T17" fmla="*/ 7 h 65"/>
                <a:gd name="T18" fmla="*/ 39 w 81"/>
                <a:gd name="T19" fmla="*/ 63 h 65"/>
                <a:gd name="T20" fmla="*/ 36 w 81"/>
                <a:gd name="T21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65">
                  <a:moveTo>
                    <a:pt x="36" y="65"/>
                  </a:moveTo>
                  <a:cubicBezTo>
                    <a:pt x="35" y="65"/>
                    <a:pt x="34" y="65"/>
                    <a:pt x="33" y="64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0" y="30"/>
                    <a:pt x="0" y="28"/>
                    <a:pt x="1" y="26"/>
                  </a:cubicBezTo>
                  <a:cubicBezTo>
                    <a:pt x="3" y="25"/>
                    <a:pt x="5" y="25"/>
                    <a:pt x="7" y="26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73" y="3"/>
                    <a:pt x="73" y="3"/>
                    <a:pt x="73" y="3"/>
                  </a:cubicBezTo>
                  <a:cubicBezTo>
                    <a:pt x="74" y="1"/>
                    <a:pt x="77" y="0"/>
                    <a:pt x="78" y="2"/>
                  </a:cubicBezTo>
                  <a:cubicBezTo>
                    <a:pt x="80" y="3"/>
                    <a:pt x="81" y="6"/>
                    <a:pt x="79" y="7"/>
                  </a:cubicBezTo>
                  <a:cubicBezTo>
                    <a:pt x="39" y="63"/>
                    <a:pt x="39" y="63"/>
                    <a:pt x="39" y="63"/>
                  </a:cubicBezTo>
                  <a:cubicBezTo>
                    <a:pt x="39" y="64"/>
                    <a:pt x="38" y="65"/>
                    <a:pt x="36" y="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70" name="Freeform 977"/>
            <p:cNvSpPr>
              <a:spLocks/>
            </p:cNvSpPr>
            <p:nvPr/>
          </p:nvSpPr>
          <p:spPr bwMode="auto">
            <a:xfrm>
              <a:off x="1187492" y="2316169"/>
              <a:ext cx="420691" cy="534988"/>
            </a:xfrm>
            <a:custGeom>
              <a:avLst/>
              <a:gdLst>
                <a:gd name="T0" fmla="*/ 34 w 132"/>
                <a:gd name="T1" fmla="*/ 168 h 168"/>
                <a:gd name="T2" fmla="*/ 31 w 132"/>
                <a:gd name="T3" fmla="*/ 167 h 168"/>
                <a:gd name="T4" fmla="*/ 2 w 132"/>
                <a:gd name="T5" fmla="*/ 95 h 168"/>
                <a:gd name="T6" fmla="*/ 2 w 132"/>
                <a:gd name="T7" fmla="*/ 50 h 168"/>
                <a:gd name="T8" fmla="*/ 2 w 132"/>
                <a:gd name="T9" fmla="*/ 49 h 168"/>
                <a:gd name="T10" fmla="*/ 65 w 132"/>
                <a:gd name="T11" fmla="*/ 0 h 168"/>
                <a:gd name="T12" fmla="*/ 66 w 132"/>
                <a:gd name="T13" fmla="*/ 0 h 168"/>
                <a:gd name="T14" fmla="*/ 130 w 132"/>
                <a:gd name="T15" fmla="*/ 49 h 168"/>
                <a:gd name="T16" fmla="*/ 130 w 132"/>
                <a:gd name="T17" fmla="*/ 50 h 168"/>
                <a:gd name="T18" fmla="*/ 130 w 132"/>
                <a:gd name="T19" fmla="*/ 95 h 168"/>
                <a:gd name="T20" fmla="*/ 101 w 132"/>
                <a:gd name="T21" fmla="*/ 167 h 168"/>
                <a:gd name="T22" fmla="*/ 95 w 132"/>
                <a:gd name="T23" fmla="*/ 167 h 168"/>
                <a:gd name="T24" fmla="*/ 95 w 132"/>
                <a:gd name="T25" fmla="*/ 161 h 168"/>
                <a:gd name="T26" fmla="*/ 122 w 132"/>
                <a:gd name="T27" fmla="*/ 96 h 168"/>
                <a:gd name="T28" fmla="*/ 122 w 132"/>
                <a:gd name="T29" fmla="*/ 50 h 168"/>
                <a:gd name="T30" fmla="*/ 66 w 132"/>
                <a:gd name="T31" fmla="*/ 8 h 168"/>
                <a:gd name="T32" fmla="*/ 66 w 132"/>
                <a:gd name="T33" fmla="*/ 8 h 168"/>
                <a:gd name="T34" fmla="*/ 10 w 132"/>
                <a:gd name="T35" fmla="*/ 50 h 168"/>
                <a:gd name="T36" fmla="*/ 10 w 132"/>
                <a:gd name="T37" fmla="*/ 95 h 168"/>
                <a:gd name="T38" fmla="*/ 37 w 132"/>
                <a:gd name="T39" fmla="*/ 161 h 168"/>
                <a:gd name="T40" fmla="*/ 37 w 132"/>
                <a:gd name="T41" fmla="*/ 167 h 168"/>
                <a:gd name="T42" fmla="*/ 34 w 132"/>
                <a:gd name="T43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2" h="168">
                  <a:moveTo>
                    <a:pt x="34" y="168"/>
                  </a:moveTo>
                  <a:cubicBezTo>
                    <a:pt x="33" y="168"/>
                    <a:pt x="32" y="168"/>
                    <a:pt x="31" y="167"/>
                  </a:cubicBezTo>
                  <a:cubicBezTo>
                    <a:pt x="0" y="141"/>
                    <a:pt x="2" y="97"/>
                    <a:pt x="2" y="95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6" y="25"/>
                    <a:pt x="32" y="0"/>
                    <a:pt x="65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93" y="0"/>
                    <a:pt x="125" y="20"/>
                    <a:pt x="130" y="49"/>
                  </a:cubicBezTo>
                  <a:cubicBezTo>
                    <a:pt x="130" y="50"/>
                    <a:pt x="130" y="50"/>
                    <a:pt x="130" y="50"/>
                  </a:cubicBezTo>
                  <a:cubicBezTo>
                    <a:pt x="130" y="95"/>
                    <a:pt x="130" y="95"/>
                    <a:pt x="130" y="95"/>
                  </a:cubicBezTo>
                  <a:cubicBezTo>
                    <a:pt x="130" y="97"/>
                    <a:pt x="132" y="141"/>
                    <a:pt x="101" y="167"/>
                  </a:cubicBezTo>
                  <a:cubicBezTo>
                    <a:pt x="99" y="168"/>
                    <a:pt x="96" y="168"/>
                    <a:pt x="95" y="167"/>
                  </a:cubicBezTo>
                  <a:cubicBezTo>
                    <a:pt x="93" y="165"/>
                    <a:pt x="94" y="162"/>
                    <a:pt x="95" y="161"/>
                  </a:cubicBezTo>
                  <a:cubicBezTo>
                    <a:pt x="124" y="138"/>
                    <a:pt x="122" y="96"/>
                    <a:pt x="122" y="96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17" y="25"/>
                    <a:pt x="89" y="8"/>
                    <a:pt x="66" y="8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43" y="8"/>
                    <a:pt x="14" y="25"/>
                    <a:pt x="10" y="50"/>
                  </a:cubicBezTo>
                  <a:cubicBezTo>
                    <a:pt x="10" y="95"/>
                    <a:pt x="10" y="95"/>
                    <a:pt x="10" y="95"/>
                  </a:cubicBezTo>
                  <a:cubicBezTo>
                    <a:pt x="10" y="96"/>
                    <a:pt x="8" y="138"/>
                    <a:pt x="37" y="161"/>
                  </a:cubicBezTo>
                  <a:cubicBezTo>
                    <a:pt x="38" y="162"/>
                    <a:pt x="38" y="165"/>
                    <a:pt x="37" y="167"/>
                  </a:cubicBezTo>
                  <a:cubicBezTo>
                    <a:pt x="36" y="168"/>
                    <a:pt x="35" y="168"/>
                    <a:pt x="34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095" name="Group 2094"/>
          <p:cNvGrpSpPr/>
          <p:nvPr/>
        </p:nvGrpSpPr>
        <p:grpSpPr>
          <a:xfrm>
            <a:off x="7405366" y="1945773"/>
            <a:ext cx="412924" cy="412065"/>
            <a:chOff x="-385733" y="2316169"/>
            <a:chExt cx="765181" cy="763588"/>
          </a:xfrm>
          <a:solidFill>
            <a:schemeClr val="accent1"/>
          </a:solidFill>
        </p:grpSpPr>
        <p:sp>
          <p:nvSpPr>
            <p:cNvPr id="2262" name="Freeform 978"/>
            <p:cNvSpPr>
              <a:spLocks/>
            </p:cNvSpPr>
            <p:nvPr/>
          </p:nvSpPr>
          <p:spPr bwMode="auto">
            <a:xfrm>
              <a:off x="-385733" y="2822582"/>
              <a:ext cx="534992" cy="257175"/>
            </a:xfrm>
            <a:custGeom>
              <a:avLst/>
              <a:gdLst>
                <a:gd name="T0" fmla="*/ 164 w 168"/>
                <a:gd name="T1" fmla="*/ 81 h 81"/>
                <a:gd name="T2" fmla="*/ 12 w 168"/>
                <a:gd name="T3" fmla="*/ 81 h 81"/>
                <a:gd name="T4" fmla="*/ 0 w 168"/>
                <a:gd name="T5" fmla="*/ 69 h 81"/>
                <a:gd name="T6" fmla="*/ 0 w 168"/>
                <a:gd name="T7" fmla="*/ 53 h 81"/>
                <a:gd name="T8" fmla="*/ 2 w 168"/>
                <a:gd name="T9" fmla="*/ 50 h 81"/>
                <a:gd name="T10" fmla="*/ 86 w 168"/>
                <a:gd name="T11" fmla="*/ 2 h 81"/>
                <a:gd name="T12" fmla="*/ 91 w 168"/>
                <a:gd name="T13" fmla="*/ 3 h 81"/>
                <a:gd name="T14" fmla="*/ 90 w 168"/>
                <a:gd name="T15" fmla="*/ 8 h 81"/>
                <a:gd name="T16" fmla="*/ 8 w 168"/>
                <a:gd name="T17" fmla="*/ 55 h 81"/>
                <a:gd name="T18" fmla="*/ 8 w 168"/>
                <a:gd name="T19" fmla="*/ 69 h 81"/>
                <a:gd name="T20" fmla="*/ 12 w 168"/>
                <a:gd name="T21" fmla="*/ 73 h 81"/>
                <a:gd name="T22" fmla="*/ 164 w 168"/>
                <a:gd name="T23" fmla="*/ 73 h 81"/>
                <a:gd name="T24" fmla="*/ 168 w 168"/>
                <a:gd name="T25" fmla="*/ 77 h 81"/>
                <a:gd name="T26" fmla="*/ 164 w 168"/>
                <a:gd name="T27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8" h="81">
                  <a:moveTo>
                    <a:pt x="164" y="81"/>
                  </a:moveTo>
                  <a:cubicBezTo>
                    <a:pt x="12" y="81"/>
                    <a:pt x="12" y="81"/>
                    <a:pt x="12" y="81"/>
                  </a:cubicBezTo>
                  <a:cubicBezTo>
                    <a:pt x="5" y="81"/>
                    <a:pt x="0" y="76"/>
                    <a:pt x="0" y="69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2"/>
                    <a:pt x="1" y="50"/>
                    <a:pt x="2" y="50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8" y="0"/>
                    <a:pt x="90" y="1"/>
                    <a:pt x="91" y="3"/>
                  </a:cubicBezTo>
                  <a:cubicBezTo>
                    <a:pt x="93" y="5"/>
                    <a:pt x="92" y="7"/>
                    <a:pt x="90" y="8"/>
                  </a:cubicBezTo>
                  <a:cubicBezTo>
                    <a:pt x="8" y="55"/>
                    <a:pt x="8" y="55"/>
                    <a:pt x="8" y="55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8" y="71"/>
                    <a:pt x="10" y="73"/>
                    <a:pt x="12" y="73"/>
                  </a:cubicBezTo>
                  <a:cubicBezTo>
                    <a:pt x="164" y="73"/>
                    <a:pt x="164" y="73"/>
                    <a:pt x="164" y="73"/>
                  </a:cubicBezTo>
                  <a:cubicBezTo>
                    <a:pt x="166" y="73"/>
                    <a:pt x="168" y="75"/>
                    <a:pt x="168" y="77"/>
                  </a:cubicBezTo>
                  <a:cubicBezTo>
                    <a:pt x="168" y="79"/>
                    <a:pt x="166" y="81"/>
                    <a:pt x="164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63" name="Freeform 979"/>
            <p:cNvSpPr>
              <a:spLocks/>
            </p:cNvSpPr>
            <p:nvPr/>
          </p:nvSpPr>
          <p:spPr bwMode="auto">
            <a:xfrm>
              <a:off x="82583" y="2822582"/>
              <a:ext cx="95251" cy="53975"/>
            </a:xfrm>
            <a:custGeom>
              <a:avLst/>
              <a:gdLst>
                <a:gd name="T0" fmla="*/ 25 w 30"/>
                <a:gd name="T1" fmla="*/ 17 h 17"/>
                <a:gd name="T2" fmla="*/ 24 w 30"/>
                <a:gd name="T3" fmla="*/ 17 h 17"/>
                <a:gd name="T4" fmla="*/ 3 w 30"/>
                <a:gd name="T5" fmla="*/ 9 h 17"/>
                <a:gd name="T6" fmla="*/ 1 w 30"/>
                <a:gd name="T7" fmla="*/ 4 h 17"/>
                <a:gd name="T8" fmla="*/ 6 w 30"/>
                <a:gd name="T9" fmla="*/ 1 h 17"/>
                <a:gd name="T10" fmla="*/ 26 w 30"/>
                <a:gd name="T11" fmla="*/ 9 h 17"/>
                <a:gd name="T12" fmla="*/ 29 w 30"/>
                <a:gd name="T13" fmla="*/ 14 h 17"/>
                <a:gd name="T14" fmla="*/ 25 w 30"/>
                <a:gd name="T1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17">
                  <a:moveTo>
                    <a:pt x="25" y="17"/>
                  </a:moveTo>
                  <a:cubicBezTo>
                    <a:pt x="25" y="17"/>
                    <a:pt x="24" y="17"/>
                    <a:pt x="24" y="17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1" y="8"/>
                    <a:pt x="0" y="6"/>
                    <a:pt x="1" y="4"/>
                  </a:cubicBezTo>
                  <a:cubicBezTo>
                    <a:pt x="2" y="1"/>
                    <a:pt x="4" y="0"/>
                    <a:pt x="6" y="1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9" y="10"/>
                    <a:pt x="30" y="12"/>
                    <a:pt x="29" y="14"/>
                  </a:cubicBezTo>
                  <a:cubicBezTo>
                    <a:pt x="28" y="16"/>
                    <a:pt x="27" y="17"/>
                    <a:pt x="2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64" name="Freeform 980"/>
            <p:cNvSpPr>
              <a:spLocks/>
            </p:cNvSpPr>
            <p:nvPr/>
          </p:nvSpPr>
          <p:spPr bwMode="auto">
            <a:xfrm>
              <a:off x="-214282" y="2316169"/>
              <a:ext cx="420691" cy="534988"/>
            </a:xfrm>
            <a:custGeom>
              <a:avLst/>
              <a:gdLst>
                <a:gd name="T0" fmla="*/ 98 w 132"/>
                <a:gd name="T1" fmla="*/ 168 h 168"/>
                <a:gd name="T2" fmla="*/ 95 w 132"/>
                <a:gd name="T3" fmla="*/ 167 h 168"/>
                <a:gd name="T4" fmla="*/ 95 w 132"/>
                <a:gd name="T5" fmla="*/ 161 h 168"/>
                <a:gd name="T6" fmla="*/ 122 w 132"/>
                <a:gd name="T7" fmla="*/ 96 h 168"/>
                <a:gd name="T8" fmla="*/ 122 w 132"/>
                <a:gd name="T9" fmla="*/ 50 h 168"/>
                <a:gd name="T10" fmla="*/ 66 w 132"/>
                <a:gd name="T11" fmla="*/ 8 h 168"/>
                <a:gd name="T12" fmla="*/ 66 w 132"/>
                <a:gd name="T13" fmla="*/ 8 h 168"/>
                <a:gd name="T14" fmla="*/ 10 w 132"/>
                <a:gd name="T15" fmla="*/ 50 h 168"/>
                <a:gd name="T16" fmla="*/ 10 w 132"/>
                <a:gd name="T17" fmla="*/ 95 h 168"/>
                <a:gd name="T18" fmla="*/ 37 w 132"/>
                <a:gd name="T19" fmla="*/ 161 h 168"/>
                <a:gd name="T20" fmla="*/ 37 w 132"/>
                <a:gd name="T21" fmla="*/ 167 h 168"/>
                <a:gd name="T22" fmla="*/ 31 w 132"/>
                <a:gd name="T23" fmla="*/ 167 h 168"/>
                <a:gd name="T24" fmla="*/ 2 w 132"/>
                <a:gd name="T25" fmla="*/ 95 h 168"/>
                <a:gd name="T26" fmla="*/ 2 w 132"/>
                <a:gd name="T27" fmla="*/ 50 h 168"/>
                <a:gd name="T28" fmla="*/ 2 w 132"/>
                <a:gd name="T29" fmla="*/ 49 h 168"/>
                <a:gd name="T30" fmla="*/ 65 w 132"/>
                <a:gd name="T31" fmla="*/ 0 h 168"/>
                <a:gd name="T32" fmla="*/ 66 w 132"/>
                <a:gd name="T33" fmla="*/ 0 h 168"/>
                <a:gd name="T34" fmla="*/ 130 w 132"/>
                <a:gd name="T35" fmla="*/ 49 h 168"/>
                <a:gd name="T36" fmla="*/ 130 w 132"/>
                <a:gd name="T37" fmla="*/ 50 h 168"/>
                <a:gd name="T38" fmla="*/ 130 w 132"/>
                <a:gd name="T39" fmla="*/ 95 h 168"/>
                <a:gd name="T40" fmla="*/ 101 w 132"/>
                <a:gd name="T41" fmla="*/ 167 h 168"/>
                <a:gd name="T42" fmla="*/ 98 w 132"/>
                <a:gd name="T43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2" h="168">
                  <a:moveTo>
                    <a:pt x="98" y="168"/>
                  </a:moveTo>
                  <a:cubicBezTo>
                    <a:pt x="97" y="168"/>
                    <a:pt x="96" y="168"/>
                    <a:pt x="95" y="167"/>
                  </a:cubicBezTo>
                  <a:cubicBezTo>
                    <a:pt x="93" y="165"/>
                    <a:pt x="94" y="162"/>
                    <a:pt x="95" y="161"/>
                  </a:cubicBezTo>
                  <a:cubicBezTo>
                    <a:pt x="124" y="138"/>
                    <a:pt x="122" y="96"/>
                    <a:pt x="122" y="96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17" y="25"/>
                    <a:pt x="89" y="8"/>
                    <a:pt x="66" y="8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43" y="8"/>
                    <a:pt x="14" y="25"/>
                    <a:pt x="10" y="50"/>
                  </a:cubicBezTo>
                  <a:cubicBezTo>
                    <a:pt x="10" y="95"/>
                    <a:pt x="10" y="95"/>
                    <a:pt x="10" y="95"/>
                  </a:cubicBezTo>
                  <a:cubicBezTo>
                    <a:pt x="10" y="96"/>
                    <a:pt x="8" y="138"/>
                    <a:pt x="37" y="161"/>
                  </a:cubicBezTo>
                  <a:cubicBezTo>
                    <a:pt x="38" y="162"/>
                    <a:pt x="38" y="165"/>
                    <a:pt x="37" y="167"/>
                  </a:cubicBezTo>
                  <a:cubicBezTo>
                    <a:pt x="36" y="168"/>
                    <a:pt x="33" y="168"/>
                    <a:pt x="31" y="167"/>
                  </a:cubicBezTo>
                  <a:cubicBezTo>
                    <a:pt x="0" y="141"/>
                    <a:pt x="2" y="97"/>
                    <a:pt x="2" y="95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6" y="25"/>
                    <a:pt x="32" y="0"/>
                    <a:pt x="65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99" y="0"/>
                    <a:pt x="126" y="25"/>
                    <a:pt x="130" y="49"/>
                  </a:cubicBezTo>
                  <a:cubicBezTo>
                    <a:pt x="130" y="50"/>
                    <a:pt x="130" y="50"/>
                    <a:pt x="130" y="50"/>
                  </a:cubicBezTo>
                  <a:cubicBezTo>
                    <a:pt x="130" y="95"/>
                    <a:pt x="130" y="95"/>
                    <a:pt x="130" y="95"/>
                  </a:cubicBezTo>
                  <a:cubicBezTo>
                    <a:pt x="130" y="97"/>
                    <a:pt x="132" y="141"/>
                    <a:pt x="101" y="167"/>
                  </a:cubicBezTo>
                  <a:cubicBezTo>
                    <a:pt x="100" y="168"/>
                    <a:pt x="99" y="168"/>
                    <a:pt x="98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65" name="Freeform 981"/>
            <p:cNvSpPr>
              <a:spLocks/>
            </p:cNvSpPr>
            <p:nvPr/>
          </p:nvSpPr>
          <p:spPr bwMode="auto">
            <a:xfrm>
              <a:off x="250859" y="2851157"/>
              <a:ext cx="25400" cy="228600"/>
            </a:xfrm>
            <a:custGeom>
              <a:avLst/>
              <a:gdLst>
                <a:gd name="T0" fmla="*/ 4 w 8"/>
                <a:gd name="T1" fmla="*/ 72 h 72"/>
                <a:gd name="T2" fmla="*/ 0 w 8"/>
                <a:gd name="T3" fmla="*/ 68 h 72"/>
                <a:gd name="T4" fmla="*/ 0 w 8"/>
                <a:gd name="T5" fmla="*/ 4 h 72"/>
                <a:gd name="T6" fmla="*/ 4 w 8"/>
                <a:gd name="T7" fmla="*/ 0 h 72"/>
                <a:gd name="T8" fmla="*/ 8 w 8"/>
                <a:gd name="T9" fmla="*/ 4 h 72"/>
                <a:gd name="T10" fmla="*/ 8 w 8"/>
                <a:gd name="T11" fmla="*/ 68 h 72"/>
                <a:gd name="T12" fmla="*/ 4 w 8"/>
                <a:gd name="T13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2">
                  <a:moveTo>
                    <a:pt x="4" y="72"/>
                  </a:moveTo>
                  <a:cubicBezTo>
                    <a:pt x="2" y="72"/>
                    <a:pt x="0" y="70"/>
                    <a:pt x="0" y="6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70"/>
                    <a:pt x="6" y="72"/>
                    <a:pt x="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66" name="Freeform 982"/>
            <p:cNvSpPr>
              <a:spLocks/>
            </p:cNvSpPr>
            <p:nvPr/>
          </p:nvSpPr>
          <p:spPr bwMode="auto">
            <a:xfrm>
              <a:off x="149259" y="2952757"/>
              <a:ext cx="230189" cy="25400"/>
            </a:xfrm>
            <a:custGeom>
              <a:avLst/>
              <a:gdLst>
                <a:gd name="T0" fmla="*/ 68 w 72"/>
                <a:gd name="T1" fmla="*/ 8 h 8"/>
                <a:gd name="T2" fmla="*/ 4 w 72"/>
                <a:gd name="T3" fmla="*/ 8 h 8"/>
                <a:gd name="T4" fmla="*/ 0 w 72"/>
                <a:gd name="T5" fmla="*/ 4 h 8"/>
                <a:gd name="T6" fmla="*/ 4 w 72"/>
                <a:gd name="T7" fmla="*/ 0 h 8"/>
                <a:gd name="T8" fmla="*/ 68 w 72"/>
                <a:gd name="T9" fmla="*/ 0 h 8"/>
                <a:gd name="T10" fmla="*/ 72 w 72"/>
                <a:gd name="T11" fmla="*/ 4 h 8"/>
                <a:gd name="T12" fmla="*/ 68 w 72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8">
                  <a:moveTo>
                    <a:pt x="68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70" y="0"/>
                    <a:pt x="72" y="2"/>
                    <a:pt x="72" y="4"/>
                  </a:cubicBezTo>
                  <a:cubicBezTo>
                    <a:pt x="72" y="6"/>
                    <a:pt x="70" y="8"/>
                    <a:pt x="6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096" name="Group 2095"/>
          <p:cNvGrpSpPr/>
          <p:nvPr/>
        </p:nvGrpSpPr>
        <p:grpSpPr>
          <a:xfrm>
            <a:off x="8918280" y="1945773"/>
            <a:ext cx="412924" cy="412065"/>
            <a:chOff x="2417814" y="2316169"/>
            <a:chExt cx="765181" cy="763588"/>
          </a:xfrm>
          <a:solidFill>
            <a:schemeClr val="accent1"/>
          </a:solidFill>
        </p:grpSpPr>
        <p:sp>
          <p:nvSpPr>
            <p:cNvPr id="2257" name="Freeform 983"/>
            <p:cNvSpPr>
              <a:spLocks/>
            </p:cNvSpPr>
            <p:nvPr/>
          </p:nvSpPr>
          <p:spPr bwMode="auto">
            <a:xfrm>
              <a:off x="2417814" y="2822582"/>
              <a:ext cx="534992" cy="257175"/>
            </a:xfrm>
            <a:custGeom>
              <a:avLst/>
              <a:gdLst>
                <a:gd name="T0" fmla="*/ 164 w 168"/>
                <a:gd name="T1" fmla="*/ 81 h 81"/>
                <a:gd name="T2" fmla="*/ 12 w 168"/>
                <a:gd name="T3" fmla="*/ 81 h 81"/>
                <a:gd name="T4" fmla="*/ 0 w 168"/>
                <a:gd name="T5" fmla="*/ 69 h 81"/>
                <a:gd name="T6" fmla="*/ 0 w 168"/>
                <a:gd name="T7" fmla="*/ 53 h 81"/>
                <a:gd name="T8" fmla="*/ 2 w 168"/>
                <a:gd name="T9" fmla="*/ 50 h 81"/>
                <a:gd name="T10" fmla="*/ 86 w 168"/>
                <a:gd name="T11" fmla="*/ 2 h 81"/>
                <a:gd name="T12" fmla="*/ 91 w 168"/>
                <a:gd name="T13" fmla="*/ 3 h 81"/>
                <a:gd name="T14" fmla="*/ 90 w 168"/>
                <a:gd name="T15" fmla="*/ 8 h 81"/>
                <a:gd name="T16" fmla="*/ 8 w 168"/>
                <a:gd name="T17" fmla="*/ 55 h 81"/>
                <a:gd name="T18" fmla="*/ 8 w 168"/>
                <a:gd name="T19" fmla="*/ 69 h 81"/>
                <a:gd name="T20" fmla="*/ 12 w 168"/>
                <a:gd name="T21" fmla="*/ 73 h 81"/>
                <a:gd name="T22" fmla="*/ 164 w 168"/>
                <a:gd name="T23" fmla="*/ 73 h 81"/>
                <a:gd name="T24" fmla="*/ 168 w 168"/>
                <a:gd name="T25" fmla="*/ 77 h 81"/>
                <a:gd name="T26" fmla="*/ 164 w 168"/>
                <a:gd name="T27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8" h="81">
                  <a:moveTo>
                    <a:pt x="164" y="81"/>
                  </a:moveTo>
                  <a:cubicBezTo>
                    <a:pt x="12" y="81"/>
                    <a:pt x="12" y="81"/>
                    <a:pt x="12" y="81"/>
                  </a:cubicBezTo>
                  <a:cubicBezTo>
                    <a:pt x="5" y="81"/>
                    <a:pt x="0" y="76"/>
                    <a:pt x="0" y="69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2"/>
                    <a:pt x="1" y="50"/>
                    <a:pt x="2" y="50"/>
                  </a:cubicBezTo>
                  <a:cubicBezTo>
                    <a:pt x="86" y="2"/>
                    <a:pt x="86" y="2"/>
                    <a:pt x="86" y="2"/>
                  </a:cubicBezTo>
                  <a:cubicBezTo>
                    <a:pt x="88" y="0"/>
                    <a:pt x="90" y="1"/>
                    <a:pt x="91" y="3"/>
                  </a:cubicBezTo>
                  <a:cubicBezTo>
                    <a:pt x="93" y="5"/>
                    <a:pt x="92" y="7"/>
                    <a:pt x="90" y="8"/>
                  </a:cubicBezTo>
                  <a:cubicBezTo>
                    <a:pt x="8" y="55"/>
                    <a:pt x="8" y="55"/>
                    <a:pt x="8" y="55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8" y="71"/>
                    <a:pt x="10" y="73"/>
                    <a:pt x="12" y="73"/>
                  </a:cubicBezTo>
                  <a:cubicBezTo>
                    <a:pt x="164" y="73"/>
                    <a:pt x="164" y="73"/>
                    <a:pt x="164" y="73"/>
                  </a:cubicBezTo>
                  <a:cubicBezTo>
                    <a:pt x="166" y="73"/>
                    <a:pt x="168" y="75"/>
                    <a:pt x="168" y="77"/>
                  </a:cubicBezTo>
                  <a:cubicBezTo>
                    <a:pt x="168" y="79"/>
                    <a:pt x="166" y="81"/>
                    <a:pt x="164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58" name="Freeform 984"/>
            <p:cNvSpPr>
              <a:spLocks/>
            </p:cNvSpPr>
            <p:nvPr/>
          </p:nvSpPr>
          <p:spPr bwMode="auto">
            <a:xfrm>
              <a:off x="2889305" y="2825757"/>
              <a:ext cx="50800" cy="50800"/>
            </a:xfrm>
            <a:custGeom>
              <a:avLst/>
              <a:gdLst>
                <a:gd name="T0" fmla="*/ 12 w 16"/>
                <a:gd name="T1" fmla="*/ 16 h 16"/>
                <a:gd name="T2" fmla="*/ 9 w 16"/>
                <a:gd name="T3" fmla="*/ 15 h 16"/>
                <a:gd name="T4" fmla="*/ 1 w 16"/>
                <a:gd name="T5" fmla="*/ 7 h 16"/>
                <a:gd name="T6" fmla="*/ 1 w 16"/>
                <a:gd name="T7" fmla="*/ 1 h 16"/>
                <a:gd name="T8" fmla="*/ 7 w 16"/>
                <a:gd name="T9" fmla="*/ 1 h 16"/>
                <a:gd name="T10" fmla="*/ 15 w 16"/>
                <a:gd name="T11" fmla="*/ 9 h 16"/>
                <a:gd name="T12" fmla="*/ 15 w 16"/>
                <a:gd name="T13" fmla="*/ 15 h 16"/>
                <a:gd name="T14" fmla="*/ 12 w 16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16">
                  <a:moveTo>
                    <a:pt x="12" y="16"/>
                  </a:moveTo>
                  <a:cubicBezTo>
                    <a:pt x="11" y="16"/>
                    <a:pt x="10" y="16"/>
                    <a:pt x="9" y="1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11"/>
                    <a:pt x="16" y="13"/>
                    <a:pt x="15" y="15"/>
                  </a:cubicBezTo>
                  <a:cubicBezTo>
                    <a:pt x="14" y="16"/>
                    <a:pt x="13" y="16"/>
                    <a:pt x="1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59" name="Freeform 985"/>
            <p:cNvSpPr>
              <a:spLocks/>
            </p:cNvSpPr>
            <p:nvPr/>
          </p:nvSpPr>
          <p:spPr bwMode="auto">
            <a:xfrm>
              <a:off x="2590853" y="2316169"/>
              <a:ext cx="420691" cy="534988"/>
            </a:xfrm>
            <a:custGeom>
              <a:avLst/>
              <a:gdLst>
                <a:gd name="T0" fmla="*/ 34 w 132"/>
                <a:gd name="T1" fmla="*/ 168 h 168"/>
                <a:gd name="T2" fmla="*/ 31 w 132"/>
                <a:gd name="T3" fmla="*/ 167 h 168"/>
                <a:gd name="T4" fmla="*/ 2 w 132"/>
                <a:gd name="T5" fmla="*/ 95 h 168"/>
                <a:gd name="T6" fmla="*/ 2 w 132"/>
                <a:gd name="T7" fmla="*/ 50 h 168"/>
                <a:gd name="T8" fmla="*/ 2 w 132"/>
                <a:gd name="T9" fmla="*/ 49 h 168"/>
                <a:gd name="T10" fmla="*/ 65 w 132"/>
                <a:gd name="T11" fmla="*/ 0 h 168"/>
                <a:gd name="T12" fmla="*/ 66 w 132"/>
                <a:gd name="T13" fmla="*/ 0 h 168"/>
                <a:gd name="T14" fmla="*/ 130 w 132"/>
                <a:gd name="T15" fmla="*/ 49 h 168"/>
                <a:gd name="T16" fmla="*/ 130 w 132"/>
                <a:gd name="T17" fmla="*/ 50 h 168"/>
                <a:gd name="T18" fmla="*/ 130 w 132"/>
                <a:gd name="T19" fmla="*/ 95 h 168"/>
                <a:gd name="T20" fmla="*/ 101 w 132"/>
                <a:gd name="T21" fmla="*/ 167 h 168"/>
                <a:gd name="T22" fmla="*/ 95 w 132"/>
                <a:gd name="T23" fmla="*/ 167 h 168"/>
                <a:gd name="T24" fmla="*/ 95 w 132"/>
                <a:gd name="T25" fmla="*/ 161 h 168"/>
                <a:gd name="T26" fmla="*/ 122 w 132"/>
                <a:gd name="T27" fmla="*/ 96 h 168"/>
                <a:gd name="T28" fmla="*/ 122 w 132"/>
                <a:gd name="T29" fmla="*/ 50 h 168"/>
                <a:gd name="T30" fmla="*/ 66 w 132"/>
                <a:gd name="T31" fmla="*/ 8 h 168"/>
                <a:gd name="T32" fmla="*/ 66 w 132"/>
                <a:gd name="T33" fmla="*/ 8 h 168"/>
                <a:gd name="T34" fmla="*/ 10 w 132"/>
                <a:gd name="T35" fmla="*/ 50 h 168"/>
                <a:gd name="T36" fmla="*/ 10 w 132"/>
                <a:gd name="T37" fmla="*/ 95 h 168"/>
                <a:gd name="T38" fmla="*/ 37 w 132"/>
                <a:gd name="T39" fmla="*/ 161 h 168"/>
                <a:gd name="T40" fmla="*/ 37 w 132"/>
                <a:gd name="T41" fmla="*/ 167 h 168"/>
                <a:gd name="T42" fmla="*/ 34 w 132"/>
                <a:gd name="T43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2" h="168">
                  <a:moveTo>
                    <a:pt x="34" y="168"/>
                  </a:moveTo>
                  <a:cubicBezTo>
                    <a:pt x="33" y="168"/>
                    <a:pt x="32" y="168"/>
                    <a:pt x="31" y="167"/>
                  </a:cubicBezTo>
                  <a:cubicBezTo>
                    <a:pt x="0" y="141"/>
                    <a:pt x="2" y="97"/>
                    <a:pt x="2" y="95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6" y="25"/>
                    <a:pt x="32" y="0"/>
                    <a:pt x="65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99" y="0"/>
                    <a:pt x="126" y="25"/>
                    <a:pt x="130" y="49"/>
                  </a:cubicBezTo>
                  <a:cubicBezTo>
                    <a:pt x="130" y="50"/>
                    <a:pt x="130" y="50"/>
                    <a:pt x="130" y="50"/>
                  </a:cubicBezTo>
                  <a:cubicBezTo>
                    <a:pt x="130" y="95"/>
                    <a:pt x="130" y="95"/>
                    <a:pt x="130" y="95"/>
                  </a:cubicBezTo>
                  <a:cubicBezTo>
                    <a:pt x="130" y="97"/>
                    <a:pt x="132" y="141"/>
                    <a:pt x="101" y="167"/>
                  </a:cubicBezTo>
                  <a:cubicBezTo>
                    <a:pt x="99" y="168"/>
                    <a:pt x="96" y="168"/>
                    <a:pt x="95" y="167"/>
                  </a:cubicBezTo>
                  <a:cubicBezTo>
                    <a:pt x="93" y="165"/>
                    <a:pt x="94" y="162"/>
                    <a:pt x="95" y="161"/>
                  </a:cubicBezTo>
                  <a:cubicBezTo>
                    <a:pt x="124" y="138"/>
                    <a:pt x="122" y="96"/>
                    <a:pt x="122" y="96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17" y="25"/>
                    <a:pt x="89" y="8"/>
                    <a:pt x="66" y="8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43" y="8"/>
                    <a:pt x="14" y="25"/>
                    <a:pt x="10" y="50"/>
                  </a:cubicBezTo>
                  <a:cubicBezTo>
                    <a:pt x="10" y="95"/>
                    <a:pt x="10" y="95"/>
                    <a:pt x="10" y="95"/>
                  </a:cubicBezTo>
                  <a:cubicBezTo>
                    <a:pt x="10" y="96"/>
                    <a:pt x="8" y="138"/>
                    <a:pt x="37" y="161"/>
                  </a:cubicBezTo>
                  <a:cubicBezTo>
                    <a:pt x="38" y="162"/>
                    <a:pt x="38" y="165"/>
                    <a:pt x="37" y="167"/>
                  </a:cubicBezTo>
                  <a:cubicBezTo>
                    <a:pt x="36" y="168"/>
                    <a:pt x="35" y="168"/>
                    <a:pt x="34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60" name="Freeform 986"/>
            <p:cNvSpPr>
              <a:spLocks/>
            </p:cNvSpPr>
            <p:nvPr/>
          </p:nvSpPr>
          <p:spPr bwMode="auto">
            <a:xfrm>
              <a:off x="3005194" y="2901957"/>
              <a:ext cx="177801" cy="177800"/>
            </a:xfrm>
            <a:custGeom>
              <a:avLst/>
              <a:gdLst>
                <a:gd name="T0" fmla="*/ 4 w 56"/>
                <a:gd name="T1" fmla="*/ 56 h 56"/>
                <a:gd name="T2" fmla="*/ 1 w 56"/>
                <a:gd name="T3" fmla="*/ 55 h 56"/>
                <a:gd name="T4" fmla="*/ 1 w 56"/>
                <a:gd name="T5" fmla="*/ 49 h 56"/>
                <a:gd name="T6" fmla="*/ 49 w 56"/>
                <a:gd name="T7" fmla="*/ 1 h 56"/>
                <a:gd name="T8" fmla="*/ 55 w 56"/>
                <a:gd name="T9" fmla="*/ 1 h 56"/>
                <a:gd name="T10" fmla="*/ 55 w 56"/>
                <a:gd name="T11" fmla="*/ 7 h 56"/>
                <a:gd name="T12" fmla="*/ 7 w 56"/>
                <a:gd name="T13" fmla="*/ 55 h 56"/>
                <a:gd name="T14" fmla="*/ 4 w 56"/>
                <a:gd name="T15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56">
                  <a:moveTo>
                    <a:pt x="4" y="56"/>
                  </a:moveTo>
                  <a:cubicBezTo>
                    <a:pt x="3" y="56"/>
                    <a:pt x="2" y="56"/>
                    <a:pt x="1" y="55"/>
                  </a:cubicBezTo>
                  <a:cubicBezTo>
                    <a:pt x="0" y="53"/>
                    <a:pt x="0" y="51"/>
                    <a:pt x="1" y="49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51" y="0"/>
                    <a:pt x="53" y="0"/>
                    <a:pt x="55" y="1"/>
                  </a:cubicBezTo>
                  <a:cubicBezTo>
                    <a:pt x="56" y="3"/>
                    <a:pt x="56" y="5"/>
                    <a:pt x="55" y="7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6" y="56"/>
                    <a:pt x="5" y="56"/>
                    <a:pt x="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61" name="Freeform 987"/>
            <p:cNvSpPr>
              <a:spLocks/>
            </p:cNvSpPr>
            <p:nvPr/>
          </p:nvSpPr>
          <p:spPr bwMode="auto">
            <a:xfrm>
              <a:off x="3005194" y="2901957"/>
              <a:ext cx="177801" cy="177800"/>
            </a:xfrm>
            <a:custGeom>
              <a:avLst/>
              <a:gdLst>
                <a:gd name="T0" fmla="*/ 52 w 56"/>
                <a:gd name="T1" fmla="*/ 56 h 56"/>
                <a:gd name="T2" fmla="*/ 49 w 56"/>
                <a:gd name="T3" fmla="*/ 55 h 56"/>
                <a:gd name="T4" fmla="*/ 1 w 56"/>
                <a:gd name="T5" fmla="*/ 7 h 56"/>
                <a:gd name="T6" fmla="*/ 1 w 56"/>
                <a:gd name="T7" fmla="*/ 1 h 56"/>
                <a:gd name="T8" fmla="*/ 7 w 56"/>
                <a:gd name="T9" fmla="*/ 1 h 56"/>
                <a:gd name="T10" fmla="*/ 55 w 56"/>
                <a:gd name="T11" fmla="*/ 49 h 56"/>
                <a:gd name="T12" fmla="*/ 55 w 56"/>
                <a:gd name="T13" fmla="*/ 55 h 56"/>
                <a:gd name="T14" fmla="*/ 52 w 56"/>
                <a:gd name="T15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56">
                  <a:moveTo>
                    <a:pt x="52" y="56"/>
                  </a:moveTo>
                  <a:cubicBezTo>
                    <a:pt x="51" y="56"/>
                    <a:pt x="50" y="56"/>
                    <a:pt x="49" y="5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6" y="51"/>
                    <a:pt x="56" y="53"/>
                    <a:pt x="55" y="55"/>
                  </a:cubicBezTo>
                  <a:cubicBezTo>
                    <a:pt x="54" y="56"/>
                    <a:pt x="53" y="56"/>
                    <a:pt x="5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097" name="Group 2096"/>
          <p:cNvGrpSpPr/>
          <p:nvPr/>
        </p:nvGrpSpPr>
        <p:grpSpPr>
          <a:xfrm>
            <a:off x="9606203" y="1945773"/>
            <a:ext cx="556848" cy="412065"/>
            <a:chOff x="3692587" y="2316169"/>
            <a:chExt cx="1031882" cy="763588"/>
          </a:xfrm>
          <a:solidFill>
            <a:schemeClr val="accent1"/>
          </a:solidFill>
        </p:grpSpPr>
        <p:sp>
          <p:nvSpPr>
            <p:cNvPr id="2253" name="Freeform 988"/>
            <p:cNvSpPr>
              <a:spLocks/>
            </p:cNvSpPr>
            <p:nvPr/>
          </p:nvSpPr>
          <p:spPr bwMode="auto">
            <a:xfrm>
              <a:off x="3960876" y="2822582"/>
              <a:ext cx="763593" cy="257175"/>
            </a:xfrm>
            <a:custGeom>
              <a:avLst/>
              <a:gdLst>
                <a:gd name="T0" fmla="*/ 228 w 240"/>
                <a:gd name="T1" fmla="*/ 81 h 81"/>
                <a:gd name="T2" fmla="*/ 12 w 240"/>
                <a:gd name="T3" fmla="*/ 81 h 81"/>
                <a:gd name="T4" fmla="*/ 0 w 240"/>
                <a:gd name="T5" fmla="*/ 69 h 81"/>
                <a:gd name="T6" fmla="*/ 0 w 240"/>
                <a:gd name="T7" fmla="*/ 53 h 81"/>
                <a:gd name="T8" fmla="*/ 2 w 240"/>
                <a:gd name="T9" fmla="*/ 49 h 81"/>
                <a:gd name="T10" fmla="*/ 90 w 240"/>
                <a:gd name="T11" fmla="*/ 1 h 81"/>
                <a:gd name="T12" fmla="*/ 96 w 240"/>
                <a:gd name="T13" fmla="*/ 3 h 81"/>
                <a:gd name="T14" fmla="*/ 94 w 240"/>
                <a:gd name="T15" fmla="*/ 9 h 81"/>
                <a:gd name="T16" fmla="*/ 8 w 240"/>
                <a:gd name="T17" fmla="*/ 55 h 81"/>
                <a:gd name="T18" fmla="*/ 8 w 240"/>
                <a:gd name="T19" fmla="*/ 69 h 81"/>
                <a:gd name="T20" fmla="*/ 12 w 240"/>
                <a:gd name="T21" fmla="*/ 73 h 81"/>
                <a:gd name="T22" fmla="*/ 228 w 240"/>
                <a:gd name="T23" fmla="*/ 73 h 81"/>
                <a:gd name="T24" fmla="*/ 232 w 240"/>
                <a:gd name="T25" fmla="*/ 69 h 81"/>
                <a:gd name="T26" fmla="*/ 232 w 240"/>
                <a:gd name="T27" fmla="*/ 55 h 81"/>
                <a:gd name="T28" fmla="*/ 146 w 240"/>
                <a:gd name="T29" fmla="*/ 8 h 81"/>
                <a:gd name="T30" fmla="*/ 145 w 240"/>
                <a:gd name="T31" fmla="*/ 3 h 81"/>
                <a:gd name="T32" fmla="*/ 150 w 240"/>
                <a:gd name="T33" fmla="*/ 1 h 81"/>
                <a:gd name="T34" fmla="*/ 238 w 240"/>
                <a:gd name="T35" fmla="*/ 49 h 81"/>
                <a:gd name="T36" fmla="*/ 240 w 240"/>
                <a:gd name="T37" fmla="*/ 53 h 81"/>
                <a:gd name="T38" fmla="*/ 240 w 240"/>
                <a:gd name="T39" fmla="*/ 69 h 81"/>
                <a:gd name="T40" fmla="*/ 228 w 240"/>
                <a:gd name="T4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0" h="81">
                  <a:moveTo>
                    <a:pt x="228" y="81"/>
                  </a:moveTo>
                  <a:cubicBezTo>
                    <a:pt x="12" y="81"/>
                    <a:pt x="12" y="81"/>
                    <a:pt x="12" y="81"/>
                  </a:cubicBezTo>
                  <a:cubicBezTo>
                    <a:pt x="5" y="81"/>
                    <a:pt x="0" y="76"/>
                    <a:pt x="0" y="69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2"/>
                    <a:pt x="1" y="50"/>
                    <a:pt x="2" y="49"/>
                  </a:cubicBezTo>
                  <a:cubicBezTo>
                    <a:pt x="90" y="1"/>
                    <a:pt x="90" y="1"/>
                    <a:pt x="90" y="1"/>
                  </a:cubicBezTo>
                  <a:cubicBezTo>
                    <a:pt x="92" y="0"/>
                    <a:pt x="95" y="1"/>
                    <a:pt x="96" y="3"/>
                  </a:cubicBezTo>
                  <a:cubicBezTo>
                    <a:pt x="97" y="5"/>
                    <a:pt x="96" y="7"/>
                    <a:pt x="94" y="9"/>
                  </a:cubicBezTo>
                  <a:cubicBezTo>
                    <a:pt x="8" y="55"/>
                    <a:pt x="8" y="55"/>
                    <a:pt x="8" y="55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8" y="71"/>
                    <a:pt x="10" y="73"/>
                    <a:pt x="12" y="73"/>
                  </a:cubicBezTo>
                  <a:cubicBezTo>
                    <a:pt x="228" y="73"/>
                    <a:pt x="228" y="73"/>
                    <a:pt x="228" y="73"/>
                  </a:cubicBezTo>
                  <a:cubicBezTo>
                    <a:pt x="230" y="73"/>
                    <a:pt x="232" y="71"/>
                    <a:pt x="232" y="69"/>
                  </a:cubicBezTo>
                  <a:cubicBezTo>
                    <a:pt x="232" y="55"/>
                    <a:pt x="232" y="55"/>
                    <a:pt x="232" y="55"/>
                  </a:cubicBezTo>
                  <a:cubicBezTo>
                    <a:pt x="146" y="8"/>
                    <a:pt x="146" y="8"/>
                    <a:pt x="146" y="8"/>
                  </a:cubicBezTo>
                  <a:cubicBezTo>
                    <a:pt x="144" y="7"/>
                    <a:pt x="144" y="5"/>
                    <a:pt x="145" y="3"/>
                  </a:cubicBezTo>
                  <a:cubicBezTo>
                    <a:pt x="146" y="1"/>
                    <a:pt x="148" y="0"/>
                    <a:pt x="150" y="1"/>
                  </a:cubicBezTo>
                  <a:cubicBezTo>
                    <a:pt x="238" y="49"/>
                    <a:pt x="238" y="49"/>
                    <a:pt x="238" y="49"/>
                  </a:cubicBezTo>
                  <a:cubicBezTo>
                    <a:pt x="239" y="50"/>
                    <a:pt x="240" y="52"/>
                    <a:pt x="240" y="53"/>
                  </a:cubicBezTo>
                  <a:cubicBezTo>
                    <a:pt x="240" y="69"/>
                    <a:pt x="240" y="69"/>
                    <a:pt x="240" y="69"/>
                  </a:cubicBezTo>
                  <a:cubicBezTo>
                    <a:pt x="240" y="76"/>
                    <a:pt x="235" y="81"/>
                    <a:pt x="228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54" name="Freeform 989"/>
            <p:cNvSpPr>
              <a:spLocks/>
            </p:cNvSpPr>
            <p:nvPr/>
          </p:nvSpPr>
          <p:spPr bwMode="auto">
            <a:xfrm>
              <a:off x="4138678" y="2316169"/>
              <a:ext cx="407991" cy="538163"/>
            </a:xfrm>
            <a:custGeom>
              <a:avLst/>
              <a:gdLst>
                <a:gd name="T0" fmla="*/ 92 w 128"/>
                <a:gd name="T1" fmla="*/ 168 h 169"/>
                <a:gd name="T2" fmla="*/ 89 w 128"/>
                <a:gd name="T3" fmla="*/ 166 h 169"/>
                <a:gd name="T4" fmla="*/ 90 w 128"/>
                <a:gd name="T5" fmla="*/ 161 h 169"/>
                <a:gd name="T6" fmla="*/ 120 w 128"/>
                <a:gd name="T7" fmla="*/ 95 h 169"/>
                <a:gd name="T8" fmla="*/ 120 w 128"/>
                <a:gd name="T9" fmla="*/ 50 h 169"/>
                <a:gd name="T10" fmla="*/ 64 w 128"/>
                <a:gd name="T11" fmla="*/ 8 h 169"/>
                <a:gd name="T12" fmla="*/ 64 w 128"/>
                <a:gd name="T13" fmla="*/ 8 h 169"/>
                <a:gd name="T14" fmla="*/ 8 w 128"/>
                <a:gd name="T15" fmla="*/ 50 h 169"/>
                <a:gd name="T16" fmla="*/ 8 w 128"/>
                <a:gd name="T17" fmla="*/ 95 h 169"/>
                <a:gd name="T18" fmla="*/ 38 w 128"/>
                <a:gd name="T19" fmla="*/ 161 h 169"/>
                <a:gd name="T20" fmla="*/ 39 w 128"/>
                <a:gd name="T21" fmla="*/ 166 h 169"/>
                <a:gd name="T22" fmla="*/ 34 w 128"/>
                <a:gd name="T23" fmla="*/ 167 h 169"/>
                <a:gd name="T24" fmla="*/ 0 w 128"/>
                <a:gd name="T25" fmla="*/ 95 h 169"/>
                <a:gd name="T26" fmla="*/ 0 w 128"/>
                <a:gd name="T27" fmla="*/ 50 h 169"/>
                <a:gd name="T28" fmla="*/ 0 w 128"/>
                <a:gd name="T29" fmla="*/ 49 h 169"/>
                <a:gd name="T30" fmla="*/ 64 w 128"/>
                <a:gd name="T31" fmla="*/ 0 h 169"/>
                <a:gd name="T32" fmla="*/ 64 w 128"/>
                <a:gd name="T33" fmla="*/ 0 h 169"/>
                <a:gd name="T34" fmla="*/ 128 w 128"/>
                <a:gd name="T35" fmla="*/ 49 h 169"/>
                <a:gd name="T36" fmla="*/ 128 w 128"/>
                <a:gd name="T37" fmla="*/ 50 h 169"/>
                <a:gd name="T38" fmla="*/ 128 w 128"/>
                <a:gd name="T39" fmla="*/ 95 h 169"/>
                <a:gd name="T40" fmla="*/ 94 w 128"/>
                <a:gd name="T41" fmla="*/ 167 h 169"/>
                <a:gd name="T42" fmla="*/ 92 w 128"/>
                <a:gd name="T43" fmla="*/ 168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8" h="169">
                  <a:moveTo>
                    <a:pt x="92" y="168"/>
                  </a:moveTo>
                  <a:cubicBezTo>
                    <a:pt x="91" y="168"/>
                    <a:pt x="90" y="167"/>
                    <a:pt x="89" y="166"/>
                  </a:cubicBezTo>
                  <a:cubicBezTo>
                    <a:pt x="88" y="164"/>
                    <a:pt x="88" y="162"/>
                    <a:pt x="90" y="161"/>
                  </a:cubicBezTo>
                  <a:cubicBezTo>
                    <a:pt x="120" y="143"/>
                    <a:pt x="120" y="96"/>
                    <a:pt x="120" y="95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16" y="25"/>
                    <a:pt x="87" y="8"/>
                    <a:pt x="64" y="8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41" y="8"/>
                    <a:pt x="12" y="25"/>
                    <a:pt x="8" y="50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8" y="96"/>
                    <a:pt x="9" y="142"/>
                    <a:pt x="38" y="161"/>
                  </a:cubicBezTo>
                  <a:cubicBezTo>
                    <a:pt x="40" y="162"/>
                    <a:pt x="41" y="164"/>
                    <a:pt x="39" y="166"/>
                  </a:cubicBezTo>
                  <a:cubicBezTo>
                    <a:pt x="38" y="168"/>
                    <a:pt x="36" y="169"/>
                    <a:pt x="34" y="167"/>
                  </a:cubicBezTo>
                  <a:cubicBezTo>
                    <a:pt x="1" y="146"/>
                    <a:pt x="0" y="97"/>
                    <a:pt x="0" y="95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4" y="25"/>
                    <a:pt x="31" y="0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97" y="0"/>
                    <a:pt x="124" y="25"/>
                    <a:pt x="128" y="49"/>
                  </a:cubicBezTo>
                  <a:cubicBezTo>
                    <a:pt x="128" y="50"/>
                    <a:pt x="128" y="50"/>
                    <a:pt x="128" y="50"/>
                  </a:cubicBezTo>
                  <a:cubicBezTo>
                    <a:pt x="128" y="95"/>
                    <a:pt x="128" y="95"/>
                    <a:pt x="128" y="95"/>
                  </a:cubicBezTo>
                  <a:cubicBezTo>
                    <a:pt x="128" y="97"/>
                    <a:pt x="128" y="147"/>
                    <a:pt x="94" y="167"/>
                  </a:cubicBezTo>
                  <a:cubicBezTo>
                    <a:pt x="94" y="168"/>
                    <a:pt x="93" y="168"/>
                    <a:pt x="92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55" name="Freeform 990"/>
            <p:cNvSpPr>
              <a:spLocks/>
            </p:cNvSpPr>
            <p:nvPr/>
          </p:nvSpPr>
          <p:spPr bwMode="auto">
            <a:xfrm>
              <a:off x="3692587" y="2822582"/>
              <a:ext cx="306390" cy="257175"/>
            </a:xfrm>
            <a:custGeom>
              <a:avLst/>
              <a:gdLst>
                <a:gd name="T0" fmla="*/ 64 w 96"/>
                <a:gd name="T1" fmla="*/ 81 h 81"/>
                <a:gd name="T2" fmla="*/ 64 w 96"/>
                <a:gd name="T3" fmla="*/ 81 h 81"/>
                <a:gd name="T4" fmla="*/ 12 w 96"/>
                <a:gd name="T5" fmla="*/ 81 h 81"/>
                <a:gd name="T6" fmla="*/ 0 w 96"/>
                <a:gd name="T7" fmla="*/ 69 h 81"/>
                <a:gd name="T8" fmla="*/ 0 w 96"/>
                <a:gd name="T9" fmla="*/ 53 h 81"/>
                <a:gd name="T10" fmla="*/ 2 w 96"/>
                <a:gd name="T11" fmla="*/ 49 h 81"/>
                <a:gd name="T12" fmla="*/ 90 w 96"/>
                <a:gd name="T13" fmla="*/ 1 h 81"/>
                <a:gd name="T14" fmla="*/ 95 w 96"/>
                <a:gd name="T15" fmla="*/ 3 h 81"/>
                <a:gd name="T16" fmla="*/ 94 w 96"/>
                <a:gd name="T17" fmla="*/ 9 h 81"/>
                <a:gd name="T18" fmla="*/ 8 w 96"/>
                <a:gd name="T19" fmla="*/ 55 h 81"/>
                <a:gd name="T20" fmla="*/ 8 w 96"/>
                <a:gd name="T21" fmla="*/ 69 h 81"/>
                <a:gd name="T22" fmla="*/ 12 w 96"/>
                <a:gd name="T23" fmla="*/ 73 h 81"/>
                <a:gd name="T24" fmla="*/ 64 w 96"/>
                <a:gd name="T25" fmla="*/ 73 h 81"/>
                <a:gd name="T26" fmla="*/ 68 w 96"/>
                <a:gd name="T27" fmla="*/ 77 h 81"/>
                <a:gd name="T28" fmla="*/ 64 w 96"/>
                <a:gd name="T29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6" h="81">
                  <a:moveTo>
                    <a:pt x="64" y="81"/>
                  </a:moveTo>
                  <a:cubicBezTo>
                    <a:pt x="64" y="81"/>
                    <a:pt x="64" y="81"/>
                    <a:pt x="64" y="81"/>
                  </a:cubicBezTo>
                  <a:cubicBezTo>
                    <a:pt x="12" y="81"/>
                    <a:pt x="12" y="81"/>
                    <a:pt x="12" y="81"/>
                  </a:cubicBezTo>
                  <a:cubicBezTo>
                    <a:pt x="5" y="81"/>
                    <a:pt x="0" y="76"/>
                    <a:pt x="0" y="69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2"/>
                    <a:pt x="1" y="50"/>
                    <a:pt x="2" y="49"/>
                  </a:cubicBezTo>
                  <a:cubicBezTo>
                    <a:pt x="90" y="1"/>
                    <a:pt x="90" y="1"/>
                    <a:pt x="90" y="1"/>
                  </a:cubicBezTo>
                  <a:cubicBezTo>
                    <a:pt x="92" y="0"/>
                    <a:pt x="94" y="1"/>
                    <a:pt x="95" y="3"/>
                  </a:cubicBezTo>
                  <a:cubicBezTo>
                    <a:pt x="96" y="5"/>
                    <a:pt x="96" y="7"/>
                    <a:pt x="94" y="9"/>
                  </a:cubicBezTo>
                  <a:cubicBezTo>
                    <a:pt x="8" y="55"/>
                    <a:pt x="8" y="55"/>
                    <a:pt x="8" y="55"/>
                  </a:cubicBezTo>
                  <a:cubicBezTo>
                    <a:pt x="8" y="69"/>
                    <a:pt x="8" y="69"/>
                    <a:pt x="8" y="69"/>
                  </a:cubicBezTo>
                  <a:cubicBezTo>
                    <a:pt x="8" y="71"/>
                    <a:pt x="10" y="73"/>
                    <a:pt x="12" y="73"/>
                  </a:cubicBezTo>
                  <a:cubicBezTo>
                    <a:pt x="64" y="73"/>
                    <a:pt x="64" y="73"/>
                    <a:pt x="64" y="73"/>
                  </a:cubicBezTo>
                  <a:cubicBezTo>
                    <a:pt x="66" y="73"/>
                    <a:pt x="68" y="75"/>
                    <a:pt x="68" y="77"/>
                  </a:cubicBezTo>
                  <a:cubicBezTo>
                    <a:pt x="68" y="79"/>
                    <a:pt x="66" y="81"/>
                    <a:pt x="64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56" name="Freeform 991"/>
            <p:cNvSpPr>
              <a:spLocks/>
            </p:cNvSpPr>
            <p:nvPr/>
          </p:nvSpPr>
          <p:spPr bwMode="auto">
            <a:xfrm>
              <a:off x="3870388" y="2316169"/>
              <a:ext cx="284165" cy="534988"/>
            </a:xfrm>
            <a:custGeom>
              <a:avLst/>
              <a:gdLst>
                <a:gd name="T0" fmla="*/ 36 w 89"/>
                <a:gd name="T1" fmla="*/ 168 h 168"/>
                <a:gd name="T2" fmla="*/ 34 w 89"/>
                <a:gd name="T3" fmla="*/ 167 h 168"/>
                <a:gd name="T4" fmla="*/ 0 w 89"/>
                <a:gd name="T5" fmla="*/ 95 h 168"/>
                <a:gd name="T6" fmla="*/ 0 w 89"/>
                <a:gd name="T7" fmla="*/ 50 h 168"/>
                <a:gd name="T8" fmla="*/ 0 w 89"/>
                <a:gd name="T9" fmla="*/ 49 h 168"/>
                <a:gd name="T10" fmla="*/ 64 w 89"/>
                <a:gd name="T11" fmla="*/ 0 h 168"/>
                <a:gd name="T12" fmla="*/ 64 w 89"/>
                <a:gd name="T13" fmla="*/ 0 h 168"/>
                <a:gd name="T14" fmla="*/ 85 w 89"/>
                <a:gd name="T15" fmla="*/ 4 h 168"/>
                <a:gd name="T16" fmla="*/ 88 w 89"/>
                <a:gd name="T17" fmla="*/ 9 h 168"/>
                <a:gd name="T18" fmla="*/ 83 w 89"/>
                <a:gd name="T19" fmla="*/ 11 h 168"/>
                <a:gd name="T20" fmla="*/ 64 w 89"/>
                <a:gd name="T21" fmla="*/ 8 h 168"/>
                <a:gd name="T22" fmla="*/ 64 w 89"/>
                <a:gd name="T23" fmla="*/ 8 h 168"/>
                <a:gd name="T24" fmla="*/ 8 w 89"/>
                <a:gd name="T25" fmla="*/ 50 h 168"/>
                <a:gd name="T26" fmla="*/ 8 w 89"/>
                <a:gd name="T27" fmla="*/ 95 h 168"/>
                <a:gd name="T28" fmla="*/ 38 w 89"/>
                <a:gd name="T29" fmla="*/ 161 h 168"/>
                <a:gd name="T30" fmla="*/ 39 w 89"/>
                <a:gd name="T31" fmla="*/ 166 h 168"/>
                <a:gd name="T32" fmla="*/ 36 w 89"/>
                <a:gd name="T33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9" h="168">
                  <a:moveTo>
                    <a:pt x="36" y="168"/>
                  </a:moveTo>
                  <a:cubicBezTo>
                    <a:pt x="35" y="168"/>
                    <a:pt x="34" y="168"/>
                    <a:pt x="34" y="167"/>
                  </a:cubicBezTo>
                  <a:cubicBezTo>
                    <a:pt x="0" y="146"/>
                    <a:pt x="0" y="97"/>
                    <a:pt x="0" y="95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4" y="25"/>
                    <a:pt x="30" y="0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71" y="0"/>
                    <a:pt x="78" y="1"/>
                    <a:pt x="85" y="4"/>
                  </a:cubicBezTo>
                  <a:cubicBezTo>
                    <a:pt x="88" y="5"/>
                    <a:pt x="89" y="7"/>
                    <a:pt x="88" y="9"/>
                  </a:cubicBezTo>
                  <a:cubicBezTo>
                    <a:pt x="87" y="11"/>
                    <a:pt x="85" y="12"/>
                    <a:pt x="83" y="11"/>
                  </a:cubicBezTo>
                  <a:cubicBezTo>
                    <a:pt x="77" y="9"/>
                    <a:pt x="70" y="8"/>
                    <a:pt x="64" y="8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41" y="8"/>
                    <a:pt x="12" y="25"/>
                    <a:pt x="8" y="50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8" y="96"/>
                    <a:pt x="8" y="142"/>
                    <a:pt x="38" y="161"/>
                  </a:cubicBezTo>
                  <a:cubicBezTo>
                    <a:pt x="40" y="162"/>
                    <a:pt x="40" y="164"/>
                    <a:pt x="39" y="166"/>
                  </a:cubicBezTo>
                  <a:cubicBezTo>
                    <a:pt x="38" y="167"/>
                    <a:pt x="37" y="168"/>
                    <a:pt x="36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098" name="Group 2097"/>
          <p:cNvGrpSpPr/>
          <p:nvPr/>
        </p:nvGrpSpPr>
        <p:grpSpPr>
          <a:xfrm>
            <a:off x="10466319" y="1945773"/>
            <a:ext cx="343532" cy="412065"/>
            <a:chOff x="5286449" y="2316169"/>
            <a:chExt cx="636592" cy="763588"/>
          </a:xfrm>
          <a:solidFill>
            <a:schemeClr val="accent1"/>
          </a:solidFill>
        </p:grpSpPr>
        <p:sp>
          <p:nvSpPr>
            <p:cNvPr id="2250" name="Freeform 992"/>
            <p:cNvSpPr>
              <a:spLocks/>
            </p:cNvSpPr>
            <p:nvPr/>
          </p:nvSpPr>
          <p:spPr bwMode="auto">
            <a:xfrm>
              <a:off x="5286449" y="2746382"/>
              <a:ext cx="636592" cy="231775"/>
            </a:xfrm>
            <a:custGeom>
              <a:avLst/>
              <a:gdLst>
                <a:gd name="T0" fmla="*/ 191 w 200"/>
                <a:gd name="T1" fmla="*/ 73 h 73"/>
                <a:gd name="T2" fmla="*/ 9 w 200"/>
                <a:gd name="T3" fmla="*/ 73 h 73"/>
                <a:gd name="T4" fmla="*/ 1 w 200"/>
                <a:gd name="T5" fmla="*/ 69 h 73"/>
                <a:gd name="T6" fmla="*/ 1 w 200"/>
                <a:gd name="T7" fmla="*/ 60 h 73"/>
                <a:gd name="T8" fmla="*/ 28 w 200"/>
                <a:gd name="T9" fmla="*/ 3 h 73"/>
                <a:gd name="T10" fmla="*/ 34 w 200"/>
                <a:gd name="T11" fmla="*/ 1 h 73"/>
                <a:gd name="T12" fmla="*/ 36 w 200"/>
                <a:gd name="T13" fmla="*/ 7 h 73"/>
                <a:gd name="T14" fmla="*/ 8 w 200"/>
                <a:gd name="T15" fmla="*/ 64 h 73"/>
                <a:gd name="T16" fmla="*/ 8 w 200"/>
                <a:gd name="T17" fmla="*/ 65 h 73"/>
                <a:gd name="T18" fmla="*/ 9 w 200"/>
                <a:gd name="T19" fmla="*/ 65 h 73"/>
                <a:gd name="T20" fmla="*/ 191 w 200"/>
                <a:gd name="T21" fmla="*/ 65 h 73"/>
                <a:gd name="T22" fmla="*/ 192 w 200"/>
                <a:gd name="T23" fmla="*/ 65 h 73"/>
                <a:gd name="T24" fmla="*/ 192 w 200"/>
                <a:gd name="T25" fmla="*/ 64 h 73"/>
                <a:gd name="T26" fmla="*/ 164 w 200"/>
                <a:gd name="T27" fmla="*/ 7 h 73"/>
                <a:gd name="T28" fmla="*/ 166 w 200"/>
                <a:gd name="T29" fmla="*/ 1 h 73"/>
                <a:gd name="T30" fmla="*/ 172 w 200"/>
                <a:gd name="T31" fmla="*/ 3 h 73"/>
                <a:gd name="T32" fmla="*/ 199 w 200"/>
                <a:gd name="T33" fmla="*/ 60 h 73"/>
                <a:gd name="T34" fmla="*/ 199 w 200"/>
                <a:gd name="T35" fmla="*/ 69 h 73"/>
                <a:gd name="T36" fmla="*/ 191 w 200"/>
                <a:gd name="T37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0" h="73">
                  <a:moveTo>
                    <a:pt x="191" y="73"/>
                  </a:moveTo>
                  <a:cubicBezTo>
                    <a:pt x="9" y="73"/>
                    <a:pt x="9" y="73"/>
                    <a:pt x="9" y="73"/>
                  </a:cubicBezTo>
                  <a:cubicBezTo>
                    <a:pt x="6" y="73"/>
                    <a:pt x="3" y="72"/>
                    <a:pt x="1" y="69"/>
                  </a:cubicBezTo>
                  <a:cubicBezTo>
                    <a:pt x="0" y="67"/>
                    <a:pt x="0" y="63"/>
                    <a:pt x="1" y="60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9" y="1"/>
                    <a:pt x="32" y="0"/>
                    <a:pt x="34" y="1"/>
                  </a:cubicBezTo>
                  <a:cubicBezTo>
                    <a:pt x="36" y="2"/>
                    <a:pt x="37" y="5"/>
                    <a:pt x="36" y="7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64"/>
                    <a:pt x="8" y="65"/>
                    <a:pt x="8" y="65"/>
                  </a:cubicBezTo>
                  <a:cubicBezTo>
                    <a:pt x="8" y="65"/>
                    <a:pt x="8" y="65"/>
                    <a:pt x="9" y="65"/>
                  </a:cubicBezTo>
                  <a:cubicBezTo>
                    <a:pt x="191" y="65"/>
                    <a:pt x="191" y="65"/>
                    <a:pt x="191" y="65"/>
                  </a:cubicBezTo>
                  <a:cubicBezTo>
                    <a:pt x="192" y="65"/>
                    <a:pt x="192" y="65"/>
                    <a:pt x="192" y="65"/>
                  </a:cubicBezTo>
                  <a:cubicBezTo>
                    <a:pt x="192" y="65"/>
                    <a:pt x="192" y="64"/>
                    <a:pt x="192" y="64"/>
                  </a:cubicBezTo>
                  <a:cubicBezTo>
                    <a:pt x="164" y="7"/>
                    <a:pt x="164" y="7"/>
                    <a:pt x="164" y="7"/>
                  </a:cubicBezTo>
                  <a:cubicBezTo>
                    <a:pt x="163" y="5"/>
                    <a:pt x="164" y="2"/>
                    <a:pt x="166" y="1"/>
                  </a:cubicBezTo>
                  <a:cubicBezTo>
                    <a:pt x="168" y="0"/>
                    <a:pt x="171" y="1"/>
                    <a:pt x="172" y="3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200" y="63"/>
                    <a:pt x="200" y="67"/>
                    <a:pt x="199" y="69"/>
                  </a:cubicBezTo>
                  <a:cubicBezTo>
                    <a:pt x="197" y="72"/>
                    <a:pt x="194" y="73"/>
                    <a:pt x="191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51" name="Freeform 993"/>
            <p:cNvSpPr>
              <a:spLocks/>
            </p:cNvSpPr>
            <p:nvPr/>
          </p:nvSpPr>
          <p:spPr bwMode="auto">
            <a:xfrm>
              <a:off x="5489651" y="2952757"/>
              <a:ext cx="230189" cy="127000"/>
            </a:xfrm>
            <a:custGeom>
              <a:avLst/>
              <a:gdLst>
                <a:gd name="T0" fmla="*/ 36 w 72"/>
                <a:gd name="T1" fmla="*/ 40 h 40"/>
                <a:gd name="T2" fmla="*/ 0 w 72"/>
                <a:gd name="T3" fmla="*/ 4 h 40"/>
                <a:gd name="T4" fmla="*/ 4 w 72"/>
                <a:gd name="T5" fmla="*/ 0 h 40"/>
                <a:gd name="T6" fmla="*/ 8 w 72"/>
                <a:gd name="T7" fmla="*/ 4 h 40"/>
                <a:gd name="T8" fmla="*/ 36 w 72"/>
                <a:gd name="T9" fmla="*/ 32 h 40"/>
                <a:gd name="T10" fmla="*/ 64 w 72"/>
                <a:gd name="T11" fmla="*/ 4 h 40"/>
                <a:gd name="T12" fmla="*/ 68 w 72"/>
                <a:gd name="T13" fmla="*/ 0 h 40"/>
                <a:gd name="T14" fmla="*/ 72 w 72"/>
                <a:gd name="T15" fmla="*/ 4 h 40"/>
                <a:gd name="T16" fmla="*/ 36 w 72"/>
                <a:gd name="T17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" h="40">
                  <a:moveTo>
                    <a:pt x="36" y="40"/>
                  </a:moveTo>
                  <a:cubicBezTo>
                    <a:pt x="16" y="40"/>
                    <a:pt x="0" y="2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19"/>
                    <a:pt x="21" y="32"/>
                    <a:pt x="36" y="32"/>
                  </a:cubicBezTo>
                  <a:cubicBezTo>
                    <a:pt x="51" y="32"/>
                    <a:pt x="64" y="19"/>
                    <a:pt x="64" y="4"/>
                  </a:cubicBezTo>
                  <a:cubicBezTo>
                    <a:pt x="64" y="2"/>
                    <a:pt x="66" y="0"/>
                    <a:pt x="68" y="0"/>
                  </a:cubicBezTo>
                  <a:cubicBezTo>
                    <a:pt x="70" y="0"/>
                    <a:pt x="72" y="2"/>
                    <a:pt x="72" y="4"/>
                  </a:cubicBezTo>
                  <a:cubicBezTo>
                    <a:pt x="72" y="24"/>
                    <a:pt x="56" y="40"/>
                    <a:pt x="36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52" name="Freeform 994"/>
            <p:cNvSpPr>
              <a:spLocks/>
            </p:cNvSpPr>
            <p:nvPr/>
          </p:nvSpPr>
          <p:spPr bwMode="auto">
            <a:xfrm>
              <a:off x="5375350" y="2316169"/>
              <a:ext cx="458791" cy="458788"/>
            </a:xfrm>
            <a:custGeom>
              <a:avLst/>
              <a:gdLst>
                <a:gd name="T0" fmla="*/ 4 w 144"/>
                <a:gd name="T1" fmla="*/ 144 h 144"/>
                <a:gd name="T2" fmla="*/ 0 w 144"/>
                <a:gd name="T3" fmla="*/ 140 h 144"/>
                <a:gd name="T4" fmla="*/ 0 w 144"/>
                <a:gd name="T5" fmla="*/ 72 h 144"/>
                <a:gd name="T6" fmla="*/ 72 w 144"/>
                <a:gd name="T7" fmla="*/ 0 h 144"/>
                <a:gd name="T8" fmla="*/ 144 w 144"/>
                <a:gd name="T9" fmla="*/ 72 h 144"/>
                <a:gd name="T10" fmla="*/ 144 w 144"/>
                <a:gd name="T11" fmla="*/ 140 h 144"/>
                <a:gd name="T12" fmla="*/ 140 w 144"/>
                <a:gd name="T13" fmla="*/ 144 h 144"/>
                <a:gd name="T14" fmla="*/ 136 w 144"/>
                <a:gd name="T15" fmla="*/ 140 h 144"/>
                <a:gd name="T16" fmla="*/ 136 w 144"/>
                <a:gd name="T17" fmla="*/ 72 h 144"/>
                <a:gd name="T18" fmla="*/ 72 w 144"/>
                <a:gd name="T19" fmla="*/ 8 h 144"/>
                <a:gd name="T20" fmla="*/ 8 w 144"/>
                <a:gd name="T21" fmla="*/ 72 h 144"/>
                <a:gd name="T22" fmla="*/ 8 w 144"/>
                <a:gd name="T23" fmla="*/ 140 h 144"/>
                <a:gd name="T24" fmla="*/ 4 w 144"/>
                <a:gd name="T25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4" h="144">
                  <a:moveTo>
                    <a:pt x="4" y="144"/>
                  </a:moveTo>
                  <a:cubicBezTo>
                    <a:pt x="2" y="144"/>
                    <a:pt x="0" y="142"/>
                    <a:pt x="0" y="140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32"/>
                    <a:pt x="32" y="0"/>
                    <a:pt x="72" y="0"/>
                  </a:cubicBezTo>
                  <a:cubicBezTo>
                    <a:pt x="112" y="0"/>
                    <a:pt x="144" y="32"/>
                    <a:pt x="144" y="72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2"/>
                    <a:pt x="142" y="144"/>
                    <a:pt x="140" y="144"/>
                  </a:cubicBezTo>
                  <a:cubicBezTo>
                    <a:pt x="138" y="144"/>
                    <a:pt x="136" y="142"/>
                    <a:pt x="136" y="140"/>
                  </a:cubicBezTo>
                  <a:cubicBezTo>
                    <a:pt x="136" y="72"/>
                    <a:pt x="136" y="72"/>
                    <a:pt x="136" y="72"/>
                  </a:cubicBezTo>
                  <a:cubicBezTo>
                    <a:pt x="136" y="37"/>
                    <a:pt x="107" y="8"/>
                    <a:pt x="72" y="8"/>
                  </a:cubicBezTo>
                  <a:cubicBezTo>
                    <a:pt x="37" y="8"/>
                    <a:pt x="8" y="37"/>
                    <a:pt x="8" y="72"/>
                  </a:cubicBezTo>
                  <a:cubicBezTo>
                    <a:pt x="8" y="140"/>
                    <a:pt x="8" y="140"/>
                    <a:pt x="8" y="140"/>
                  </a:cubicBezTo>
                  <a:cubicBezTo>
                    <a:pt x="8" y="142"/>
                    <a:pt x="6" y="144"/>
                    <a:pt x="4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099" name="Group 2098"/>
          <p:cNvGrpSpPr/>
          <p:nvPr/>
        </p:nvGrpSpPr>
        <p:grpSpPr>
          <a:xfrm>
            <a:off x="9015087" y="2701368"/>
            <a:ext cx="220169" cy="412065"/>
            <a:chOff x="2597203" y="3716345"/>
            <a:chExt cx="407991" cy="763588"/>
          </a:xfrm>
          <a:solidFill>
            <a:schemeClr val="accent1"/>
          </a:solidFill>
        </p:grpSpPr>
        <p:sp>
          <p:nvSpPr>
            <p:cNvPr id="2247" name="Freeform 995"/>
            <p:cNvSpPr>
              <a:spLocks noEditPoints="1"/>
            </p:cNvSpPr>
            <p:nvPr/>
          </p:nvSpPr>
          <p:spPr bwMode="auto">
            <a:xfrm>
              <a:off x="2597203" y="3716345"/>
              <a:ext cx="407991" cy="763588"/>
            </a:xfrm>
            <a:custGeom>
              <a:avLst/>
              <a:gdLst>
                <a:gd name="T0" fmla="*/ 109 w 128"/>
                <a:gd name="T1" fmla="*/ 240 h 240"/>
                <a:gd name="T2" fmla="*/ 19 w 128"/>
                <a:gd name="T3" fmla="*/ 240 h 240"/>
                <a:gd name="T4" fmla="*/ 0 w 128"/>
                <a:gd name="T5" fmla="*/ 221 h 240"/>
                <a:gd name="T6" fmla="*/ 0 w 128"/>
                <a:gd name="T7" fmla="*/ 19 h 240"/>
                <a:gd name="T8" fmla="*/ 19 w 128"/>
                <a:gd name="T9" fmla="*/ 0 h 240"/>
                <a:gd name="T10" fmla="*/ 109 w 128"/>
                <a:gd name="T11" fmla="*/ 0 h 240"/>
                <a:gd name="T12" fmla="*/ 128 w 128"/>
                <a:gd name="T13" fmla="*/ 19 h 240"/>
                <a:gd name="T14" fmla="*/ 128 w 128"/>
                <a:gd name="T15" fmla="*/ 221 h 240"/>
                <a:gd name="T16" fmla="*/ 109 w 128"/>
                <a:gd name="T17" fmla="*/ 240 h 240"/>
                <a:gd name="T18" fmla="*/ 19 w 128"/>
                <a:gd name="T19" fmla="*/ 8 h 240"/>
                <a:gd name="T20" fmla="*/ 8 w 128"/>
                <a:gd name="T21" fmla="*/ 19 h 240"/>
                <a:gd name="T22" fmla="*/ 8 w 128"/>
                <a:gd name="T23" fmla="*/ 221 h 240"/>
                <a:gd name="T24" fmla="*/ 19 w 128"/>
                <a:gd name="T25" fmla="*/ 232 h 240"/>
                <a:gd name="T26" fmla="*/ 109 w 128"/>
                <a:gd name="T27" fmla="*/ 232 h 240"/>
                <a:gd name="T28" fmla="*/ 120 w 128"/>
                <a:gd name="T29" fmla="*/ 221 h 240"/>
                <a:gd name="T30" fmla="*/ 120 w 128"/>
                <a:gd name="T31" fmla="*/ 19 h 240"/>
                <a:gd name="T32" fmla="*/ 109 w 128"/>
                <a:gd name="T33" fmla="*/ 8 h 240"/>
                <a:gd name="T34" fmla="*/ 19 w 128"/>
                <a:gd name="T35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8" h="240">
                  <a:moveTo>
                    <a:pt x="109" y="240"/>
                  </a:moveTo>
                  <a:cubicBezTo>
                    <a:pt x="19" y="240"/>
                    <a:pt x="19" y="240"/>
                    <a:pt x="19" y="240"/>
                  </a:cubicBezTo>
                  <a:cubicBezTo>
                    <a:pt x="9" y="240"/>
                    <a:pt x="0" y="231"/>
                    <a:pt x="0" y="221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9" y="0"/>
                    <a:pt x="128" y="9"/>
                    <a:pt x="128" y="19"/>
                  </a:cubicBezTo>
                  <a:cubicBezTo>
                    <a:pt x="128" y="221"/>
                    <a:pt x="128" y="221"/>
                    <a:pt x="128" y="221"/>
                  </a:cubicBezTo>
                  <a:cubicBezTo>
                    <a:pt x="128" y="231"/>
                    <a:pt x="119" y="240"/>
                    <a:pt x="109" y="240"/>
                  </a:cubicBezTo>
                  <a:close/>
                  <a:moveTo>
                    <a:pt x="19" y="8"/>
                  </a:moveTo>
                  <a:cubicBezTo>
                    <a:pt x="13" y="8"/>
                    <a:pt x="8" y="13"/>
                    <a:pt x="8" y="19"/>
                  </a:cubicBezTo>
                  <a:cubicBezTo>
                    <a:pt x="8" y="221"/>
                    <a:pt x="8" y="221"/>
                    <a:pt x="8" y="221"/>
                  </a:cubicBezTo>
                  <a:cubicBezTo>
                    <a:pt x="8" y="227"/>
                    <a:pt x="13" y="232"/>
                    <a:pt x="19" y="232"/>
                  </a:cubicBezTo>
                  <a:cubicBezTo>
                    <a:pt x="109" y="232"/>
                    <a:pt x="109" y="232"/>
                    <a:pt x="109" y="232"/>
                  </a:cubicBezTo>
                  <a:cubicBezTo>
                    <a:pt x="115" y="232"/>
                    <a:pt x="120" y="227"/>
                    <a:pt x="120" y="221"/>
                  </a:cubicBezTo>
                  <a:cubicBezTo>
                    <a:pt x="120" y="19"/>
                    <a:pt x="120" y="19"/>
                    <a:pt x="120" y="19"/>
                  </a:cubicBezTo>
                  <a:cubicBezTo>
                    <a:pt x="120" y="13"/>
                    <a:pt x="115" y="8"/>
                    <a:pt x="109" y="8"/>
                  </a:cubicBezTo>
                  <a:lnTo>
                    <a:pt x="19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48" name="Freeform 996"/>
            <p:cNvSpPr>
              <a:spLocks/>
            </p:cNvSpPr>
            <p:nvPr/>
          </p:nvSpPr>
          <p:spPr bwMode="auto">
            <a:xfrm>
              <a:off x="2749604" y="3792545"/>
              <a:ext cx="101601" cy="25400"/>
            </a:xfrm>
            <a:custGeom>
              <a:avLst/>
              <a:gdLst>
                <a:gd name="T0" fmla="*/ 28 w 32"/>
                <a:gd name="T1" fmla="*/ 8 h 8"/>
                <a:gd name="T2" fmla="*/ 4 w 32"/>
                <a:gd name="T3" fmla="*/ 8 h 8"/>
                <a:gd name="T4" fmla="*/ 0 w 32"/>
                <a:gd name="T5" fmla="*/ 4 h 8"/>
                <a:gd name="T6" fmla="*/ 4 w 32"/>
                <a:gd name="T7" fmla="*/ 0 h 8"/>
                <a:gd name="T8" fmla="*/ 28 w 32"/>
                <a:gd name="T9" fmla="*/ 0 h 8"/>
                <a:gd name="T10" fmla="*/ 32 w 32"/>
                <a:gd name="T11" fmla="*/ 4 h 8"/>
                <a:gd name="T12" fmla="*/ 28 w 32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8">
                  <a:moveTo>
                    <a:pt x="28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0" y="0"/>
                    <a:pt x="32" y="2"/>
                    <a:pt x="32" y="4"/>
                  </a:cubicBezTo>
                  <a:cubicBezTo>
                    <a:pt x="32" y="6"/>
                    <a:pt x="30" y="8"/>
                    <a:pt x="2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49" name="Oval 997"/>
            <p:cNvSpPr>
              <a:spLocks noChangeArrowheads="1"/>
            </p:cNvSpPr>
            <p:nvPr/>
          </p:nvSpPr>
          <p:spPr bwMode="auto">
            <a:xfrm>
              <a:off x="2775004" y="4378333"/>
              <a:ext cx="50800" cy="508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100" name="Group 2099"/>
          <p:cNvGrpSpPr/>
          <p:nvPr/>
        </p:nvGrpSpPr>
        <p:grpSpPr>
          <a:xfrm>
            <a:off x="9730422" y="2701368"/>
            <a:ext cx="302411" cy="412065"/>
            <a:chOff x="3922776" y="3716345"/>
            <a:chExt cx="560392" cy="763588"/>
          </a:xfrm>
          <a:solidFill>
            <a:schemeClr val="accent1"/>
          </a:solidFill>
        </p:grpSpPr>
        <p:sp>
          <p:nvSpPr>
            <p:cNvPr id="2244" name="Oval 998"/>
            <p:cNvSpPr>
              <a:spLocks noChangeArrowheads="1"/>
            </p:cNvSpPr>
            <p:nvPr/>
          </p:nvSpPr>
          <p:spPr bwMode="auto">
            <a:xfrm>
              <a:off x="4176778" y="4378333"/>
              <a:ext cx="50800" cy="508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45" name="Freeform 999"/>
            <p:cNvSpPr>
              <a:spLocks noEditPoints="1"/>
            </p:cNvSpPr>
            <p:nvPr/>
          </p:nvSpPr>
          <p:spPr bwMode="auto">
            <a:xfrm>
              <a:off x="3922776" y="3716345"/>
              <a:ext cx="560392" cy="763588"/>
            </a:xfrm>
            <a:custGeom>
              <a:avLst/>
              <a:gdLst>
                <a:gd name="T0" fmla="*/ 157 w 176"/>
                <a:gd name="T1" fmla="*/ 240 h 240"/>
                <a:gd name="T2" fmla="*/ 19 w 176"/>
                <a:gd name="T3" fmla="*/ 240 h 240"/>
                <a:gd name="T4" fmla="*/ 0 w 176"/>
                <a:gd name="T5" fmla="*/ 221 h 240"/>
                <a:gd name="T6" fmla="*/ 0 w 176"/>
                <a:gd name="T7" fmla="*/ 19 h 240"/>
                <a:gd name="T8" fmla="*/ 19 w 176"/>
                <a:gd name="T9" fmla="*/ 0 h 240"/>
                <a:gd name="T10" fmla="*/ 157 w 176"/>
                <a:gd name="T11" fmla="*/ 0 h 240"/>
                <a:gd name="T12" fmla="*/ 176 w 176"/>
                <a:gd name="T13" fmla="*/ 19 h 240"/>
                <a:gd name="T14" fmla="*/ 176 w 176"/>
                <a:gd name="T15" fmla="*/ 221 h 240"/>
                <a:gd name="T16" fmla="*/ 157 w 176"/>
                <a:gd name="T17" fmla="*/ 240 h 240"/>
                <a:gd name="T18" fmla="*/ 19 w 176"/>
                <a:gd name="T19" fmla="*/ 8 h 240"/>
                <a:gd name="T20" fmla="*/ 8 w 176"/>
                <a:gd name="T21" fmla="*/ 19 h 240"/>
                <a:gd name="T22" fmla="*/ 8 w 176"/>
                <a:gd name="T23" fmla="*/ 221 h 240"/>
                <a:gd name="T24" fmla="*/ 19 w 176"/>
                <a:gd name="T25" fmla="*/ 232 h 240"/>
                <a:gd name="T26" fmla="*/ 157 w 176"/>
                <a:gd name="T27" fmla="*/ 232 h 240"/>
                <a:gd name="T28" fmla="*/ 168 w 176"/>
                <a:gd name="T29" fmla="*/ 221 h 240"/>
                <a:gd name="T30" fmla="*/ 168 w 176"/>
                <a:gd name="T31" fmla="*/ 19 h 240"/>
                <a:gd name="T32" fmla="*/ 157 w 176"/>
                <a:gd name="T33" fmla="*/ 8 h 240"/>
                <a:gd name="T34" fmla="*/ 19 w 176"/>
                <a:gd name="T35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6" h="240">
                  <a:moveTo>
                    <a:pt x="157" y="240"/>
                  </a:moveTo>
                  <a:cubicBezTo>
                    <a:pt x="19" y="240"/>
                    <a:pt x="19" y="240"/>
                    <a:pt x="19" y="240"/>
                  </a:cubicBezTo>
                  <a:cubicBezTo>
                    <a:pt x="9" y="240"/>
                    <a:pt x="0" y="231"/>
                    <a:pt x="0" y="221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67" y="0"/>
                    <a:pt x="176" y="9"/>
                    <a:pt x="176" y="19"/>
                  </a:cubicBezTo>
                  <a:cubicBezTo>
                    <a:pt x="176" y="221"/>
                    <a:pt x="176" y="221"/>
                    <a:pt x="176" y="221"/>
                  </a:cubicBezTo>
                  <a:cubicBezTo>
                    <a:pt x="176" y="231"/>
                    <a:pt x="167" y="240"/>
                    <a:pt x="157" y="240"/>
                  </a:cubicBezTo>
                  <a:close/>
                  <a:moveTo>
                    <a:pt x="19" y="8"/>
                  </a:moveTo>
                  <a:cubicBezTo>
                    <a:pt x="13" y="8"/>
                    <a:pt x="8" y="13"/>
                    <a:pt x="8" y="19"/>
                  </a:cubicBezTo>
                  <a:cubicBezTo>
                    <a:pt x="8" y="221"/>
                    <a:pt x="8" y="221"/>
                    <a:pt x="8" y="221"/>
                  </a:cubicBezTo>
                  <a:cubicBezTo>
                    <a:pt x="8" y="227"/>
                    <a:pt x="13" y="232"/>
                    <a:pt x="19" y="232"/>
                  </a:cubicBezTo>
                  <a:cubicBezTo>
                    <a:pt x="157" y="232"/>
                    <a:pt x="157" y="232"/>
                    <a:pt x="157" y="232"/>
                  </a:cubicBezTo>
                  <a:cubicBezTo>
                    <a:pt x="163" y="232"/>
                    <a:pt x="168" y="227"/>
                    <a:pt x="168" y="221"/>
                  </a:cubicBezTo>
                  <a:cubicBezTo>
                    <a:pt x="168" y="19"/>
                    <a:pt x="168" y="19"/>
                    <a:pt x="168" y="19"/>
                  </a:cubicBezTo>
                  <a:cubicBezTo>
                    <a:pt x="168" y="13"/>
                    <a:pt x="163" y="8"/>
                    <a:pt x="157" y="8"/>
                  </a:cubicBezTo>
                  <a:lnTo>
                    <a:pt x="19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46" name="Freeform 1000"/>
            <p:cNvSpPr>
              <a:spLocks/>
            </p:cNvSpPr>
            <p:nvPr/>
          </p:nvSpPr>
          <p:spPr bwMode="auto">
            <a:xfrm>
              <a:off x="4154553" y="3779845"/>
              <a:ext cx="101601" cy="25400"/>
            </a:xfrm>
            <a:custGeom>
              <a:avLst/>
              <a:gdLst>
                <a:gd name="T0" fmla="*/ 28 w 32"/>
                <a:gd name="T1" fmla="*/ 8 h 8"/>
                <a:gd name="T2" fmla="*/ 4 w 32"/>
                <a:gd name="T3" fmla="*/ 8 h 8"/>
                <a:gd name="T4" fmla="*/ 0 w 32"/>
                <a:gd name="T5" fmla="*/ 4 h 8"/>
                <a:gd name="T6" fmla="*/ 4 w 32"/>
                <a:gd name="T7" fmla="*/ 0 h 8"/>
                <a:gd name="T8" fmla="*/ 28 w 32"/>
                <a:gd name="T9" fmla="*/ 0 h 8"/>
                <a:gd name="T10" fmla="*/ 32 w 32"/>
                <a:gd name="T11" fmla="*/ 4 h 8"/>
                <a:gd name="T12" fmla="*/ 28 w 32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8">
                  <a:moveTo>
                    <a:pt x="28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0" y="0"/>
                    <a:pt x="32" y="2"/>
                    <a:pt x="32" y="4"/>
                  </a:cubicBezTo>
                  <a:cubicBezTo>
                    <a:pt x="32" y="6"/>
                    <a:pt x="30" y="8"/>
                    <a:pt x="2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101" name="Group 2100"/>
          <p:cNvGrpSpPr/>
          <p:nvPr/>
        </p:nvGrpSpPr>
        <p:grpSpPr>
          <a:xfrm>
            <a:off x="10431195" y="2742489"/>
            <a:ext cx="412924" cy="336677"/>
            <a:chOff x="5221361" y="3792545"/>
            <a:chExt cx="765181" cy="623888"/>
          </a:xfrm>
          <a:solidFill>
            <a:schemeClr val="accent1"/>
          </a:solidFill>
        </p:grpSpPr>
        <p:sp>
          <p:nvSpPr>
            <p:cNvPr id="2241" name="Freeform 1001"/>
            <p:cNvSpPr>
              <a:spLocks noEditPoints="1"/>
            </p:cNvSpPr>
            <p:nvPr/>
          </p:nvSpPr>
          <p:spPr bwMode="auto">
            <a:xfrm>
              <a:off x="5221361" y="3792545"/>
              <a:ext cx="765181" cy="482600"/>
            </a:xfrm>
            <a:custGeom>
              <a:avLst/>
              <a:gdLst>
                <a:gd name="T0" fmla="*/ 228 w 240"/>
                <a:gd name="T1" fmla="*/ 152 h 152"/>
                <a:gd name="T2" fmla="*/ 12 w 240"/>
                <a:gd name="T3" fmla="*/ 152 h 152"/>
                <a:gd name="T4" fmla="*/ 0 w 240"/>
                <a:gd name="T5" fmla="*/ 140 h 152"/>
                <a:gd name="T6" fmla="*/ 0 w 240"/>
                <a:gd name="T7" fmla="*/ 12 h 152"/>
                <a:gd name="T8" fmla="*/ 12 w 240"/>
                <a:gd name="T9" fmla="*/ 0 h 152"/>
                <a:gd name="T10" fmla="*/ 228 w 240"/>
                <a:gd name="T11" fmla="*/ 0 h 152"/>
                <a:gd name="T12" fmla="*/ 240 w 240"/>
                <a:gd name="T13" fmla="*/ 12 h 152"/>
                <a:gd name="T14" fmla="*/ 240 w 240"/>
                <a:gd name="T15" fmla="*/ 140 h 152"/>
                <a:gd name="T16" fmla="*/ 228 w 240"/>
                <a:gd name="T17" fmla="*/ 152 h 152"/>
                <a:gd name="T18" fmla="*/ 12 w 240"/>
                <a:gd name="T19" fmla="*/ 8 h 152"/>
                <a:gd name="T20" fmla="*/ 8 w 240"/>
                <a:gd name="T21" fmla="*/ 12 h 152"/>
                <a:gd name="T22" fmla="*/ 8 w 240"/>
                <a:gd name="T23" fmla="*/ 140 h 152"/>
                <a:gd name="T24" fmla="*/ 12 w 240"/>
                <a:gd name="T25" fmla="*/ 144 h 152"/>
                <a:gd name="T26" fmla="*/ 228 w 240"/>
                <a:gd name="T27" fmla="*/ 144 h 152"/>
                <a:gd name="T28" fmla="*/ 232 w 240"/>
                <a:gd name="T29" fmla="*/ 140 h 152"/>
                <a:gd name="T30" fmla="*/ 232 w 240"/>
                <a:gd name="T31" fmla="*/ 12 h 152"/>
                <a:gd name="T32" fmla="*/ 228 w 240"/>
                <a:gd name="T33" fmla="*/ 8 h 152"/>
                <a:gd name="T34" fmla="*/ 12 w 240"/>
                <a:gd name="T35" fmla="*/ 8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0" h="152">
                  <a:moveTo>
                    <a:pt x="228" y="152"/>
                  </a:moveTo>
                  <a:cubicBezTo>
                    <a:pt x="12" y="152"/>
                    <a:pt x="12" y="152"/>
                    <a:pt x="12" y="152"/>
                  </a:cubicBezTo>
                  <a:cubicBezTo>
                    <a:pt x="5" y="152"/>
                    <a:pt x="0" y="147"/>
                    <a:pt x="0" y="14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35" y="0"/>
                    <a:pt x="240" y="5"/>
                    <a:pt x="240" y="12"/>
                  </a:cubicBezTo>
                  <a:cubicBezTo>
                    <a:pt x="240" y="140"/>
                    <a:pt x="240" y="140"/>
                    <a:pt x="240" y="140"/>
                  </a:cubicBezTo>
                  <a:cubicBezTo>
                    <a:pt x="240" y="147"/>
                    <a:pt x="235" y="152"/>
                    <a:pt x="228" y="152"/>
                  </a:cubicBezTo>
                  <a:close/>
                  <a:moveTo>
                    <a:pt x="12" y="8"/>
                  </a:moveTo>
                  <a:cubicBezTo>
                    <a:pt x="10" y="8"/>
                    <a:pt x="8" y="10"/>
                    <a:pt x="8" y="12"/>
                  </a:cubicBezTo>
                  <a:cubicBezTo>
                    <a:pt x="8" y="140"/>
                    <a:pt x="8" y="140"/>
                    <a:pt x="8" y="140"/>
                  </a:cubicBezTo>
                  <a:cubicBezTo>
                    <a:pt x="8" y="142"/>
                    <a:pt x="10" y="144"/>
                    <a:pt x="12" y="144"/>
                  </a:cubicBezTo>
                  <a:cubicBezTo>
                    <a:pt x="228" y="144"/>
                    <a:pt x="228" y="144"/>
                    <a:pt x="228" y="144"/>
                  </a:cubicBezTo>
                  <a:cubicBezTo>
                    <a:pt x="230" y="144"/>
                    <a:pt x="232" y="142"/>
                    <a:pt x="232" y="140"/>
                  </a:cubicBezTo>
                  <a:cubicBezTo>
                    <a:pt x="232" y="12"/>
                    <a:pt x="232" y="12"/>
                    <a:pt x="232" y="12"/>
                  </a:cubicBezTo>
                  <a:cubicBezTo>
                    <a:pt x="232" y="10"/>
                    <a:pt x="230" y="8"/>
                    <a:pt x="228" y="8"/>
                  </a:cubicBezTo>
                  <a:lnTo>
                    <a:pt x="12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42" name="Freeform 1002"/>
            <p:cNvSpPr>
              <a:spLocks/>
            </p:cNvSpPr>
            <p:nvPr/>
          </p:nvSpPr>
          <p:spPr bwMode="auto">
            <a:xfrm>
              <a:off x="5591251" y="4256096"/>
              <a:ext cx="25400" cy="150813"/>
            </a:xfrm>
            <a:custGeom>
              <a:avLst/>
              <a:gdLst>
                <a:gd name="T0" fmla="*/ 4 w 8"/>
                <a:gd name="T1" fmla="*/ 47 h 47"/>
                <a:gd name="T2" fmla="*/ 0 w 8"/>
                <a:gd name="T3" fmla="*/ 43 h 47"/>
                <a:gd name="T4" fmla="*/ 0 w 8"/>
                <a:gd name="T5" fmla="*/ 4 h 47"/>
                <a:gd name="T6" fmla="*/ 4 w 8"/>
                <a:gd name="T7" fmla="*/ 0 h 47"/>
                <a:gd name="T8" fmla="*/ 8 w 8"/>
                <a:gd name="T9" fmla="*/ 4 h 47"/>
                <a:gd name="T10" fmla="*/ 8 w 8"/>
                <a:gd name="T11" fmla="*/ 43 h 47"/>
                <a:gd name="T12" fmla="*/ 4 w 8"/>
                <a:gd name="T13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7">
                  <a:moveTo>
                    <a:pt x="4" y="47"/>
                  </a:moveTo>
                  <a:cubicBezTo>
                    <a:pt x="2" y="47"/>
                    <a:pt x="0" y="45"/>
                    <a:pt x="0" y="4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5"/>
                    <a:pt x="6" y="47"/>
                    <a:pt x="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43" name="Freeform 1003"/>
            <p:cNvSpPr>
              <a:spLocks/>
            </p:cNvSpPr>
            <p:nvPr/>
          </p:nvSpPr>
          <p:spPr bwMode="auto">
            <a:xfrm>
              <a:off x="5438850" y="4391033"/>
              <a:ext cx="331790" cy="25400"/>
            </a:xfrm>
            <a:custGeom>
              <a:avLst/>
              <a:gdLst>
                <a:gd name="T0" fmla="*/ 100 w 104"/>
                <a:gd name="T1" fmla="*/ 8 h 8"/>
                <a:gd name="T2" fmla="*/ 4 w 104"/>
                <a:gd name="T3" fmla="*/ 8 h 8"/>
                <a:gd name="T4" fmla="*/ 0 w 104"/>
                <a:gd name="T5" fmla="*/ 4 h 8"/>
                <a:gd name="T6" fmla="*/ 4 w 104"/>
                <a:gd name="T7" fmla="*/ 0 h 8"/>
                <a:gd name="T8" fmla="*/ 100 w 104"/>
                <a:gd name="T9" fmla="*/ 0 h 8"/>
                <a:gd name="T10" fmla="*/ 104 w 104"/>
                <a:gd name="T11" fmla="*/ 4 h 8"/>
                <a:gd name="T12" fmla="*/ 100 w 104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" h="8">
                  <a:moveTo>
                    <a:pt x="100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2" y="0"/>
                    <a:pt x="104" y="2"/>
                    <a:pt x="104" y="4"/>
                  </a:cubicBezTo>
                  <a:cubicBezTo>
                    <a:pt x="104" y="6"/>
                    <a:pt x="102" y="8"/>
                    <a:pt x="10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102" name="Group 2101"/>
          <p:cNvGrpSpPr/>
          <p:nvPr/>
        </p:nvGrpSpPr>
        <p:grpSpPr>
          <a:xfrm>
            <a:off x="7487608" y="2694514"/>
            <a:ext cx="233877" cy="412065"/>
            <a:chOff x="-233332" y="3703645"/>
            <a:chExt cx="433391" cy="763588"/>
          </a:xfrm>
          <a:solidFill>
            <a:schemeClr val="accent1"/>
          </a:solidFill>
        </p:grpSpPr>
        <p:sp>
          <p:nvSpPr>
            <p:cNvPr id="2239" name="Freeform 1004"/>
            <p:cNvSpPr>
              <a:spLocks noEditPoints="1"/>
            </p:cNvSpPr>
            <p:nvPr/>
          </p:nvSpPr>
          <p:spPr bwMode="auto">
            <a:xfrm>
              <a:off x="-233332" y="3703645"/>
              <a:ext cx="433391" cy="763588"/>
            </a:xfrm>
            <a:custGeom>
              <a:avLst/>
              <a:gdLst>
                <a:gd name="T0" fmla="*/ 68 w 136"/>
                <a:gd name="T1" fmla="*/ 240 h 240"/>
                <a:gd name="T2" fmla="*/ 0 w 136"/>
                <a:gd name="T3" fmla="*/ 174 h 240"/>
                <a:gd name="T4" fmla="*/ 0 w 136"/>
                <a:gd name="T5" fmla="*/ 66 h 240"/>
                <a:gd name="T6" fmla="*/ 68 w 136"/>
                <a:gd name="T7" fmla="*/ 0 h 240"/>
                <a:gd name="T8" fmla="*/ 136 w 136"/>
                <a:gd name="T9" fmla="*/ 66 h 240"/>
                <a:gd name="T10" fmla="*/ 136 w 136"/>
                <a:gd name="T11" fmla="*/ 174 h 240"/>
                <a:gd name="T12" fmla="*/ 68 w 136"/>
                <a:gd name="T13" fmla="*/ 240 h 240"/>
                <a:gd name="T14" fmla="*/ 68 w 136"/>
                <a:gd name="T15" fmla="*/ 8 h 240"/>
                <a:gd name="T16" fmla="*/ 8 w 136"/>
                <a:gd name="T17" fmla="*/ 66 h 240"/>
                <a:gd name="T18" fmla="*/ 8 w 136"/>
                <a:gd name="T19" fmla="*/ 174 h 240"/>
                <a:gd name="T20" fmla="*/ 68 w 136"/>
                <a:gd name="T21" fmla="*/ 232 h 240"/>
                <a:gd name="T22" fmla="*/ 128 w 136"/>
                <a:gd name="T23" fmla="*/ 174 h 240"/>
                <a:gd name="T24" fmla="*/ 128 w 136"/>
                <a:gd name="T25" fmla="*/ 66 h 240"/>
                <a:gd name="T26" fmla="*/ 68 w 136"/>
                <a:gd name="T27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6" h="240">
                  <a:moveTo>
                    <a:pt x="68" y="240"/>
                  </a:moveTo>
                  <a:cubicBezTo>
                    <a:pt x="31" y="240"/>
                    <a:pt x="0" y="210"/>
                    <a:pt x="0" y="174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30"/>
                    <a:pt x="31" y="0"/>
                    <a:pt x="68" y="0"/>
                  </a:cubicBezTo>
                  <a:cubicBezTo>
                    <a:pt x="105" y="0"/>
                    <a:pt x="136" y="30"/>
                    <a:pt x="136" y="66"/>
                  </a:cubicBezTo>
                  <a:cubicBezTo>
                    <a:pt x="136" y="174"/>
                    <a:pt x="136" y="174"/>
                    <a:pt x="136" y="174"/>
                  </a:cubicBezTo>
                  <a:cubicBezTo>
                    <a:pt x="136" y="210"/>
                    <a:pt x="105" y="240"/>
                    <a:pt x="68" y="240"/>
                  </a:cubicBezTo>
                  <a:close/>
                  <a:moveTo>
                    <a:pt x="68" y="8"/>
                  </a:moveTo>
                  <a:cubicBezTo>
                    <a:pt x="35" y="8"/>
                    <a:pt x="8" y="34"/>
                    <a:pt x="8" y="66"/>
                  </a:cubicBezTo>
                  <a:cubicBezTo>
                    <a:pt x="8" y="174"/>
                    <a:pt x="8" y="174"/>
                    <a:pt x="8" y="174"/>
                  </a:cubicBezTo>
                  <a:cubicBezTo>
                    <a:pt x="8" y="206"/>
                    <a:pt x="35" y="232"/>
                    <a:pt x="68" y="232"/>
                  </a:cubicBezTo>
                  <a:cubicBezTo>
                    <a:pt x="101" y="232"/>
                    <a:pt x="128" y="206"/>
                    <a:pt x="128" y="174"/>
                  </a:cubicBezTo>
                  <a:cubicBezTo>
                    <a:pt x="128" y="66"/>
                    <a:pt x="128" y="66"/>
                    <a:pt x="128" y="66"/>
                  </a:cubicBezTo>
                  <a:cubicBezTo>
                    <a:pt x="128" y="34"/>
                    <a:pt x="101" y="8"/>
                    <a:pt x="6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40" name="Freeform 1005"/>
            <p:cNvSpPr>
              <a:spLocks/>
            </p:cNvSpPr>
            <p:nvPr/>
          </p:nvSpPr>
          <p:spPr bwMode="auto">
            <a:xfrm>
              <a:off x="-41243" y="3830645"/>
              <a:ext cx="50800" cy="165100"/>
            </a:xfrm>
            <a:custGeom>
              <a:avLst/>
              <a:gdLst>
                <a:gd name="T0" fmla="*/ 8 w 16"/>
                <a:gd name="T1" fmla="*/ 52 h 52"/>
                <a:gd name="T2" fmla="*/ 0 w 16"/>
                <a:gd name="T3" fmla="*/ 44 h 52"/>
                <a:gd name="T4" fmla="*/ 0 w 16"/>
                <a:gd name="T5" fmla="*/ 8 h 52"/>
                <a:gd name="T6" fmla="*/ 8 w 16"/>
                <a:gd name="T7" fmla="*/ 0 h 52"/>
                <a:gd name="T8" fmla="*/ 16 w 16"/>
                <a:gd name="T9" fmla="*/ 8 h 52"/>
                <a:gd name="T10" fmla="*/ 16 w 16"/>
                <a:gd name="T11" fmla="*/ 44 h 52"/>
                <a:gd name="T12" fmla="*/ 8 w 16"/>
                <a:gd name="T13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52">
                  <a:moveTo>
                    <a:pt x="8" y="52"/>
                  </a:moveTo>
                  <a:cubicBezTo>
                    <a:pt x="4" y="52"/>
                    <a:pt x="0" y="48"/>
                    <a:pt x="0" y="4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2" y="0"/>
                    <a:pt x="16" y="4"/>
                    <a:pt x="16" y="8"/>
                  </a:cubicBezTo>
                  <a:cubicBezTo>
                    <a:pt x="16" y="44"/>
                    <a:pt x="16" y="44"/>
                    <a:pt x="16" y="44"/>
                  </a:cubicBezTo>
                  <a:cubicBezTo>
                    <a:pt x="16" y="48"/>
                    <a:pt x="12" y="52"/>
                    <a:pt x="8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103" name="Group 2102"/>
          <p:cNvGrpSpPr/>
          <p:nvPr/>
        </p:nvGrpSpPr>
        <p:grpSpPr>
          <a:xfrm>
            <a:off x="8161823" y="2697941"/>
            <a:ext cx="412924" cy="415492"/>
            <a:chOff x="1016040" y="3709995"/>
            <a:chExt cx="765181" cy="769938"/>
          </a:xfrm>
          <a:solidFill>
            <a:schemeClr val="accent1"/>
          </a:solidFill>
        </p:grpSpPr>
        <p:sp>
          <p:nvSpPr>
            <p:cNvPr id="2231" name="Freeform 1006"/>
            <p:cNvSpPr>
              <a:spLocks/>
            </p:cNvSpPr>
            <p:nvPr/>
          </p:nvSpPr>
          <p:spPr bwMode="auto">
            <a:xfrm>
              <a:off x="1016040" y="3709995"/>
              <a:ext cx="765181" cy="769938"/>
            </a:xfrm>
            <a:custGeom>
              <a:avLst/>
              <a:gdLst>
                <a:gd name="T0" fmla="*/ 91 w 240"/>
                <a:gd name="T1" fmla="*/ 242 h 242"/>
                <a:gd name="T2" fmla="*/ 77 w 240"/>
                <a:gd name="T3" fmla="*/ 236 h 242"/>
                <a:gd name="T4" fmla="*/ 6 w 240"/>
                <a:gd name="T5" fmla="*/ 165 h 242"/>
                <a:gd name="T6" fmla="*/ 0 w 240"/>
                <a:gd name="T7" fmla="*/ 151 h 242"/>
                <a:gd name="T8" fmla="*/ 6 w 240"/>
                <a:gd name="T9" fmla="*/ 138 h 242"/>
                <a:gd name="T10" fmla="*/ 136 w 240"/>
                <a:gd name="T11" fmla="*/ 8 h 242"/>
                <a:gd name="T12" fmla="*/ 163 w 240"/>
                <a:gd name="T13" fmla="*/ 8 h 242"/>
                <a:gd name="T14" fmla="*/ 234 w 240"/>
                <a:gd name="T15" fmla="*/ 79 h 242"/>
                <a:gd name="T16" fmla="*/ 240 w 240"/>
                <a:gd name="T17" fmla="*/ 93 h 242"/>
                <a:gd name="T18" fmla="*/ 234 w 240"/>
                <a:gd name="T19" fmla="*/ 106 h 242"/>
                <a:gd name="T20" fmla="*/ 222 w 240"/>
                <a:gd name="T21" fmla="*/ 118 h 242"/>
                <a:gd name="T22" fmla="*/ 193 w 240"/>
                <a:gd name="T23" fmla="*/ 129 h 242"/>
                <a:gd name="T24" fmla="*/ 158 w 240"/>
                <a:gd name="T25" fmla="*/ 126 h 242"/>
                <a:gd name="T26" fmla="*/ 154 w 240"/>
                <a:gd name="T27" fmla="*/ 122 h 242"/>
                <a:gd name="T28" fmla="*/ 159 w 240"/>
                <a:gd name="T29" fmla="*/ 118 h 242"/>
                <a:gd name="T30" fmla="*/ 194 w 240"/>
                <a:gd name="T31" fmla="*/ 121 h 242"/>
                <a:gd name="T32" fmla="*/ 217 w 240"/>
                <a:gd name="T33" fmla="*/ 113 h 242"/>
                <a:gd name="T34" fmla="*/ 229 w 240"/>
                <a:gd name="T35" fmla="*/ 101 h 242"/>
                <a:gd name="T36" fmla="*/ 232 w 240"/>
                <a:gd name="T37" fmla="*/ 93 h 242"/>
                <a:gd name="T38" fmla="*/ 229 w 240"/>
                <a:gd name="T39" fmla="*/ 85 h 242"/>
                <a:gd name="T40" fmla="*/ 157 w 240"/>
                <a:gd name="T41" fmla="*/ 13 h 242"/>
                <a:gd name="T42" fmla="*/ 141 w 240"/>
                <a:gd name="T43" fmla="*/ 13 h 242"/>
                <a:gd name="T44" fmla="*/ 11 w 240"/>
                <a:gd name="T45" fmla="*/ 143 h 242"/>
                <a:gd name="T46" fmla="*/ 8 w 240"/>
                <a:gd name="T47" fmla="*/ 151 h 242"/>
                <a:gd name="T48" fmla="*/ 11 w 240"/>
                <a:gd name="T49" fmla="*/ 159 h 242"/>
                <a:gd name="T50" fmla="*/ 83 w 240"/>
                <a:gd name="T51" fmla="*/ 231 h 242"/>
                <a:gd name="T52" fmla="*/ 99 w 240"/>
                <a:gd name="T53" fmla="*/ 231 h 242"/>
                <a:gd name="T54" fmla="*/ 118 w 240"/>
                <a:gd name="T55" fmla="*/ 211 h 242"/>
                <a:gd name="T56" fmla="*/ 124 w 240"/>
                <a:gd name="T57" fmla="*/ 189 h 242"/>
                <a:gd name="T58" fmla="*/ 116 w 240"/>
                <a:gd name="T59" fmla="*/ 161 h 242"/>
                <a:gd name="T60" fmla="*/ 119 w 240"/>
                <a:gd name="T61" fmla="*/ 156 h 242"/>
                <a:gd name="T62" fmla="*/ 124 w 240"/>
                <a:gd name="T63" fmla="*/ 159 h 242"/>
                <a:gd name="T64" fmla="*/ 132 w 240"/>
                <a:gd name="T65" fmla="*/ 187 h 242"/>
                <a:gd name="T66" fmla="*/ 124 w 240"/>
                <a:gd name="T67" fmla="*/ 217 h 242"/>
                <a:gd name="T68" fmla="*/ 104 w 240"/>
                <a:gd name="T69" fmla="*/ 236 h 242"/>
                <a:gd name="T70" fmla="*/ 91 w 240"/>
                <a:gd name="T71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40" h="242">
                  <a:moveTo>
                    <a:pt x="91" y="242"/>
                  </a:moveTo>
                  <a:cubicBezTo>
                    <a:pt x="86" y="242"/>
                    <a:pt x="81" y="240"/>
                    <a:pt x="77" y="236"/>
                  </a:cubicBezTo>
                  <a:cubicBezTo>
                    <a:pt x="6" y="165"/>
                    <a:pt x="6" y="165"/>
                    <a:pt x="6" y="165"/>
                  </a:cubicBezTo>
                  <a:cubicBezTo>
                    <a:pt x="2" y="161"/>
                    <a:pt x="0" y="156"/>
                    <a:pt x="0" y="151"/>
                  </a:cubicBezTo>
                  <a:cubicBezTo>
                    <a:pt x="0" y="146"/>
                    <a:pt x="2" y="141"/>
                    <a:pt x="6" y="138"/>
                  </a:cubicBezTo>
                  <a:cubicBezTo>
                    <a:pt x="136" y="8"/>
                    <a:pt x="136" y="8"/>
                    <a:pt x="136" y="8"/>
                  </a:cubicBezTo>
                  <a:cubicBezTo>
                    <a:pt x="143" y="0"/>
                    <a:pt x="155" y="0"/>
                    <a:pt x="163" y="8"/>
                  </a:cubicBezTo>
                  <a:cubicBezTo>
                    <a:pt x="234" y="79"/>
                    <a:pt x="234" y="79"/>
                    <a:pt x="234" y="79"/>
                  </a:cubicBezTo>
                  <a:cubicBezTo>
                    <a:pt x="238" y="83"/>
                    <a:pt x="240" y="88"/>
                    <a:pt x="240" y="93"/>
                  </a:cubicBezTo>
                  <a:cubicBezTo>
                    <a:pt x="240" y="98"/>
                    <a:pt x="238" y="103"/>
                    <a:pt x="234" y="106"/>
                  </a:cubicBezTo>
                  <a:cubicBezTo>
                    <a:pt x="222" y="118"/>
                    <a:pt x="222" y="118"/>
                    <a:pt x="222" y="118"/>
                  </a:cubicBezTo>
                  <a:cubicBezTo>
                    <a:pt x="216" y="125"/>
                    <a:pt x="203" y="130"/>
                    <a:pt x="193" y="129"/>
                  </a:cubicBezTo>
                  <a:cubicBezTo>
                    <a:pt x="158" y="126"/>
                    <a:pt x="158" y="126"/>
                    <a:pt x="158" y="126"/>
                  </a:cubicBezTo>
                  <a:cubicBezTo>
                    <a:pt x="156" y="126"/>
                    <a:pt x="154" y="124"/>
                    <a:pt x="154" y="122"/>
                  </a:cubicBezTo>
                  <a:cubicBezTo>
                    <a:pt x="154" y="119"/>
                    <a:pt x="156" y="118"/>
                    <a:pt x="159" y="118"/>
                  </a:cubicBezTo>
                  <a:cubicBezTo>
                    <a:pt x="194" y="121"/>
                    <a:pt x="194" y="121"/>
                    <a:pt x="194" y="121"/>
                  </a:cubicBezTo>
                  <a:cubicBezTo>
                    <a:pt x="201" y="122"/>
                    <a:pt x="212" y="118"/>
                    <a:pt x="217" y="113"/>
                  </a:cubicBezTo>
                  <a:cubicBezTo>
                    <a:pt x="229" y="101"/>
                    <a:pt x="229" y="101"/>
                    <a:pt x="229" y="101"/>
                  </a:cubicBezTo>
                  <a:cubicBezTo>
                    <a:pt x="231" y="99"/>
                    <a:pt x="232" y="96"/>
                    <a:pt x="232" y="93"/>
                  </a:cubicBezTo>
                  <a:cubicBezTo>
                    <a:pt x="232" y="90"/>
                    <a:pt x="231" y="87"/>
                    <a:pt x="229" y="85"/>
                  </a:cubicBezTo>
                  <a:cubicBezTo>
                    <a:pt x="157" y="13"/>
                    <a:pt x="157" y="13"/>
                    <a:pt x="157" y="13"/>
                  </a:cubicBezTo>
                  <a:cubicBezTo>
                    <a:pt x="153" y="9"/>
                    <a:pt x="146" y="9"/>
                    <a:pt x="141" y="13"/>
                  </a:cubicBezTo>
                  <a:cubicBezTo>
                    <a:pt x="11" y="143"/>
                    <a:pt x="11" y="143"/>
                    <a:pt x="11" y="143"/>
                  </a:cubicBezTo>
                  <a:cubicBezTo>
                    <a:pt x="9" y="145"/>
                    <a:pt x="8" y="148"/>
                    <a:pt x="8" y="151"/>
                  </a:cubicBezTo>
                  <a:cubicBezTo>
                    <a:pt x="8" y="154"/>
                    <a:pt x="9" y="157"/>
                    <a:pt x="11" y="159"/>
                  </a:cubicBezTo>
                  <a:cubicBezTo>
                    <a:pt x="83" y="231"/>
                    <a:pt x="83" y="231"/>
                    <a:pt x="83" y="231"/>
                  </a:cubicBezTo>
                  <a:cubicBezTo>
                    <a:pt x="87" y="235"/>
                    <a:pt x="95" y="235"/>
                    <a:pt x="99" y="231"/>
                  </a:cubicBezTo>
                  <a:cubicBezTo>
                    <a:pt x="118" y="211"/>
                    <a:pt x="118" y="211"/>
                    <a:pt x="118" y="211"/>
                  </a:cubicBezTo>
                  <a:cubicBezTo>
                    <a:pt x="123" y="206"/>
                    <a:pt x="126" y="196"/>
                    <a:pt x="124" y="189"/>
                  </a:cubicBezTo>
                  <a:cubicBezTo>
                    <a:pt x="116" y="161"/>
                    <a:pt x="116" y="161"/>
                    <a:pt x="116" y="161"/>
                  </a:cubicBezTo>
                  <a:cubicBezTo>
                    <a:pt x="116" y="159"/>
                    <a:pt x="117" y="157"/>
                    <a:pt x="119" y="156"/>
                  </a:cubicBezTo>
                  <a:cubicBezTo>
                    <a:pt x="121" y="156"/>
                    <a:pt x="123" y="157"/>
                    <a:pt x="124" y="159"/>
                  </a:cubicBezTo>
                  <a:cubicBezTo>
                    <a:pt x="132" y="187"/>
                    <a:pt x="132" y="187"/>
                    <a:pt x="132" y="187"/>
                  </a:cubicBezTo>
                  <a:cubicBezTo>
                    <a:pt x="134" y="197"/>
                    <a:pt x="131" y="210"/>
                    <a:pt x="124" y="217"/>
                  </a:cubicBezTo>
                  <a:cubicBezTo>
                    <a:pt x="104" y="236"/>
                    <a:pt x="104" y="236"/>
                    <a:pt x="104" y="236"/>
                  </a:cubicBezTo>
                  <a:cubicBezTo>
                    <a:pt x="101" y="240"/>
                    <a:pt x="96" y="242"/>
                    <a:pt x="91" y="2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32" name="Freeform 1007"/>
            <p:cNvSpPr>
              <a:spLocks/>
            </p:cNvSpPr>
            <p:nvPr/>
          </p:nvSpPr>
          <p:spPr bwMode="auto">
            <a:xfrm>
              <a:off x="1181142" y="4135446"/>
              <a:ext cx="128589" cy="127000"/>
            </a:xfrm>
            <a:custGeom>
              <a:avLst/>
              <a:gdLst>
                <a:gd name="T0" fmla="*/ 4 w 40"/>
                <a:gd name="T1" fmla="*/ 40 h 40"/>
                <a:gd name="T2" fmla="*/ 1 w 40"/>
                <a:gd name="T3" fmla="*/ 39 h 40"/>
                <a:gd name="T4" fmla="*/ 1 w 40"/>
                <a:gd name="T5" fmla="*/ 33 h 40"/>
                <a:gd name="T6" fmla="*/ 33 w 40"/>
                <a:gd name="T7" fmla="*/ 1 h 40"/>
                <a:gd name="T8" fmla="*/ 39 w 40"/>
                <a:gd name="T9" fmla="*/ 1 h 40"/>
                <a:gd name="T10" fmla="*/ 39 w 40"/>
                <a:gd name="T11" fmla="*/ 7 h 40"/>
                <a:gd name="T12" fmla="*/ 7 w 40"/>
                <a:gd name="T13" fmla="*/ 39 h 40"/>
                <a:gd name="T14" fmla="*/ 4 w 40"/>
                <a:gd name="T1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40">
                  <a:moveTo>
                    <a:pt x="4" y="40"/>
                  </a:moveTo>
                  <a:cubicBezTo>
                    <a:pt x="3" y="40"/>
                    <a:pt x="2" y="40"/>
                    <a:pt x="1" y="39"/>
                  </a:cubicBezTo>
                  <a:cubicBezTo>
                    <a:pt x="0" y="37"/>
                    <a:pt x="0" y="35"/>
                    <a:pt x="1" y="33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5" y="0"/>
                    <a:pt x="37" y="0"/>
                    <a:pt x="39" y="1"/>
                  </a:cubicBezTo>
                  <a:cubicBezTo>
                    <a:pt x="40" y="3"/>
                    <a:pt x="40" y="5"/>
                    <a:pt x="39" y="7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6" y="40"/>
                    <a:pt x="5" y="40"/>
                    <a:pt x="4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33" name="Freeform 1008"/>
            <p:cNvSpPr>
              <a:spLocks/>
            </p:cNvSpPr>
            <p:nvPr/>
          </p:nvSpPr>
          <p:spPr bwMode="auto">
            <a:xfrm>
              <a:off x="1181142" y="4135446"/>
              <a:ext cx="128589" cy="127000"/>
            </a:xfrm>
            <a:custGeom>
              <a:avLst/>
              <a:gdLst>
                <a:gd name="T0" fmla="*/ 36 w 40"/>
                <a:gd name="T1" fmla="*/ 40 h 40"/>
                <a:gd name="T2" fmla="*/ 33 w 40"/>
                <a:gd name="T3" fmla="*/ 39 h 40"/>
                <a:gd name="T4" fmla="*/ 1 w 40"/>
                <a:gd name="T5" fmla="*/ 7 h 40"/>
                <a:gd name="T6" fmla="*/ 1 w 40"/>
                <a:gd name="T7" fmla="*/ 1 h 40"/>
                <a:gd name="T8" fmla="*/ 7 w 40"/>
                <a:gd name="T9" fmla="*/ 1 h 40"/>
                <a:gd name="T10" fmla="*/ 39 w 40"/>
                <a:gd name="T11" fmla="*/ 33 h 40"/>
                <a:gd name="T12" fmla="*/ 39 w 40"/>
                <a:gd name="T13" fmla="*/ 39 h 40"/>
                <a:gd name="T14" fmla="*/ 36 w 40"/>
                <a:gd name="T1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40">
                  <a:moveTo>
                    <a:pt x="36" y="40"/>
                  </a:moveTo>
                  <a:cubicBezTo>
                    <a:pt x="35" y="40"/>
                    <a:pt x="34" y="40"/>
                    <a:pt x="33" y="39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5"/>
                    <a:pt x="40" y="37"/>
                    <a:pt x="39" y="39"/>
                  </a:cubicBezTo>
                  <a:cubicBezTo>
                    <a:pt x="38" y="40"/>
                    <a:pt x="37" y="40"/>
                    <a:pt x="36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34" name="Freeform 1009"/>
            <p:cNvSpPr>
              <a:spLocks/>
            </p:cNvSpPr>
            <p:nvPr/>
          </p:nvSpPr>
          <p:spPr bwMode="auto">
            <a:xfrm>
              <a:off x="1385931" y="4084646"/>
              <a:ext cx="149226" cy="149225"/>
            </a:xfrm>
            <a:custGeom>
              <a:avLst/>
              <a:gdLst>
                <a:gd name="T0" fmla="*/ 4 w 47"/>
                <a:gd name="T1" fmla="*/ 47 h 47"/>
                <a:gd name="T2" fmla="*/ 1 w 47"/>
                <a:gd name="T3" fmla="*/ 45 h 47"/>
                <a:gd name="T4" fmla="*/ 1 w 47"/>
                <a:gd name="T5" fmla="*/ 40 h 47"/>
                <a:gd name="T6" fmla="*/ 40 w 47"/>
                <a:gd name="T7" fmla="*/ 1 h 47"/>
                <a:gd name="T8" fmla="*/ 45 w 47"/>
                <a:gd name="T9" fmla="*/ 1 h 47"/>
                <a:gd name="T10" fmla="*/ 45 w 47"/>
                <a:gd name="T11" fmla="*/ 7 h 47"/>
                <a:gd name="T12" fmla="*/ 7 w 47"/>
                <a:gd name="T13" fmla="*/ 45 h 47"/>
                <a:gd name="T14" fmla="*/ 4 w 47"/>
                <a:gd name="T15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47">
                  <a:moveTo>
                    <a:pt x="4" y="47"/>
                  </a:moveTo>
                  <a:cubicBezTo>
                    <a:pt x="3" y="47"/>
                    <a:pt x="2" y="46"/>
                    <a:pt x="1" y="45"/>
                  </a:cubicBezTo>
                  <a:cubicBezTo>
                    <a:pt x="0" y="44"/>
                    <a:pt x="0" y="41"/>
                    <a:pt x="1" y="40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41" y="0"/>
                    <a:pt x="44" y="0"/>
                    <a:pt x="45" y="1"/>
                  </a:cubicBezTo>
                  <a:cubicBezTo>
                    <a:pt x="47" y="3"/>
                    <a:pt x="47" y="5"/>
                    <a:pt x="45" y="7"/>
                  </a:cubicBezTo>
                  <a:cubicBezTo>
                    <a:pt x="7" y="45"/>
                    <a:pt x="7" y="45"/>
                    <a:pt x="7" y="45"/>
                  </a:cubicBezTo>
                  <a:cubicBezTo>
                    <a:pt x="6" y="46"/>
                    <a:pt x="5" y="47"/>
                    <a:pt x="4" y="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35" name="Rectangle 1010"/>
            <p:cNvSpPr>
              <a:spLocks noChangeArrowheads="1"/>
            </p:cNvSpPr>
            <p:nvPr/>
          </p:nvSpPr>
          <p:spPr bwMode="auto">
            <a:xfrm>
              <a:off x="1436731" y="3881445"/>
              <a:ext cx="50800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36" name="Rectangle 1011"/>
            <p:cNvSpPr>
              <a:spLocks noChangeArrowheads="1"/>
            </p:cNvSpPr>
            <p:nvPr/>
          </p:nvSpPr>
          <p:spPr bwMode="auto">
            <a:xfrm>
              <a:off x="1538332" y="3881445"/>
              <a:ext cx="50800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37" name="Rectangle 1012"/>
            <p:cNvSpPr>
              <a:spLocks noChangeArrowheads="1"/>
            </p:cNvSpPr>
            <p:nvPr/>
          </p:nvSpPr>
          <p:spPr bwMode="auto">
            <a:xfrm>
              <a:off x="1436731" y="3983045"/>
              <a:ext cx="50800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38" name="Rectangle 1013"/>
            <p:cNvSpPr>
              <a:spLocks noChangeArrowheads="1"/>
            </p:cNvSpPr>
            <p:nvPr/>
          </p:nvSpPr>
          <p:spPr bwMode="auto">
            <a:xfrm>
              <a:off x="1538332" y="3983045"/>
              <a:ext cx="50800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104" name="Group 2103"/>
          <p:cNvGrpSpPr/>
          <p:nvPr/>
        </p:nvGrpSpPr>
        <p:grpSpPr>
          <a:xfrm>
            <a:off x="7405366" y="3456107"/>
            <a:ext cx="412924" cy="412064"/>
            <a:chOff x="-385733" y="5114934"/>
            <a:chExt cx="765181" cy="763587"/>
          </a:xfrm>
          <a:solidFill>
            <a:schemeClr val="accent1"/>
          </a:solidFill>
        </p:grpSpPr>
        <p:sp>
          <p:nvSpPr>
            <p:cNvPr id="2228" name="Freeform 1014"/>
            <p:cNvSpPr>
              <a:spLocks/>
            </p:cNvSpPr>
            <p:nvPr/>
          </p:nvSpPr>
          <p:spPr bwMode="auto">
            <a:xfrm>
              <a:off x="-385733" y="5243521"/>
              <a:ext cx="636592" cy="635000"/>
            </a:xfrm>
            <a:custGeom>
              <a:avLst/>
              <a:gdLst>
                <a:gd name="T0" fmla="*/ 196 w 200"/>
                <a:gd name="T1" fmla="*/ 200 h 200"/>
                <a:gd name="T2" fmla="*/ 192 w 200"/>
                <a:gd name="T3" fmla="*/ 196 h 200"/>
                <a:gd name="T4" fmla="*/ 192 w 200"/>
                <a:gd name="T5" fmla="*/ 12 h 200"/>
                <a:gd name="T6" fmla="*/ 188 w 200"/>
                <a:gd name="T7" fmla="*/ 8 h 200"/>
                <a:gd name="T8" fmla="*/ 4 w 200"/>
                <a:gd name="T9" fmla="*/ 8 h 200"/>
                <a:gd name="T10" fmla="*/ 0 w 200"/>
                <a:gd name="T11" fmla="*/ 4 h 200"/>
                <a:gd name="T12" fmla="*/ 4 w 200"/>
                <a:gd name="T13" fmla="*/ 0 h 200"/>
                <a:gd name="T14" fmla="*/ 188 w 200"/>
                <a:gd name="T15" fmla="*/ 0 h 200"/>
                <a:gd name="T16" fmla="*/ 200 w 200"/>
                <a:gd name="T17" fmla="*/ 12 h 200"/>
                <a:gd name="T18" fmla="*/ 200 w 200"/>
                <a:gd name="T19" fmla="*/ 196 h 200"/>
                <a:gd name="T20" fmla="*/ 196 w 200"/>
                <a:gd name="T21" fmla="*/ 2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0" h="200">
                  <a:moveTo>
                    <a:pt x="196" y="200"/>
                  </a:moveTo>
                  <a:cubicBezTo>
                    <a:pt x="194" y="200"/>
                    <a:pt x="192" y="198"/>
                    <a:pt x="192" y="196"/>
                  </a:cubicBezTo>
                  <a:cubicBezTo>
                    <a:pt x="192" y="12"/>
                    <a:pt x="192" y="12"/>
                    <a:pt x="192" y="12"/>
                  </a:cubicBezTo>
                  <a:cubicBezTo>
                    <a:pt x="192" y="10"/>
                    <a:pt x="190" y="8"/>
                    <a:pt x="188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5" y="0"/>
                    <a:pt x="200" y="5"/>
                    <a:pt x="200" y="12"/>
                  </a:cubicBezTo>
                  <a:cubicBezTo>
                    <a:pt x="200" y="196"/>
                    <a:pt x="200" y="196"/>
                    <a:pt x="200" y="196"/>
                  </a:cubicBezTo>
                  <a:cubicBezTo>
                    <a:pt x="200" y="198"/>
                    <a:pt x="198" y="200"/>
                    <a:pt x="196" y="2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29" name="Freeform 1015"/>
            <p:cNvSpPr>
              <a:spLocks/>
            </p:cNvSpPr>
            <p:nvPr/>
          </p:nvSpPr>
          <p:spPr bwMode="auto">
            <a:xfrm>
              <a:off x="-258732" y="5114934"/>
              <a:ext cx="638180" cy="636588"/>
            </a:xfrm>
            <a:custGeom>
              <a:avLst/>
              <a:gdLst>
                <a:gd name="T0" fmla="*/ 196 w 200"/>
                <a:gd name="T1" fmla="*/ 200 h 200"/>
                <a:gd name="T2" fmla="*/ 12 w 200"/>
                <a:gd name="T3" fmla="*/ 200 h 200"/>
                <a:gd name="T4" fmla="*/ 0 w 200"/>
                <a:gd name="T5" fmla="*/ 188 h 200"/>
                <a:gd name="T6" fmla="*/ 0 w 200"/>
                <a:gd name="T7" fmla="*/ 4 h 200"/>
                <a:gd name="T8" fmla="*/ 4 w 200"/>
                <a:gd name="T9" fmla="*/ 0 h 200"/>
                <a:gd name="T10" fmla="*/ 8 w 200"/>
                <a:gd name="T11" fmla="*/ 4 h 200"/>
                <a:gd name="T12" fmla="*/ 8 w 200"/>
                <a:gd name="T13" fmla="*/ 188 h 200"/>
                <a:gd name="T14" fmla="*/ 12 w 200"/>
                <a:gd name="T15" fmla="*/ 192 h 200"/>
                <a:gd name="T16" fmla="*/ 196 w 200"/>
                <a:gd name="T17" fmla="*/ 192 h 200"/>
                <a:gd name="T18" fmla="*/ 200 w 200"/>
                <a:gd name="T19" fmla="*/ 196 h 200"/>
                <a:gd name="T20" fmla="*/ 196 w 200"/>
                <a:gd name="T21" fmla="*/ 2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0" h="200">
                  <a:moveTo>
                    <a:pt x="196" y="200"/>
                  </a:moveTo>
                  <a:cubicBezTo>
                    <a:pt x="12" y="200"/>
                    <a:pt x="12" y="200"/>
                    <a:pt x="12" y="200"/>
                  </a:cubicBezTo>
                  <a:cubicBezTo>
                    <a:pt x="5" y="200"/>
                    <a:pt x="0" y="194"/>
                    <a:pt x="0" y="18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188"/>
                    <a:pt x="8" y="188"/>
                    <a:pt x="8" y="188"/>
                  </a:cubicBezTo>
                  <a:cubicBezTo>
                    <a:pt x="8" y="190"/>
                    <a:pt x="10" y="192"/>
                    <a:pt x="12" y="192"/>
                  </a:cubicBezTo>
                  <a:cubicBezTo>
                    <a:pt x="196" y="192"/>
                    <a:pt x="196" y="192"/>
                    <a:pt x="196" y="192"/>
                  </a:cubicBezTo>
                  <a:cubicBezTo>
                    <a:pt x="198" y="192"/>
                    <a:pt x="200" y="193"/>
                    <a:pt x="200" y="196"/>
                  </a:cubicBezTo>
                  <a:cubicBezTo>
                    <a:pt x="200" y="198"/>
                    <a:pt x="198" y="200"/>
                    <a:pt x="196" y="2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30" name="Freeform 1016"/>
            <p:cNvSpPr>
              <a:spLocks/>
            </p:cNvSpPr>
            <p:nvPr/>
          </p:nvSpPr>
          <p:spPr bwMode="auto">
            <a:xfrm>
              <a:off x="-252382" y="5165734"/>
              <a:ext cx="581030" cy="579438"/>
            </a:xfrm>
            <a:custGeom>
              <a:avLst/>
              <a:gdLst>
                <a:gd name="T0" fmla="*/ 4 w 182"/>
                <a:gd name="T1" fmla="*/ 182 h 182"/>
                <a:gd name="T2" fmla="*/ 2 w 182"/>
                <a:gd name="T3" fmla="*/ 180 h 182"/>
                <a:gd name="T4" fmla="*/ 2 w 182"/>
                <a:gd name="T5" fmla="*/ 175 h 182"/>
                <a:gd name="T6" fmla="*/ 175 w 182"/>
                <a:gd name="T7" fmla="*/ 1 h 182"/>
                <a:gd name="T8" fmla="*/ 181 w 182"/>
                <a:gd name="T9" fmla="*/ 1 h 182"/>
                <a:gd name="T10" fmla="*/ 181 w 182"/>
                <a:gd name="T11" fmla="*/ 7 h 182"/>
                <a:gd name="T12" fmla="*/ 7 w 182"/>
                <a:gd name="T13" fmla="*/ 180 h 182"/>
                <a:gd name="T14" fmla="*/ 4 w 182"/>
                <a:gd name="T1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2" h="182">
                  <a:moveTo>
                    <a:pt x="4" y="182"/>
                  </a:moveTo>
                  <a:cubicBezTo>
                    <a:pt x="3" y="182"/>
                    <a:pt x="2" y="181"/>
                    <a:pt x="2" y="180"/>
                  </a:cubicBezTo>
                  <a:cubicBezTo>
                    <a:pt x="0" y="179"/>
                    <a:pt x="0" y="176"/>
                    <a:pt x="2" y="175"/>
                  </a:cubicBezTo>
                  <a:cubicBezTo>
                    <a:pt x="175" y="1"/>
                    <a:pt x="175" y="1"/>
                    <a:pt x="175" y="1"/>
                  </a:cubicBezTo>
                  <a:cubicBezTo>
                    <a:pt x="177" y="0"/>
                    <a:pt x="179" y="0"/>
                    <a:pt x="181" y="1"/>
                  </a:cubicBezTo>
                  <a:cubicBezTo>
                    <a:pt x="182" y="3"/>
                    <a:pt x="182" y="5"/>
                    <a:pt x="181" y="7"/>
                  </a:cubicBezTo>
                  <a:cubicBezTo>
                    <a:pt x="7" y="180"/>
                    <a:pt x="7" y="180"/>
                    <a:pt x="7" y="180"/>
                  </a:cubicBezTo>
                  <a:cubicBezTo>
                    <a:pt x="7" y="181"/>
                    <a:pt x="5" y="182"/>
                    <a:pt x="4" y="1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105" name="Group 2104"/>
          <p:cNvGrpSpPr/>
          <p:nvPr/>
        </p:nvGrpSpPr>
        <p:grpSpPr>
          <a:xfrm>
            <a:off x="8202945" y="3456107"/>
            <a:ext cx="330683" cy="412065"/>
            <a:chOff x="1092241" y="5114934"/>
            <a:chExt cx="612780" cy="763588"/>
          </a:xfrm>
          <a:solidFill>
            <a:schemeClr val="accent1"/>
          </a:solidFill>
        </p:grpSpPr>
        <p:sp>
          <p:nvSpPr>
            <p:cNvPr id="2220" name="Freeform 1017"/>
            <p:cNvSpPr>
              <a:spLocks/>
            </p:cNvSpPr>
            <p:nvPr/>
          </p:nvSpPr>
          <p:spPr bwMode="auto">
            <a:xfrm>
              <a:off x="1092241" y="5114934"/>
              <a:ext cx="612780" cy="763588"/>
            </a:xfrm>
            <a:custGeom>
              <a:avLst/>
              <a:gdLst>
                <a:gd name="T0" fmla="*/ 188 w 192"/>
                <a:gd name="T1" fmla="*/ 240 h 240"/>
                <a:gd name="T2" fmla="*/ 184 w 192"/>
                <a:gd name="T3" fmla="*/ 236 h 240"/>
                <a:gd name="T4" fmla="*/ 184 w 192"/>
                <a:gd name="T5" fmla="*/ 96 h 240"/>
                <a:gd name="T6" fmla="*/ 96 w 192"/>
                <a:gd name="T7" fmla="*/ 8 h 240"/>
                <a:gd name="T8" fmla="*/ 8 w 192"/>
                <a:gd name="T9" fmla="*/ 96 h 240"/>
                <a:gd name="T10" fmla="*/ 8 w 192"/>
                <a:gd name="T11" fmla="*/ 236 h 240"/>
                <a:gd name="T12" fmla="*/ 4 w 192"/>
                <a:gd name="T13" fmla="*/ 240 h 240"/>
                <a:gd name="T14" fmla="*/ 0 w 192"/>
                <a:gd name="T15" fmla="*/ 236 h 240"/>
                <a:gd name="T16" fmla="*/ 0 w 192"/>
                <a:gd name="T17" fmla="*/ 96 h 240"/>
                <a:gd name="T18" fmla="*/ 96 w 192"/>
                <a:gd name="T19" fmla="*/ 0 h 240"/>
                <a:gd name="T20" fmla="*/ 192 w 192"/>
                <a:gd name="T21" fmla="*/ 96 h 240"/>
                <a:gd name="T22" fmla="*/ 192 w 192"/>
                <a:gd name="T23" fmla="*/ 236 h 240"/>
                <a:gd name="T24" fmla="*/ 188 w 192"/>
                <a:gd name="T25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2" h="240">
                  <a:moveTo>
                    <a:pt x="188" y="240"/>
                  </a:moveTo>
                  <a:cubicBezTo>
                    <a:pt x="186" y="240"/>
                    <a:pt x="184" y="238"/>
                    <a:pt x="184" y="236"/>
                  </a:cubicBezTo>
                  <a:cubicBezTo>
                    <a:pt x="184" y="96"/>
                    <a:pt x="184" y="96"/>
                    <a:pt x="184" y="96"/>
                  </a:cubicBezTo>
                  <a:cubicBezTo>
                    <a:pt x="184" y="48"/>
                    <a:pt x="145" y="8"/>
                    <a:pt x="96" y="8"/>
                  </a:cubicBezTo>
                  <a:cubicBezTo>
                    <a:pt x="47" y="8"/>
                    <a:pt x="8" y="48"/>
                    <a:pt x="8" y="96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8"/>
                    <a:pt x="6" y="240"/>
                    <a:pt x="4" y="240"/>
                  </a:cubicBezTo>
                  <a:cubicBezTo>
                    <a:pt x="2" y="240"/>
                    <a:pt x="0" y="238"/>
                    <a:pt x="0" y="23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43"/>
                    <a:pt x="43" y="0"/>
                    <a:pt x="96" y="0"/>
                  </a:cubicBezTo>
                  <a:cubicBezTo>
                    <a:pt x="149" y="0"/>
                    <a:pt x="192" y="43"/>
                    <a:pt x="192" y="96"/>
                  </a:cubicBezTo>
                  <a:cubicBezTo>
                    <a:pt x="192" y="236"/>
                    <a:pt x="192" y="236"/>
                    <a:pt x="192" y="236"/>
                  </a:cubicBezTo>
                  <a:cubicBezTo>
                    <a:pt x="192" y="238"/>
                    <a:pt x="190" y="240"/>
                    <a:pt x="188" y="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21" name="Freeform 1018"/>
            <p:cNvSpPr>
              <a:spLocks/>
            </p:cNvSpPr>
            <p:nvPr/>
          </p:nvSpPr>
          <p:spPr bwMode="auto">
            <a:xfrm>
              <a:off x="1481182" y="5738822"/>
              <a:ext cx="223839" cy="139700"/>
            </a:xfrm>
            <a:custGeom>
              <a:avLst/>
              <a:gdLst>
                <a:gd name="T0" fmla="*/ 66 w 70"/>
                <a:gd name="T1" fmla="*/ 44 h 44"/>
                <a:gd name="T2" fmla="*/ 63 w 70"/>
                <a:gd name="T3" fmla="*/ 43 h 44"/>
                <a:gd name="T4" fmla="*/ 35 w 70"/>
                <a:gd name="T5" fmla="*/ 10 h 44"/>
                <a:gd name="T6" fmla="*/ 8 w 70"/>
                <a:gd name="T7" fmla="*/ 43 h 44"/>
                <a:gd name="T8" fmla="*/ 2 w 70"/>
                <a:gd name="T9" fmla="*/ 43 h 44"/>
                <a:gd name="T10" fmla="*/ 2 w 70"/>
                <a:gd name="T11" fmla="*/ 37 h 44"/>
                <a:gd name="T12" fmla="*/ 32 w 70"/>
                <a:gd name="T13" fmla="*/ 1 h 44"/>
                <a:gd name="T14" fmla="*/ 38 w 70"/>
                <a:gd name="T15" fmla="*/ 1 h 44"/>
                <a:gd name="T16" fmla="*/ 69 w 70"/>
                <a:gd name="T17" fmla="*/ 37 h 44"/>
                <a:gd name="T18" fmla="*/ 69 w 70"/>
                <a:gd name="T19" fmla="*/ 43 h 44"/>
                <a:gd name="T20" fmla="*/ 66 w 70"/>
                <a:gd name="T21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0" h="44">
                  <a:moveTo>
                    <a:pt x="66" y="44"/>
                  </a:moveTo>
                  <a:cubicBezTo>
                    <a:pt x="65" y="44"/>
                    <a:pt x="64" y="44"/>
                    <a:pt x="63" y="43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6" y="44"/>
                    <a:pt x="4" y="44"/>
                    <a:pt x="2" y="43"/>
                  </a:cubicBezTo>
                  <a:cubicBezTo>
                    <a:pt x="0" y="42"/>
                    <a:pt x="0" y="39"/>
                    <a:pt x="2" y="37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4" y="0"/>
                    <a:pt x="37" y="0"/>
                    <a:pt x="38" y="1"/>
                  </a:cubicBezTo>
                  <a:cubicBezTo>
                    <a:pt x="69" y="37"/>
                    <a:pt x="69" y="37"/>
                    <a:pt x="69" y="37"/>
                  </a:cubicBezTo>
                  <a:cubicBezTo>
                    <a:pt x="70" y="39"/>
                    <a:pt x="70" y="42"/>
                    <a:pt x="69" y="43"/>
                  </a:cubicBezTo>
                  <a:cubicBezTo>
                    <a:pt x="68" y="44"/>
                    <a:pt x="67" y="44"/>
                    <a:pt x="66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22" name="Freeform 1019"/>
            <p:cNvSpPr>
              <a:spLocks/>
            </p:cNvSpPr>
            <p:nvPr/>
          </p:nvSpPr>
          <p:spPr bwMode="auto">
            <a:xfrm>
              <a:off x="1287505" y="5738822"/>
              <a:ext cx="222252" cy="139700"/>
            </a:xfrm>
            <a:custGeom>
              <a:avLst/>
              <a:gdLst>
                <a:gd name="T0" fmla="*/ 66 w 70"/>
                <a:gd name="T1" fmla="*/ 44 h 44"/>
                <a:gd name="T2" fmla="*/ 63 w 70"/>
                <a:gd name="T3" fmla="*/ 43 h 44"/>
                <a:gd name="T4" fmla="*/ 35 w 70"/>
                <a:gd name="T5" fmla="*/ 10 h 44"/>
                <a:gd name="T6" fmla="*/ 7 w 70"/>
                <a:gd name="T7" fmla="*/ 43 h 44"/>
                <a:gd name="T8" fmla="*/ 2 w 70"/>
                <a:gd name="T9" fmla="*/ 43 h 44"/>
                <a:gd name="T10" fmla="*/ 1 w 70"/>
                <a:gd name="T11" fmla="*/ 37 h 44"/>
                <a:gd name="T12" fmla="*/ 32 w 70"/>
                <a:gd name="T13" fmla="*/ 1 h 44"/>
                <a:gd name="T14" fmla="*/ 38 w 70"/>
                <a:gd name="T15" fmla="*/ 1 h 44"/>
                <a:gd name="T16" fmla="*/ 69 w 70"/>
                <a:gd name="T17" fmla="*/ 37 h 44"/>
                <a:gd name="T18" fmla="*/ 68 w 70"/>
                <a:gd name="T19" fmla="*/ 43 h 44"/>
                <a:gd name="T20" fmla="*/ 66 w 70"/>
                <a:gd name="T21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0" h="44">
                  <a:moveTo>
                    <a:pt x="66" y="44"/>
                  </a:moveTo>
                  <a:cubicBezTo>
                    <a:pt x="65" y="44"/>
                    <a:pt x="63" y="44"/>
                    <a:pt x="63" y="43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6" y="44"/>
                    <a:pt x="3" y="44"/>
                    <a:pt x="2" y="43"/>
                  </a:cubicBezTo>
                  <a:cubicBezTo>
                    <a:pt x="0" y="42"/>
                    <a:pt x="0" y="39"/>
                    <a:pt x="1" y="37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3" y="0"/>
                    <a:pt x="37" y="0"/>
                    <a:pt x="38" y="1"/>
                  </a:cubicBezTo>
                  <a:cubicBezTo>
                    <a:pt x="69" y="37"/>
                    <a:pt x="69" y="37"/>
                    <a:pt x="69" y="37"/>
                  </a:cubicBezTo>
                  <a:cubicBezTo>
                    <a:pt x="70" y="39"/>
                    <a:pt x="70" y="42"/>
                    <a:pt x="68" y="43"/>
                  </a:cubicBezTo>
                  <a:cubicBezTo>
                    <a:pt x="68" y="44"/>
                    <a:pt x="67" y="44"/>
                    <a:pt x="66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23" name="Freeform 1020"/>
            <p:cNvSpPr>
              <a:spLocks/>
            </p:cNvSpPr>
            <p:nvPr/>
          </p:nvSpPr>
          <p:spPr bwMode="auto">
            <a:xfrm>
              <a:off x="1092241" y="5738822"/>
              <a:ext cx="223839" cy="139700"/>
            </a:xfrm>
            <a:custGeom>
              <a:avLst/>
              <a:gdLst>
                <a:gd name="T0" fmla="*/ 4 w 70"/>
                <a:gd name="T1" fmla="*/ 44 h 44"/>
                <a:gd name="T2" fmla="*/ 1 w 70"/>
                <a:gd name="T3" fmla="*/ 43 h 44"/>
                <a:gd name="T4" fmla="*/ 1 w 70"/>
                <a:gd name="T5" fmla="*/ 37 h 44"/>
                <a:gd name="T6" fmla="*/ 32 w 70"/>
                <a:gd name="T7" fmla="*/ 1 h 44"/>
                <a:gd name="T8" fmla="*/ 35 w 70"/>
                <a:gd name="T9" fmla="*/ 0 h 44"/>
                <a:gd name="T10" fmla="*/ 38 w 70"/>
                <a:gd name="T11" fmla="*/ 1 h 44"/>
                <a:gd name="T12" fmla="*/ 68 w 70"/>
                <a:gd name="T13" fmla="*/ 37 h 44"/>
                <a:gd name="T14" fmla="*/ 68 w 70"/>
                <a:gd name="T15" fmla="*/ 43 h 44"/>
                <a:gd name="T16" fmla="*/ 62 w 70"/>
                <a:gd name="T17" fmla="*/ 43 h 44"/>
                <a:gd name="T18" fmla="*/ 35 w 70"/>
                <a:gd name="T19" fmla="*/ 10 h 44"/>
                <a:gd name="T20" fmla="*/ 7 w 70"/>
                <a:gd name="T21" fmla="*/ 43 h 44"/>
                <a:gd name="T22" fmla="*/ 4 w 70"/>
                <a:gd name="T23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44">
                  <a:moveTo>
                    <a:pt x="4" y="44"/>
                  </a:moveTo>
                  <a:cubicBezTo>
                    <a:pt x="3" y="44"/>
                    <a:pt x="2" y="44"/>
                    <a:pt x="1" y="43"/>
                  </a:cubicBezTo>
                  <a:cubicBezTo>
                    <a:pt x="0" y="42"/>
                    <a:pt x="0" y="39"/>
                    <a:pt x="1" y="37"/>
                  </a:cubicBezTo>
                  <a:cubicBezTo>
                    <a:pt x="32" y="1"/>
                    <a:pt x="32" y="1"/>
                    <a:pt x="32" y="1"/>
                  </a:cubicBezTo>
                  <a:cubicBezTo>
                    <a:pt x="32" y="1"/>
                    <a:pt x="33" y="0"/>
                    <a:pt x="35" y="0"/>
                  </a:cubicBezTo>
                  <a:cubicBezTo>
                    <a:pt x="36" y="0"/>
                    <a:pt x="37" y="1"/>
                    <a:pt x="38" y="1"/>
                  </a:cubicBezTo>
                  <a:cubicBezTo>
                    <a:pt x="68" y="37"/>
                    <a:pt x="68" y="37"/>
                    <a:pt x="68" y="37"/>
                  </a:cubicBezTo>
                  <a:cubicBezTo>
                    <a:pt x="70" y="39"/>
                    <a:pt x="70" y="42"/>
                    <a:pt x="68" y="43"/>
                  </a:cubicBezTo>
                  <a:cubicBezTo>
                    <a:pt x="66" y="44"/>
                    <a:pt x="64" y="44"/>
                    <a:pt x="62" y="43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7" y="43"/>
                    <a:pt x="7" y="43"/>
                    <a:pt x="7" y="43"/>
                  </a:cubicBezTo>
                  <a:cubicBezTo>
                    <a:pt x="6" y="44"/>
                    <a:pt x="5" y="44"/>
                    <a:pt x="4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24" name="Oval 1021"/>
            <p:cNvSpPr>
              <a:spLocks noChangeArrowheads="1"/>
            </p:cNvSpPr>
            <p:nvPr/>
          </p:nvSpPr>
          <p:spPr bwMode="auto">
            <a:xfrm>
              <a:off x="1233530" y="5421321"/>
              <a:ext cx="50800" cy="508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25" name="Freeform 1022"/>
            <p:cNvSpPr>
              <a:spLocks noEditPoints="1"/>
            </p:cNvSpPr>
            <p:nvPr/>
          </p:nvSpPr>
          <p:spPr bwMode="auto">
            <a:xfrm>
              <a:off x="1220830" y="5408621"/>
              <a:ext cx="76201" cy="76200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8 h 24"/>
                <a:gd name="T12" fmla="*/ 8 w 24"/>
                <a:gd name="T13" fmla="*/ 12 h 24"/>
                <a:gd name="T14" fmla="*/ 12 w 24"/>
                <a:gd name="T15" fmla="*/ 16 h 24"/>
                <a:gd name="T16" fmla="*/ 16 w 24"/>
                <a:gd name="T17" fmla="*/ 12 h 24"/>
                <a:gd name="T18" fmla="*/ 12 w 24"/>
                <a:gd name="T19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8"/>
                  </a:moveTo>
                  <a:cubicBezTo>
                    <a:pt x="10" y="8"/>
                    <a:pt x="8" y="10"/>
                    <a:pt x="8" y="12"/>
                  </a:cubicBezTo>
                  <a:cubicBezTo>
                    <a:pt x="8" y="14"/>
                    <a:pt x="10" y="16"/>
                    <a:pt x="12" y="16"/>
                  </a:cubicBezTo>
                  <a:cubicBezTo>
                    <a:pt x="14" y="16"/>
                    <a:pt x="16" y="14"/>
                    <a:pt x="16" y="12"/>
                  </a:cubicBezTo>
                  <a:cubicBezTo>
                    <a:pt x="16" y="10"/>
                    <a:pt x="14" y="8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26" name="Oval 1023"/>
            <p:cNvSpPr>
              <a:spLocks noChangeArrowheads="1"/>
            </p:cNvSpPr>
            <p:nvPr/>
          </p:nvSpPr>
          <p:spPr bwMode="auto">
            <a:xfrm>
              <a:off x="1512932" y="5421321"/>
              <a:ext cx="50800" cy="508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27" name="Freeform 1024"/>
            <p:cNvSpPr>
              <a:spLocks noEditPoints="1"/>
            </p:cNvSpPr>
            <p:nvPr/>
          </p:nvSpPr>
          <p:spPr bwMode="auto">
            <a:xfrm>
              <a:off x="1500232" y="5408621"/>
              <a:ext cx="76201" cy="76200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8 h 24"/>
                <a:gd name="T12" fmla="*/ 8 w 24"/>
                <a:gd name="T13" fmla="*/ 12 h 24"/>
                <a:gd name="T14" fmla="*/ 12 w 24"/>
                <a:gd name="T15" fmla="*/ 16 h 24"/>
                <a:gd name="T16" fmla="*/ 16 w 24"/>
                <a:gd name="T17" fmla="*/ 12 h 24"/>
                <a:gd name="T18" fmla="*/ 12 w 24"/>
                <a:gd name="T19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8"/>
                  </a:moveTo>
                  <a:cubicBezTo>
                    <a:pt x="10" y="8"/>
                    <a:pt x="8" y="10"/>
                    <a:pt x="8" y="12"/>
                  </a:cubicBezTo>
                  <a:cubicBezTo>
                    <a:pt x="8" y="14"/>
                    <a:pt x="10" y="16"/>
                    <a:pt x="12" y="16"/>
                  </a:cubicBezTo>
                  <a:cubicBezTo>
                    <a:pt x="14" y="16"/>
                    <a:pt x="16" y="14"/>
                    <a:pt x="16" y="12"/>
                  </a:cubicBezTo>
                  <a:cubicBezTo>
                    <a:pt x="16" y="10"/>
                    <a:pt x="14" y="8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106" name="Group 2105"/>
          <p:cNvGrpSpPr/>
          <p:nvPr/>
        </p:nvGrpSpPr>
        <p:grpSpPr>
          <a:xfrm>
            <a:off x="8959402" y="3456107"/>
            <a:ext cx="330683" cy="412064"/>
            <a:chOff x="2494015" y="5114934"/>
            <a:chExt cx="612780" cy="763587"/>
          </a:xfrm>
          <a:solidFill>
            <a:schemeClr val="accent1"/>
          </a:solidFill>
        </p:grpSpPr>
        <p:sp>
          <p:nvSpPr>
            <p:cNvPr id="2213" name="Freeform 1025"/>
            <p:cNvSpPr>
              <a:spLocks/>
            </p:cNvSpPr>
            <p:nvPr/>
          </p:nvSpPr>
          <p:spPr bwMode="auto">
            <a:xfrm>
              <a:off x="2784529" y="5386396"/>
              <a:ext cx="322265" cy="492125"/>
            </a:xfrm>
            <a:custGeom>
              <a:avLst/>
              <a:gdLst>
                <a:gd name="T0" fmla="*/ 5 w 101"/>
                <a:gd name="T1" fmla="*/ 155 h 155"/>
                <a:gd name="T2" fmla="*/ 1 w 101"/>
                <a:gd name="T3" fmla="*/ 152 h 155"/>
                <a:gd name="T4" fmla="*/ 4 w 101"/>
                <a:gd name="T5" fmla="*/ 147 h 155"/>
                <a:gd name="T6" fmla="*/ 93 w 101"/>
                <a:gd name="T7" fmla="*/ 4 h 155"/>
                <a:gd name="T8" fmla="*/ 97 w 101"/>
                <a:gd name="T9" fmla="*/ 0 h 155"/>
                <a:gd name="T10" fmla="*/ 97 w 101"/>
                <a:gd name="T11" fmla="*/ 0 h 155"/>
                <a:gd name="T12" fmla="*/ 101 w 101"/>
                <a:gd name="T13" fmla="*/ 4 h 155"/>
                <a:gd name="T14" fmla="*/ 6 w 101"/>
                <a:gd name="T15" fmla="*/ 155 h 155"/>
                <a:gd name="T16" fmla="*/ 5 w 101"/>
                <a:gd name="T17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1" h="155">
                  <a:moveTo>
                    <a:pt x="5" y="155"/>
                  </a:moveTo>
                  <a:cubicBezTo>
                    <a:pt x="3" y="155"/>
                    <a:pt x="2" y="154"/>
                    <a:pt x="1" y="152"/>
                  </a:cubicBezTo>
                  <a:cubicBezTo>
                    <a:pt x="0" y="150"/>
                    <a:pt x="2" y="148"/>
                    <a:pt x="4" y="147"/>
                  </a:cubicBezTo>
                  <a:cubicBezTo>
                    <a:pt x="93" y="115"/>
                    <a:pt x="93" y="5"/>
                    <a:pt x="93" y="4"/>
                  </a:cubicBezTo>
                  <a:cubicBezTo>
                    <a:pt x="93" y="2"/>
                    <a:pt x="95" y="0"/>
                    <a:pt x="97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9" y="0"/>
                    <a:pt x="101" y="2"/>
                    <a:pt x="101" y="4"/>
                  </a:cubicBezTo>
                  <a:cubicBezTo>
                    <a:pt x="101" y="5"/>
                    <a:pt x="101" y="120"/>
                    <a:pt x="6" y="155"/>
                  </a:cubicBezTo>
                  <a:cubicBezTo>
                    <a:pt x="6" y="155"/>
                    <a:pt x="5" y="155"/>
                    <a:pt x="5" y="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14" name="Freeform 1026"/>
            <p:cNvSpPr>
              <a:spLocks/>
            </p:cNvSpPr>
            <p:nvPr/>
          </p:nvSpPr>
          <p:spPr bwMode="auto">
            <a:xfrm>
              <a:off x="3008369" y="5218121"/>
              <a:ext cx="98426" cy="193675"/>
            </a:xfrm>
            <a:custGeom>
              <a:avLst/>
              <a:gdLst>
                <a:gd name="T0" fmla="*/ 27 w 31"/>
                <a:gd name="T1" fmla="*/ 61 h 61"/>
                <a:gd name="T2" fmla="*/ 23 w 31"/>
                <a:gd name="T3" fmla="*/ 57 h 61"/>
                <a:gd name="T4" fmla="*/ 23 w 31"/>
                <a:gd name="T5" fmla="*/ 8 h 61"/>
                <a:gd name="T6" fmla="*/ 4 w 31"/>
                <a:gd name="T7" fmla="*/ 8 h 61"/>
                <a:gd name="T8" fmla="*/ 0 w 31"/>
                <a:gd name="T9" fmla="*/ 4 h 61"/>
                <a:gd name="T10" fmla="*/ 4 w 31"/>
                <a:gd name="T11" fmla="*/ 0 h 61"/>
                <a:gd name="T12" fmla="*/ 23 w 31"/>
                <a:gd name="T13" fmla="*/ 0 h 61"/>
                <a:gd name="T14" fmla="*/ 31 w 31"/>
                <a:gd name="T15" fmla="*/ 8 h 61"/>
                <a:gd name="T16" fmla="*/ 31 w 31"/>
                <a:gd name="T17" fmla="*/ 57 h 61"/>
                <a:gd name="T18" fmla="*/ 27 w 31"/>
                <a:gd name="T19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61">
                  <a:moveTo>
                    <a:pt x="27" y="61"/>
                  </a:moveTo>
                  <a:cubicBezTo>
                    <a:pt x="25" y="61"/>
                    <a:pt x="23" y="59"/>
                    <a:pt x="23" y="57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0"/>
                    <a:pt x="31" y="4"/>
                    <a:pt x="31" y="8"/>
                  </a:cubicBezTo>
                  <a:cubicBezTo>
                    <a:pt x="31" y="57"/>
                    <a:pt x="31" y="57"/>
                    <a:pt x="31" y="57"/>
                  </a:cubicBezTo>
                  <a:cubicBezTo>
                    <a:pt x="31" y="59"/>
                    <a:pt x="29" y="61"/>
                    <a:pt x="2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15" name="Freeform 1027"/>
            <p:cNvSpPr>
              <a:spLocks/>
            </p:cNvSpPr>
            <p:nvPr/>
          </p:nvSpPr>
          <p:spPr bwMode="auto">
            <a:xfrm>
              <a:off x="2494015" y="5386396"/>
              <a:ext cx="322265" cy="492125"/>
            </a:xfrm>
            <a:custGeom>
              <a:avLst/>
              <a:gdLst>
                <a:gd name="T0" fmla="*/ 96 w 101"/>
                <a:gd name="T1" fmla="*/ 155 h 155"/>
                <a:gd name="T2" fmla="*/ 95 w 101"/>
                <a:gd name="T3" fmla="*/ 155 h 155"/>
                <a:gd name="T4" fmla="*/ 0 w 101"/>
                <a:gd name="T5" fmla="*/ 4 h 155"/>
                <a:gd name="T6" fmla="*/ 4 w 101"/>
                <a:gd name="T7" fmla="*/ 0 h 155"/>
                <a:gd name="T8" fmla="*/ 8 w 101"/>
                <a:gd name="T9" fmla="*/ 4 h 155"/>
                <a:gd name="T10" fmla="*/ 97 w 101"/>
                <a:gd name="T11" fmla="*/ 147 h 155"/>
                <a:gd name="T12" fmla="*/ 100 w 101"/>
                <a:gd name="T13" fmla="*/ 152 h 155"/>
                <a:gd name="T14" fmla="*/ 96 w 101"/>
                <a:gd name="T15" fmla="*/ 155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" h="155">
                  <a:moveTo>
                    <a:pt x="96" y="155"/>
                  </a:moveTo>
                  <a:cubicBezTo>
                    <a:pt x="96" y="155"/>
                    <a:pt x="95" y="155"/>
                    <a:pt x="95" y="155"/>
                  </a:cubicBezTo>
                  <a:cubicBezTo>
                    <a:pt x="0" y="120"/>
                    <a:pt x="0" y="5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5"/>
                    <a:pt x="8" y="115"/>
                    <a:pt x="97" y="147"/>
                  </a:cubicBezTo>
                  <a:cubicBezTo>
                    <a:pt x="99" y="148"/>
                    <a:pt x="101" y="150"/>
                    <a:pt x="100" y="152"/>
                  </a:cubicBezTo>
                  <a:cubicBezTo>
                    <a:pt x="99" y="154"/>
                    <a:pt x="98" y="155"/>
                    <a:pt x="96" y="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16" name="Freeform 1028"/>
            <p:cNvSpPr>
              <a:spLocks/>
            </p:cNvSpPr>
            <p:nvPr/>
          </p:nvSpPr>
          <p:spPr bwMode="auto">
            <a:xfrm>
              <a:off x="2494015" y="5218121"/>
              <a:ext cx="100013" cy="193675"/>
            </a:xfrm>
            <a:custGeom>
              <a:avLst/>
              <a:gdLst>
                <a:gd name="T0" fmla="*/ 4 w 31"/>
                <a:gd name="T1" fmla="*/ 61 h 61"/>
                <a:gd name="T2" fmla="*/ 0 w 31"/>
                <a:gd name="T3" fmla="*/ 57 h 61"/>
                <a:gd name="T4" fmla="*/ 0 w 31"/>
                <a:gd name="T5" fmla="*/ 8 h 61"/>
                <a:gd name="T6" fmla="*/ 8 w 31"/>
                <a:gd name="T7" fmla="*/ 0 h 61"/>
                <a:gd name="T8" fmla="*/ 27 w 31"/>
                <a:gd name="T9" fmla="*/ 0 h 61"/>
                <a:gd name="T10" fmla="*/ 31 w 31"/>
                <a:gd name="T11" fmla="*/ 4 h 61"/>
                <a:gd name="T12" fmla="*/ 27 w 31"/>
                <a:gd name="T13" fmla="*/ 8 h 61"/>
                <a:gd name="T14" fmla="*/ 8 w 31"/>
                <a:gd name="T15" fmla="*/ 8 h 61"/>
                <a:gd name="T16" fmla="*/ 8 w 31"/>
                <a:gd name="T17" fmla="*/ 57 h 61"/>
                <a:gd name="T18" fmla="*/ 4 w 31"/>
                <a:gd name="T19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61">
                  <a:moveTo>
                    <a:pt x="4" y="61"/>
                  </a:moveTo>
                  <a:cubicBezTo>
                    <a:pt x="2" y="61"/>
                    <a:pt x="0" y="59"/>
                    <a:pt x="0" y="5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9" y="0"/>
                    <a:pt x="31" y="2"/>
                    <a:pt x="31" y="4"/>
                  </a:cubicBezTo>
                  <a:cubicBezTo>
                    <a:pt x="31" y="6"/>
                    <a:pt x="29" y="8"/>
                    <a:pt x="27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57"/>
                    <a:pt x="8" y="57"/>
                    <a:pt x="8" y="57"/>
                  </a:cubicBezTo>
                  <a:cubicBezTo>
                    <a:pt x="8" y="59"/>
                    <a:pt x="6" y="61"/>
                    <a:pt x="4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17" name="Freeform 1029"/>
            <p:cNvSpPr>
              <a:spLocks/>
            </p:cNvSpPr>
            <p:nvPr/>
          </p:nvSpPr>
          <p:spPr bwMode="auto">
            <a:xfrm>
              <a:off x="2568628" y="5114934"/>
              <a:ext cx="465141" cy="128588"/>
            </a:xfrm>
            <a:custGeom>
              <a:avLst/>
              <a:gdLst>
                <a:gd name="T0" fmla="*/ 142 w 146"/>
                <a:gd name="T1" fmla="*/ 40 h 40"/>
                <a:gd name="T2" fmla="*/ 73 w 146"/>
                <a:gd name="T3" fmla="*/ 11 h 40"/>
                <a:gd name="T4" fmla="*/ 4 w 146"/>
                <a:gd name="T5" fmla="*/ 40 h 40"/>
                <a:gd name="T6" fmla="*/ 0 w 146"/>
                <a:gd name="T7" fmla="*/ 36 h 40"/>
                <a:gd name="T8" fmla="*/ 4 w 146"/>
                <a:gd name="T9" fmla="*/ 32 h 40"/>
                <a:gd name="T10" fmla="*/ 69 w 146"/>
                <a:gd name="T11" fmla="*/ 2 h 40"/>
                <a:gd name="T12" fmla="*/ 73 w 146"/>
                <a:gd name="T13" fmla="*/ 0 h 40"/>
                <a:gd name="T14" fmla="*/ 73 w 146"/>
                <a:gd name="T15" fmla="*/ 0 h 40"/>
                <a:gd name="T16" fmla="*/ 77 w 146"/>
                <a:gd name="T17" fmla="*/ 2 h 40"/>
                <a:gd name="T18" fmla="*/ 142 w 146"/>
                <a:gd name="T19" fmla="*/ 32 h 40"/>
                <a:gd name="T20" fmla="*/ 146 w 146"/>
                <a:gd name="T21" fmla="*/ 36 h 40"/>
                <a:gd name="T22" fmla="*/ 142 w 146"/>
                <a:gd name="T2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6" h="40">
                  <a:moveTo>
                    <a:pt x="142" y="40"/>
                  </a:moveTo>
                  <a:cubicBezTo>
                    <a:pt x="101" y="40"/>
                    <a:pt x="80" y="20"/>
                    <a:pt x="73" y="11"/>
                  </a:cubicBezTo>
                  <a:cubicBezTo>
                    <a:pt x="66" y="20"/>
                    <a:pt x="45" y="40"/>
                    <a:pt x="4" y="40"/>
                  </a:cubicBezTo>
                  <a:cubicBezTo>
                    <a:pt x="2" y="40"/>
                    <a:pt x="0" y="38"/>
                    <a:pt x="0" y="36"/>
                  </a:cubicBezTo>
                  <a:cubicBezTo>
                    <a:pt x="0" y="34"/>
                    <a:pt x="2" y="32"/>
                    <a:pt x="4" y="32"/>
                  </a:cubicBezTo>
                  <a:cubicBezTo>
                    <a:pt x="51" y="32"/>
                    <a:pt x="69" y="3"/>
                    <a:pt x="69" y="2"/>
                  </a:cubicBezTo>
                  <a:cubicBezTo>
                    <a:pt x="70" y="1"/>
                    <a:pt x="71" y="0"/>
                    <a:pt x="73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5" y="0"/>
                    <a:pt x="76" y="1"/>
                    <a:pt x="77" y="2"/>
                  </a:cubicBezTo>
                  <a:cubicBezTo>
                    <a:pt x="77" y="3"/>
                    <a:pt x="95" y="32"/>
                    <a:pt x="142" y="32"/>
                  </a:cubicBezTo>
                  <a:cubicBezTo>
                    <a:pt x="144" y="32"/>
                    <a:pt x="146" y="34"/>
                    <a:pt x="146" y="36"/>
                  </a:cubicBezTo>
                  <a:cubicBezTo>
                    <a:pt x="146" y="38"/>
                    <a:pt x="144" y="40"/>
                    <a:pt x="14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18" name="Freeform 1030"/>
            <p:cNvSpPr>
              <a:spLocks/>
            </p:cNvSpPr>
            <p:nvPr/>
          </p:nvSpPr>
          <p:spPr bwMode="auto">
            <a:xfrm>
              <a:off x="2686104" y="5383221"/>
              <a:ext cx="228602" cy="228600"/>
            </a:xfrm>
            <a:custGeom>
              <a:avLst/>
              <a:gdLst>
                <a:gd name="T0" fmla="*/ 68 w 72"/>
                <a:gd name="T1" fmla="*/ 72 h 72"/>
                <a:gd name="T2" fmla="*/ 65 w 72"/>
                <a:gd name="T3" fmla="*/ 71 h 72"/>
                <a:gd name="T4" fmla="*/ 1 w 72"/>
                <a:gd name="T5" fmla="*/ 7 h 72"/>
                <a:gd name="T6" fmla="*/ 1 w 72"/>
                <a:gd name="T7" fmla="*/ 1 h 72"/>
                <a:gd name="T8" fmla="*/ 7 w 72"/>
                <a:gd name="T9" fmla="*/ 1 h 72"/>
                <a:gd name="T10" fmla="*/ 71 w 72"/>
                <a:gd name="T11" fmla="*/ 65 h 72"/>
                <a:gd name="T12" fmla="*/ 71 w 72"/>
                <a:gd name="T13" fmla="*/ 71 h 72"/>
                <a:gd name="T14" fmla="*/ 68 w 72"/>
                <a:gd name="T15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72">
                  <a:moveTo>
                    <a:pt x="68" y="72"/>
                  </a:moveTo>
                  <a:cubicBezTo>
                    <a:pt x="67" y="72"/>
                    <a:pt x="66" y="72"/>
                    <a:pt x="65" y="71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71" y="65"/>
                    <a:pt x="71" y="65"/>
                    <a:pt x="71" y="65"/>
                  </a:cubicBezTo>
                  <a:cubicBezTo>
                    <a:pt x="72" y="67"/>
                    <a:pt x="72" y="69"/>
                    <a:pt x="71" y="71"/>
                  </a:cubicBezTo>
                  <a:cubicBezTo>
                    <a:pt x="70" y="72"/>
                    <a:pt x="69" y="72"/>
                    <a:pt x="68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19" name="Freeform 1031"/>
            <p:cNvSpPr>
              <a:spLocks/>
            </p:cNvSpPr>
            <p:nvPr/>
          </p:nvSpPr>
          <p:spPr bwMode="auto">
            <a:xfrm>
              <a:off x="2686104" y="5383221"/>
              <a:ext cx="228602" cy="228600"/>
            </a:xfrm>
            <a:custGeom>
              <a:avLst/>
              <a:gdLst>
                <a:gd name="T0" fmla="*/ 4 w 72"/>
                <a:gd name="T1" fmla="*/ 72 h 72"/>
                <a:gd name="T2" fmla="*/ 1 w 72"/>
                <a:gd name="T3" fmla="*/ 71 h 72"/>
                <a:gd name="T4" fmla="*/ 1 w 72"/>
                <a:gd name="T5" fmla="*/ 65 h 72"/>
                <a:gd name="T6" fmla="*/ 65 w 72"/>
                <a:gd name="T7" fmla="*/ 1 h 72"/>
                <a:gd name="T8" fmla="*/ 71 w 72"/>
                <a:gd name="T9" fmla="*/ 1 h 72"/>
                <a:gd name="T10" fmla="*/ 71 w 72"/>
                <a:gd name="T11" fmla="*/ 7 h 72"/>
                <a:gd name="T12" fmla="*/ 7 w 72"/>
                <a:gd name="T13" fmla="*/ 71 h 72"/>
                <a:gd name="T14" fmla="*/ 4 w 72"/>
                <a:gd name="T15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72">
                  <a:moveTo>
                    <a:pt x="4" y="72"/>
                  </a:moveTo>
                  <a:cubicBezTo>
                    <a:pt x="3" y="72"/>
                    <a:pt x="2" y="72"/>
                    <a:pt x="1" y="71"/>
                  </a:cubicBezTo>
                  <a:cubicBezTo>
                    <a:pt x="0" y="69"/>
                    <a:pt x="0" y="67"/>
                    <a:pt x="1" y="65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7" y="0"/>
                    <a:pt x="69" y="0"/>
                    <a:pt x="71" y="1"/>
                  </a:cubicBezTo>
                  <a:cubicBezTo>
                    <a:pt x="72" y="3"/>
                    <a:pt x="72" y="5"/>
                    <a:pt x="71" y="7"/>
                  </a:cubicBezTo>
                  <a:cubicBezTo>
                    <a:pt x="7" y="71"/>
                    <a:pt x="7" y="71"/>
                    <a:pt x="7" y="71"/>
                  </a:cubicBezTo>
                  <a:cubicBezTo>
                    <a:pt x="6" y="72"/>
                    <a:pt x="5" y="72"/>
                    <a:pt x="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2107" name="Freeform 1032"/>
          <p:cNvSpPr>
            <a:spLocks noEditPoints="1"/>
          </p:cNvSpPr>
          <p:nvPr/>
        </p:nvSpPr>
        <p:spPr bwMode="auto">
          <a:xfrm>
            <a:off x="9715858" y="1191034"/>
            <a:ext cx="330683" cy="411209"/>
          </a:xfrm>
          <a:custGeom>
            <a:avLst/>
            <a:gdLst>
              <a:gd name="T0" fmla="*/ 96 w 192"/>
              <a:gd name="T1" fmla="*/ 240 h 240"/>
              <a:gd name="T2" fmla="*/ 0 w 192"/>
              <a:gd name="T3" fmla="*/ 144 h 240"/>
              <a:gd name="T4" fmla="*/ 17 w 192"/>
              <a:gd name="T5" fmla="*/ 86 h 240"/>
              <a:gd name="T6" fmla="*/ 21 w 192"/>
              <a:gd name="T7" fmla="*/ 84 h 240"/>
              <a:gd name="T8" fmla="*/ 24 w 192"/>
              <a:gd name="T9" fmla="*/ 87 h 240"/>
              <a:gd name="T10" fmla="*/ 52 w 192"/>
              <a:gd name="T11" fmla="*/ 126 h 240"/>
              <a:gd name="T12" fmla="*/ 119 w 192"/>
              <a:gd name="T13" fmla="*/ 0 h 240"/>
              <a:gd name="T14" fmla="*/ 123 w 192"/>
              <a:gd name="T15" fmla="*/ 1 h 240"/>
              <a:gd name="T16" fmla="*/ 124 w 192"/>
              <a:gd name="T17" fmla="*/ 5 h 240"/>
              <a:gd name="T18" fmla="*/ 141 w 192"/>
              <a:gd name="T19" fmla="*/ 97 h 240"/>
              <a:gd name="T20" fmla="*/ 166 w 192"/>
              <a:gd name="T21" fmla="*/ 49 h 240"/>
              <a:gd name="T22" fmla="*/ 169 w 192"/>
              <a:gd name="T23" fmla="*/ 48 h 240"/>
              <a:gd name="T24" fmla="*/ 172 w 192"/>
              <a:gd name="T25" fmla="*/ 51 h 240"/>
              <a:gd name="T26" fmla="*/ 182 w 192"/>
              <a:gd name="T27" fmla="*/ 86 h 240"/>
              <a:gd name="T28" fmla="*/ 192 w 192"/>
              <a:gd name="T29" fmla="*/ 144 h 240"/>
              <a:gd name="T30" fmla="*/ 96 w 192"/>
              <a:gd name="T31" fmla="*/ 240 h 240"/>
              <a:gd name="T32" fmla="*/ 19 w 192"/>
              <a:gd name="T33" fmla="*/ 99 h 240"/>
              <a:gd name="T34" fmla="*/ 8 w 192"/>
              <a:gd name="T35" fmla="*/ 144 h 240"/>
              <a:gd name="T36" fmla="*/ 96 w 192"/>
              <a:gd name="T37" fmla="*/ 232 h 240"/>
              <a:gd name="T38" fmla="*/ 184 w 192"/>
              <a:gd name="T39" fmla="*/ 144 h 240"/>
              <a:gd name="T40" fmla="*/ 175 w 192"/>
              <a:gd name="T41" fmla="*/ 89 h 240"/>
              <a:gd name="T42" fmla="*/ 165 w 192"/>
              <a:gd name="T43" fmla="*/ 59 h 240"/>
              <a:gd name="T44" fmla="*/ 148 w 192"/>
              <a:gd name="T45" fmla="*/ 104 h 240"/>
              <a:gd name="T46" fmla="*/ 146 w 192"/>
              <a:gd name="T47" fmla="*/ 108 h 240"/>
              <a:gd name="T48" fmla="*/ 142 w 192"/>
              <a:gd name="T49" fmla="*/ 107 h 240"/>
              <a:gd name="T50" fmla="*/ 115 w 192"/>
              <a:gd name="T51" fmla="*/ 10 h 240"/>
              <a:gd name="T52" fmla="*/ 60 w 192"/>
              <a:gd name="T53" fmla="*/ 132 h 240"/>
              <a:gd name="T54" fmla="*/ 58 w 192"/>
              <a:gd name="T55" fmla="*/ 135 h 240"/>
              <a:gd name="T56" fmla="*/ 55 w 192"/>
              <a:gd name="T57" fmla="*/ 136 h 240"/>
              <a:gd name="T58" fmla="*/ 19 w 192"/>
              <a:gd name="T59" fmla="*/ 99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92" h="240">
                <a:moveTo>
                  <a:pt x="96" y="240"/>
                </a:moveTo>
                <a:cubicBezTo>
                  <a:pt x="43" y="240"/>
                  <a:pt x="0" y="197"/>
                  <a:pt x="0" y="144"/>
                </a:cubicBezTo>
                <a:cubicBezTo>
                  <a:pt x="0" y="114"/>
                  <a:pt x="16" y="87"/>
                  <a:pt x="17" y="86"/>
                </a:cubicBezTo>
                <a:cubicBezTo>
                  <a:pt x="17" y="85"/>
                  <a:pt x="19" y="84"/>
                  <a:pt x="21" y="84"/>
                </a:cubicBezTo>
                <a:cubicBezTo>
                  <a:pt x="22" y="84"/>
                  <a:pt x="24" y="86"/>
                  <a:pt x="24" y="87"/>
                </a:cubicBezTo>
                <a:cubicBezTo>
                  <a:pt x="24" y="88"/>
                  <a:pt x="29" y="114"/>
                  <a:pt x="52" y="126"/>
                </a:cubicBezTo>
                <a:cubicBezTo>
                  <a:pt x="51" y="102"/>
                  <a:pt x="53" y="24"/>
                  <a:pt x="119" y="0"/>
                </a:cubicBezTo>
                <a:cubicBezTo>
                  <a:pt x="120" y="0"/>
                  <a:pt x="122" y="0"/>
                  <a:pt x="123" y="1"/>
                </a:cubicBezTo>
                <a:cubicBezTo>
                  <a:pt x="124" y="2"/>
                  <a:pt x="124" y="3"/>
                  <a:pt x="124" y="5"/>
                </a:cubicBezTo>
                <a:cubicBezTo>
                  <a:pt x="124" y="6"/>
                  <a:pt x="110" y="71"/>
                  <a:pt x="141" y="97"/>
                </a:cubicBezTo>
                <a:cubicBezTo>
                  <a:pt x="142" y="85"/>
                  <a:pt x="148" y="61"/>
                  <a:pt x="166" y="49"/>
                </a:cubicBezTo>
                <a:cubicBezTo>
                  <a:pt x="167" y="48"/>
                  <a:pt x="168" y="48"/>
                  <a:pt x="169" y="48"/>
                </a:cubicBezTo>
                <a:cubicBezTo>
                  <a:pt x="171" y="49"/>
                  <a:pt x="172" y="50"/>
                  <a:pt x="172" y="51"/>
                </a:cubicBezTo>
                <a:cubicBezTo>
                  <a:pt x="175" y="67"/>
                  <a:pt x="179" y="77"/>
                  <a:pt x="182" y="86"/>
                </a:cubicBezTo>
                <a:cubicBezTo>
                  <a:pt x="187" y="101"/>
                  <a:pt x="192" y="114"/>
                  <a:pt x="192" y="144"/>
                </a:cubicBezTo>
                <a:cubicBezTo>
                  <a:pt x="192" y="197"/>
                  <a:pt x="149" y="240"/>
                  <a:pt x="96" y="240"/>
                </a:cubicBezTo>
                <a:close/>
                <a:moveTo>
                  <a:pt x="19" y="99"/>
                </a:moveTo>
                <a:cubicBezTo>
                  <a:pt x="14" y="108"/>
                  <a:pt x="8" y="126"/>
                  <a:pt x="8" y="144"/>
                </a:cubicBezTo>
                <a:cubicBezTo>
                  <a:pt x="8" y="192"/>
                  <a:pt x="47" y="232"/>
                  <a:pt x="96" y="232"/>
                </a:cubicBezTo>
                <a:cubicBezTo>
                  <a:pt x="145" y="232"/>
                  <a:pt x="184" y="192"/>
                  <a:pt x="184" y="144"/>
                </a:cubicBezTo>
                <a:cubicBezTo>
                  <a:pt x="184" y="115"/>
                  <a:pt x="180" y="104"/>
                  <a:pt x="175" y="89"/>
                </a:cubicBezTo>
                <a:cubicBezTo>
                  <a:pt x="172" y="81"/>
                  <a:pt x="168" y="72"/>
                  <a:pt x="165" y="59"/>
                </a:cubicBezTo>
                <a:cubicBezTo>
                  <a:pt x="149" y="75"/>
                  <a:pt x="148" y="104"/>
                  <a:pt x="148" y="104"/>
                </a:cubicBezTo>
                <a:cubicBezTo>
                  <a:pt x="148" y="106"/>
                  <a:pt x="147" y="107"/>
                  <a:pt x="146" y="108"/>
                </a:cubicBezTo>
                <a:cubicBezTo>
                  <a:pt x="145" y="108"/>
                  <a:pt x="143" y="108"/>
                  <a:pt x="142" y="107"/>
                </a:cubicBezTo>
                <a:cubicBezTo>
                  <a:pt x="107" y="87"/>
                  <a:pt x="112" y="31"/>
                  <a:pt x="115" y="10"/>
                </a:cubicBezTo>
                <a:cubicBezTo>
                  <a:pt x="51" y="40"/>
                  <a:pt x="60" y="131"/>
                  <a:pt x="60" y="132"/>
                </a:cubicBezTo>
                <a:cubicBezTo>
                  <a:pt x="60" y="133"/>
                  <a:pt x="60" y="134"/>
                  <a:pt x="58" y="135"/>
                </a:cubicBezTo>
                <a:cubicBezTo>
                  <a:pt x="57" y="136"/>
                  <a:pt x="56" y="136"/>
                  <a:pt x="55" y="136"/>
                </a:cubicBezTo>
                <a:cubicBezTo>
                  <a:pt x="33" y="128"/>
                  <a:pt x="23" y="110"/>
                  <a:pt x="19" y="9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grpSp>
        <p:nvGrpSpPr>
          <p:cNvPr id="2108" name="Group 2107"/>
          <p:cNvGrpSpPr/>
          <p:nvPr/>
        </p:nvGrpSpPr>
        <p:grpSpPr>
          <a:xfrm>
            <a:off x="9702152" y="3456107"/>
            <a:ext cx="358096" cy="412064"/>
            <a:chOff x="3870388" y="5114934"/>
            <a:chExt cx="663580" cy="763587"/>
          </a:xfrm>
          <a:solidFill>
            <a:schemeClr val="accent1"/>
          </a:solidFill>
        </p:grpSpPr>
        <p:sp>
          <p:nvSpPr>
            <p:cNvPr id="2205" name="Freeform 1033"/>
            <p:cNvSpPr>
              <a:spLocks/>
            </p:cNvSpPr>
            <p:nvPr/>
          </p:nvSpPr>
          <p:spPr bwMode="auto">
            <a:xfrm>
              <a:off x="3870388" y="5529271"/>
              <a:ext cx="663580" cy="349250"/>
            </a:xfrm>
            <a:custGeom>
              <a:avLst/>
              <a:gdLst>
                <a:gd name="T0" fmla="*/ 104 w 208"/>
                <a:gd name="T1" fmla="*/ 110 h 110"/>
                <a:gd name="T2" fmla="*/ 0 w 208"/>
                <a:gd name="T3" fmla="*/ 4 h 110"/>
                <a:gd name="T4" fmla="*/ 4 w 208"/>
                <a:gd name="T5" fmla="*/ 0 h 110"/>
                <a:gd name="T6" fmla="*/ 8 w 208"/>
                <a:gd name="T7" fmla="*/ 4 h 110"/>
                <a:gd name="T8" fmla="*/ 104 w 208"/>
                <a:gd name="T9" fmla="*/ 102 h 110"/>
                <a:gd name="T10" fmla="*/ 200 w 208"/>
                <a:gd name="T11" fmla="*/ 4 h 110"/>
                <a:gd name="T12" fmla="*/ 204 w 208"/>
                <a:gd name="T13" fmla="*/ 0 h 110"/>
                <a:gd name="T14" fmla="*/ 208 w 208"/>
                <a:gd name="T15" fmla="*/ 4 h 110"/>
                <a:gd name="T16" fmla="*/ 104 w 208"/>
                <a:gd name="T17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8" h="110">
                  <a:moveTo>
                    <a:pt x="104" y="110"/>
                  </a:moveTo>
                  <a:cubicBezTo>
                    <a:pt x="47" y="110"/>
                    <a:pt x="0" y="62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58"/>
                    <a:pt x="51" y="102"/>
                    <a:pt x="104" y="102"/>
                  </a:cubicBezTo>
                  <a:cubicBezTo>
                    <a:pt x="157" y="102"/>
                    <a:pt x="200" y="58"/>
                    <a:pt x="200" y="4"/>
                  </a:cubicBezTo>
                  <a:cubicBezTo>
                    <a:pt x="200" y="2"/>
                    <a:pt x="202" y="0"/>
                    <a:pt x="204" y="0"/>
                  </a:cubicBezTo>
                  <a:cubicBezTo>
                    <a:pt x="206" y="0"/>
                    <a:pt x="208" y="2"/>
                    <a:pt x="208" y="4"/>
                  </a:cubicBezTo>
                  <a:cubicBezTo>
                    <a:pt x="208" y="62"/>
                    <a:pt x="161" y="110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06" name="Freeform 1034"/>
            <p:cNvSpPr>
              <a:spLocks/>
            </p:cNvSpPr>
            <p:nvPr/>
          </p:nvSpPr>
          <p:spPr bwMode="auto">
            <a:xfrm>
              <a:off x="4329179" y="5114934"/>
              <a:ext cx="204789" cy="446088"/>
            </a:xfrm>
            <a:custGeom>
              <a:avLst/>
              <a:gdLst>
                <a:gd name="T0" fmla="*/ 60 w 64"/>
                <a:gd name="T1" fmla="*/ 140 h 140"/>
                <a:gd name="T2" fmla="*/ 56 w 64"/>
                <a:gd name="T3" fmla="*/ 136 h 140"/>
                <a:gd name="T4" fmla="*/ 56 w 64"/>
                <a:gd name="T5" fmla="*/ 8 h 140"/>
                <a:gd name="T6" fmla="*/ 4 w 64"/>
                <a:gd name="T7" fmla="*/ 8 h 140"/>
                <a:gd name="T8" fmla="*/ 0 w 64"/>
                <a:gd name="T9" fmla="*/ 4 h 140"/>
                <a:gd name="T10" fmla="*/ 4 w 64"/>
                <a:gd name="T11" fmla="*/ 0 h 140"/>
                <a:gd name="T12" fmla="*/ 60 w 64"/>
                <a:gd name="T13" fmla="*/ 0 h 140"/>
                <a:gd name="T14" fmla="*/ 64 w 64"/>
                <a:gd name="T15" fmla="*/ 4 h 140"/>
                <a:gd name="T16" fmla="*/ 64 w 64"/>
                <a:gd name="T17" fmla="*/ 136 h 140"/>
                <a:gd name="T18" fmla="*/ 60 w 64"/>
                <a:gd name="T19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140">
                  <a:moveTo>
                    <a:pt x="60" y="140"/>
                  </a:moveTo>
                  <a:cubicBezTo>
                    <a:pt x="58" y="140"/>
                    <a:pt x="56" y="138"/>
                    <a:pt x="56" y="136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2" y="0"/>
                    <a:pt x="64" y="2"/>
                    <a:pt x="64" y="4"/>
                  </a:cubicBezTo>
                  <a:cubicBezTo>
                    <a:pt x="64" y="136"/>
                    <a:pt x="64" y="136"/>
                    <a:pt x="64" y="136"/>
                  </a:cubicBezTo>
                  <a:cubicBezTo>
                    <a:pt x="64" y="138"/>
                    <a:pt x="62" y="140"/>
                    <a:pt x="60" y="1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07" name="Freeform 1035"/>
            <p:cNvSpPr>
              <a:spLocks/>
            </p:cNvSpPr>
            <p:nvPr/>
          </p:nvSpPr>
          <p:spPr bwMode="auto">
            <a:xfrm>
              <a:off x="4341879" y="5256221"/>
              <a:ext cx="192089" cy="25400"/>
            </a:xfrm>
            <a:custGeom>
              <a:avLst/>
              <a:gdLst>
                <a:gd name="T0" fmla="*/ 56 w 60"/>
                <a:gd name="T1" fmla="*/ 8 h 8"/>
                <a:gd name="T2" fmla="*/ 4 w 60"/>
                <a:gd name="T3" fmla="*/ 8 h 8"/>
                <a:gd name="T4" fmla="*/ 0 w 60"/>
                <a:gd name="T5" fmla="*/ 4 h 8"/>
                <a:gd name="T6" fmla="*/ 4 w 60"/>
                <a:gd name="T7" fmla="*/ 0 h 8"/>
                <a:gd name="T8" fmla="*/ 56 w 60"/>
                <a:gd name="T9" fmla="*/ 0 h 8"/>
                <a:gd name="T10" fmla="*/ 60 w 60"/>
                <a:gd name="T11" fmla="*/ 4 h 8"/>
                <a:gd name="T12" fmla="*/ 56 w 6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8">
                  <a:moveTo>
                    <a:pt x="5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8" y="0"/>
                    <a:pt x="60" y="2"/>
                    <a:pt x="60" y="4"/>
                  </a:cubicBezTo>
                  <a:cubicBezTo>
                    <a:pt x="60" y="6"/>
                    <a:pt x="58" y="8"/>
                    <a:pt x="5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08" name="Freeform 1036"/>
            <p:cNvSpPr>
              <a:spLocks/>
            </p:cNvSpPr>
            <p:nvPr/>
          </p:nvSpPr>
          <p:spPr bwMode="auto">
            <a:xfrm>
              <a:off x="3870388" y="5256221"/>
              <a:ext cx="192089" cy="25400"/>
            </a:xfrm>
            <a:custGeom>
              <a:avLst/>
              <a:gdLst>
                <a:gd name="T0" fmla="*/ 56 w 60"/>
                <a:gd name="T1" fmla="*/ 8 h 8"/>
                <a:gd name="T2" fmla="*/ 4 w 60"/>
                <a:gd name="T3" fmla="*/ 8 h 8"/>
                <a:gd name="T4" fmla="*/ 0 w 60"/>
                <a:gd name="T5" fmla="*/ 4 h 8"/>
                <a:gd name="T6" fmla="*/ 4 w 60"/>
                <a:gd name="T7" fmla="*/ 0 h 8"/>
                <a:gd name="T8" fmla="*/ 56 w 60"/>
                <a:gd name="T9" fmla="*/ 0 h 8"/>
                <a:gd name="T10" fmla="*/ 60 w 60"/>
                <a:gd name="T11" fmla="*/ 4 h 8"/>
                <a:gd name="T12" fmla="*/ 56 w 6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8">
                  <a:moveTo>
                    <a:pt x="5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8" y="0"/>
                    <a:pt x="60" y="2"/>
                    <a:pt x="60" y="4"/>
                  </a:cubicBezTo>
                  <a:cubicBezTo>
                    <a:pt x="60" y="6"/>
                    <a:pt x="58" y="8"/>
                    <a:pt x="5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09" name="Freeform 1037"/>
            <p:cNvSpPr>
              <a:spLocks/>
            </p:cNvSpPr>
            <p:nvPr/>
          </p:nvSpPr>
          <p:spPr bwMode="auto">
            <a:xfrm>
              <a:off x="3870388" y="5114934"/>
              <a:ext cx="204789" cy="446088"/>
            </a:xfrm>
            <a:custGeom>
              <a:avLst/>
              <a:gdLst>
                <a:gd name="T0" fmla="*/ 4 w 64"/>
                <a:gd name="T1" fmla="*/ 140 h 140"/>
                <a:gd name="T2" fmla="*/ 0 w 64"/>
                <a:gd name="T3" fmla="*/ 136 h 140"/>
                <a:gd name="T4" fmla="*/ 0 w 64"/>
                <a:gd name="T5" fmla="*/ 4 h 140"/>
                <a:gd name="T6" fmla="*/ 4 w 64"/>
                <a:gd name="T7" fmla="*/ 0 h 140"/>
                <a:gd name="T8" fmla="*/ 60 w 64"/>
                <a:gd name="T9" fmla="*/ 0 h 140"/>
                <a:gd name="T10" fmla="*/ 64 w 64"/>
                <a:gd name="T11" fmla="*/ 4 h 140"/>
                <a:gd name="T12" fmla="*/ 60 w 64"/>
                <a:gd name="T13" fmla="*/ 8 h 140"/>
                <a:gd name="T14" fmla="*/ 8 w 64"/>
                <a:gd name="T15" fmla="*/ 8 h 140"/>
                <a:gd name="T16" fmla="*/ 8 w 64"/>
                <a:gd name="T17" fmla="*/ 136 h 140"/>
                <a:gd name="T18" fmla="*/ 4 w 64"/>
                <a:gd name="T19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140">
                  <a:moveTo>
                    <a:pt x="4" y="140"/>
                  </a:moveTo>
                  <a:cubicBezTo>
                    <a:pt x="2" y="140"/>
                    <a:pt x="0" y="138"/>
                    <a:pt x="0" y="13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2" y="0"/>
                    <a:pt x="64" y="2"/>
                    <a:pt x="64" y="4"/>
                  </a:cubicBezTo>
                  <a:cubicBezTo>
                    <a:pt x="64" y="6"/>
                    <a:pt x="62" y="8"/>
                    <a:pt x="60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136"/>
                    <a:pt x="8" y="136"/>
                    <a:pt x="8" y="136"/>
                  </a:cubicBezTo>
                  <a:cubicBezTo>
                    <a:pt x="8" y="138"/>
                    <a:pt x="6" y="140"/>
                    <a:pt x="4" y="1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10" name="Freeform 1038"/>
            <p:cNvSpPr>
              <a:spLocks/>
            </p:cNvSpPr>
            <p:nvPr/>
          </p:nvSpPr>
          <p:spPr bwMode="auto">
            <a:xfrm>
              <a:off x="4049777" y="5526096"/>
              <a:ext cx="306390" cy="171450"/>
            </a:xfrm>
            <a:custGeom>
              <a:avLst/>
              <a:gdLst>
                <a:gd name="T0" fmla="*/ 48 w 96"/>
                <a:gd name="T1" fmla="*/ 54 h 54"/>
                <a:gd name="T2" fmla="*/ 0 w 96"/>
                <a:gd name="T3" fmla="*/ 4 h 54"/>
                <a:gd name="T4" fmla="*/ 4 w 96"/>
                <a:gd name="T5" fmla="*/ 0 h 54"/>
                <a:gd name="T6" fmla="*/ 8 w 96"/>
                <a:gd name="T7" fmla="*/ 4 h 54"/>
                <a:gd name="T8" fmla="*/ 48 w 96"/>
                <a:gd name="T9" fmla="*/ 46 h 54"/>
                <a:gd name="T10" fmla="*/ 88 w 96"/>
                <a:gd name="T11" fmla="*/ 4 h 54"/>
                <a:gd name="T12" fmla="*/ 92 w 96"/>
                <a:gd name="T13" fmla="*/ 0 h 54"/>
                <a:gd name="T14" fmla="*/ 96 w 96"/>
                <a:gd name="T15" fmla="*/ 4 h 54"/>
                <a:gd name="T16" fmla="*/ 48 w 96"/>
                <a:gd name="T17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" h="54">
                  <a:moveTo>
                    <a:pt x="48" y="54"/>
                  </a:moveTo>
                  <a:cubicBezTo>
                    <a:pt x="22" y="54"/>
                    <a:pt x="0" y="31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27"/>
                    <a:pt x="26" y="46"/>
                    <a:pt x="48" y="46"/>
                  </a:cubicBezTo>
                  <a:cubicBezTo>
                    <a:pt x="70" y="46"/>
                    <a:pt x="88" y="27"/>
                    <a:pt x="88" y="4"/>
                  </a:cubicBezTo>
                  <a:cubicBezTo>
                    <a:pt x="88" y="2"/>
                    <a:pt x="90" y="0"/>
                    <a:pt x="92" y="0"/>
                  </a:cubicBezTo>
                  <a:cubicBezTo>
                    <a:pt x="94" y="0"/>
                    <a:pt x="96" y="2"/>
                    <a:pt x="96" y="4"/>
                  </a:cubicBezTo>
                  <a:cubicBezTo>
                    <a:pt x="96" y="31"/>
                    <a:pt x="74" y="54"/>
                    <a:pt x="48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11" name="Freeform 1039"/>
            <p:cNvSpPr>
              <a:spLocks/>
            </p:cNvSpPr>
            <p:nvPr/>
          </p:nvSpPr>
          <p:spPr bwMode="auto">
            <a:xfrm>
              <a:off x="4329179" y="5114934"/>
              <a:ext cx="26988" cy="433388"/>
            </a:xfrm>
            <a:custGeom>
              <a:avLst/>
              <a:gdLst>
                <a:gd name="T0" fmla="*/ 4 w 8"/>
                <a:gd name="T1" fmla="*/ 136 h 136"/>
                <a:gd name="T2" fmla="*/ 0 w 8"/>
                <a:gd name="T3" fmla="*/ 132 h 136"/>
                <a:gd name="T4" fmla="*/ 0 w 8"/>
                <a:gd name="T5" fmla="*/ 4 h 136"/>
                <a:gd name="T6" fmla="*/ 4 w 8"/>
                <a:gd name="T7" fmla="*/ 0 h 136"/>
                <a:gd name="T8" fmla="*/ 8 w 8"/>
                <a:gd name="T9" fmla="*/ 4 h 136"/>
                <a:gd name="T10" fmla="*/ 8 w 8"/>
                <a:gd name="T11" fmla="*/ 132 h 136"/>
                <a:gd name="T12" fmla="*/ 4 w 8"/>
                <a:gd name="T13" fmla="*/ 13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36">
                  <a:moveTo>
                    <a:pt x="4" y="136"/>
                  </a:moveTo>
                  <a:cubicBezTo>
                    <a:pt x="2" y="136"/>
                    <a:pt x="0" y="134"/>
                    <a:pt x="0" y="13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8" y="134"/>
                    <a:pt x="6" y="136"/>
                    <a:pt x="4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12" name="Freeform 1040"/>
            <p:cNvSpPr>
              <a:spLocks/>
            </p:cNvSpPr>
            <p:nvPr/>
          </p:nvSpPr>
          <p:spPr bwMode="auto">
            <a:xfrm>
              <a:off x="4049777" y="5114934"/>
              <a:ext cx="25400" cy="433388"/>
            </a:xfrm>
            <a:custGeom>
              <a:avLst/>
              <a:gdLst>
                <a:gd name="T0" fmla="*/ 4 w 8"/>
                <a:gd name="T1" fmla="*/ 136 h 136"/>
                <a:gd name="T2" fmla="*/ 0 w 8"/>
                <a:gd name="T3" fmla="*/ 132 h 136"/>
                <a:gd name="T4" fmla="*/ 0 w 8"/>
                <a:gd name="T5" fmla="*/ 4 h 136"/>
                <a:gd name="T6" fmla="*/ 4 w 8"/>
                <a:gd name="T7" fmla="*/ 0 h 136"/>
                <a:gd name="T8" fmla="*/ 8 w 8"/>
                <a:gd name="T9" fmla="*/ 4 h 136"/>
                <a:gd name="T10" fmla="*/ 8 w 8"/>
                <a:gd name="T11" fmla="*/ 132 h 136"/>
                <a:gd name="T12" fmla="*/ 4 w 8"/>
                <a:gd name="T13" fmla="*/ 13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36">
                  <a:moveTo>
                    <a:pt x="4" y="136"/>
                  </a:moveTo>
                  <a:cubicBezTo>
                    <a:pt x="2" y="136"/>
                    <a:pt x="0" y="134"/>
                    <a:pt x="0" y="13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8" y="134"/>
                    <a:pt x="6" y="136"/>
                    <a:pt x="4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109" name="Group 2108"/>
          <p:cNvGrpSpPr/>
          <p:nvPr/>
        </p:nvGrpSpPr>
        <p:grpSpPr>
          <a:xfrm>
            <a:off x="10431195" y="3456107"/>
            <a:ext cx="412924" cy="412064"/>
            <a:chOff x="5221361" y="5114934"/>
            <a:chExt cx="765181" cy="763587"/>
          </a:xfrm>
          <a:solidFill>
            <a:schemeClr val="accent1"/>
          </a:solidFill>
        </p:grpSpPr>
        <p:sp>
          <p:nvSpPr>
            <p:cNvPr id="2203" name="Freeform 1041"/>
            <p:cNvSpPr>
              <a:spLocks/>
            </p:cNvSpPr>
            <p:nvPr/>
          </p:nvSpPr>
          <p:spPr bwMode="auto">
            <a:xfrm>
              <a:off x="5346774" y="5265746"/>
              <a:ext cx="595317" cy="612775"/>
            </a:xfrm>
            <a:custGeom>
              <a:avLst/>
              <a:gdLst>
                <a:gd name="T0" fmla="*/ 125 w 187"/>
                <a:gd name="T1" fmla="*/ 193 h 193"/>
                <a:gd name="T2" fmla="*/ 124 w 187"/>
                <a:gd name="T3" fmla="*/ 193 h 193"/>
                <a:gd name="T4" fmla="*/ 121 w 187"/>
                <a:gd name="T5" fmla="*/ 191 h 193"/>
                <a:gd name="T6" fmla="*/ 84 w 187"/>
                <a:gd name="T7" fmla="*/ 100 h 193"/>
                <a:gd name="T8" fmla="*/ 37 w 187"/>
                <a:gd name="T9" fmla="*/ 143 h 193"/>
                <a:gd name="T10" fmla="*/ 41 w 187"/>
                <a:gd name="T11" fmla="*/ 173 h 193"/>
                <a:gd name="T12" fmla="*/ 40 w 187"/>
                <a:gd name="T13" fmla="*/ 176 h 193"/>
                <a:gd name="T14" fmla="*/ 24 w 187"/>
                <a:gd name="T15" fmla="*/ 192 h 193"/>
                <a:gd name="T16" fmla="*/ 20 w 187"/>
                <a:gd name="T17" fmla="*/ 193 h 193"/>
                <a:gd name="T18" fmla="*/ 17 w 187"/>
                <a:gd name="T19" fmla="*/ 190 h 193"/>
                <a:gd name="T20" fmla="*/ 1 w 187"/>
                <a:gd name="T21" fmla="*/ 150 h 193"/>
                <a:gd name="T22" fmla="*/ 4 w 187"/>
                <a:gd name="T23" fmla="*/ 145 h 193"/>
                <a:gd name="T24" fmla="*/ 9 w 187"/>
                <a:gd name="T25" fmla="*/ 148 h 193"/>
                <a:gd name="T26" fmla="*/ 22 w 187"/>
                <a:gd name="T27" fmla="*/ 182 h 193"/>
                <a:gd name="T28" fmla="*/ 33 w 187"/>
                <a:gd name="T29" fmla="*/ 172 h 193"/>
                <a:gd name="T30" fmla="*/ 29 w 187"/>
                <a:gd name="T31" fmla="*/ 141 h 193"/>
                <a:gd name="T32" fmla="*/ 30 w 187"/>
                <a:gd name="T33" fmla="*/ 138 h 193"/>
                <a:gd name="T34" fmla="*/ 82 w 187"/>
                <a:gd name="T35" fmla="*/ 90 h 193"/>
                <a:gd name="T36" fmla="*/ 86 w 187"/>
                <a:gd name="T37" fmla="*/ 89 h 193"/>
                <a:gd name="T38" fmla="*/ 89 w 187"/>
                <a:gd name="T39" fmla="*/ 91 h 193"/>
                <a:gd name="T40" fmla="*/ 126 w 187"/>
                <a:gd name="T41" fmla="*/ 182 h 193"/>
                <a:gd name="T42" fmla="*/ 141 w 187"/>
                <a:gd name="T43" fmla="*/ 168 h 193"/>
                <a:gd name="T44" fmla="*/ 125 w 187"/>
                <a:gd name="T45" fmla="*/ 54 h 193"/>
                <a:gd name="T46" fmla="*/ 126 w 187"/>
                <a:gd name="T47" fmla="*/ 50 h 193"/>
                <a:gd name="T48" fmla="*/ 179 w 187"/>
                <a:gd name="T49" fmla="*/ 2 h 193"/>
                <a:gd name="T50" fmla="*/ 185 w 187"/>
                <a:gd name="T51" fmla="*/ 2 h 193"/>
                <a:gd name="T52" fmla="*/ 185 w 187"/>
                <a:gd name="T53" fmla="*/ 8 h 193"/>
                <a:gd name="T54" fmla="*/ 133 w 187"/>
                <a:gd name="T55" fmla="*/ 55 h 193"/>
                <a:gd name="T56" fmla="*/ 149 w 187"/>
                <a:gd name="T57" fmla="*/ 168 h 193"/>
                <a:gd name="T58" fmla="*/ 148 w 187"/>
                <a:gd name="T59" fmla="*/ 172 h 193"/>
                <a:gd name="T60" fmla="*/ 128 w 187"/>
                <a:gd name="T61" fmla="*/ 192 h 193"/>
                <a:gd name="T62" fmla="*/ 125 w 187"/>
                <a:gd name="T63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7" h="193">
                  <a:moveTo>
                    <a:pt x="125" y="193"/>
                  </a:moveTo>
                  <a:cubicBezTo>
                    <a:pt x="124" y="193"/>
                    <a:pt x="124" y="193"/>
                    <a:pt x="124" y="193"/>
                  </a:cubicBezTo>
                  <a:cubicBezTo>
                    <a:pt x="123" y="193"/>
                    <a:pt x="122" y="192"/>
                    <a:pt x="121" y="191"/>
                  </a:cubicBezTo>
                  <a:cubicBezTo>
                    <a:pt x="84" y="100"/>
                    <a:pt x="84" y="100"/>
                    <a:pt x="84" y="100"/>
                  </a:cubicBezTo>
                  <a:cubicBezTo>
                    <a:pt x="37" y="143"/>
                    <a:pt x="37" y="143"/>
                    <a:pt x="37" y="143"/>
                  </a:cubicBezTo>
                  <a:cubicBezTo>
                    <a:pt x="41" y="173"/>
                    <a:pt x="41" y="173"/>
                    <a:pt x="41" y="173"/>
                  </a:cubicBezTo>
                  <a:cubicBezTo>
                    <a:pt x="41" y="174"/>
                    <a:pt x="41" y="175"/>
                    <a:pt x="40" y="176"/>
                  </a:cubicBezTo>
                  <a:cubicBezTo>
                    <a:pt x="24" y="192"/>
                    <a:pt x="24" y="192"/>
                    <a:pt x="24" y="192"/>
                  </a:cubicBezTo>
                  <a:cubicBezTo>
                    <a:pt x="23" y="193"/>
                    <a:pt x="22" y="193"/>
                    <a:pt x="20" y="193"/>
                  </a:cubicBezTo>
                  <a:cubicBezTo>
                    <a:pt x="19" y="193"/>
                    <a:pt x="18" y="192"/>
                    <a:pt x="17" y="190"/>
                  </a:cubicBezTo>
                  <a:cubicBezTo>
                    <a:pt x="1" y="150"/>
                    <a:pt x="1" y="150"/>
                    <a:pt x="1" y="150"/>
                  </a:cubicBezTo>
                  <a:cubicBezTo>
                    <a:pt x="0" y="148"/>
                    <a:pt x="1" y="146"/>
                    <a:pt x="4" y="145"/>
                  </a:cubicBezTo>
                  <a:cubicBezTo>
                    <a:pt x="6" y="144"/>
                    <a:pt x="8" y="145"/>
                    <a:pt x="9" y="148"/>
                  </a:cubicBezTo>
                  <a:cubicBezTo>
                    <a:pt x="22" y="182"/>
                    <a:pt x="22" y="182"/>
                    <a:pt x="22" y="182"/>
                  </a:cubicBezTo>
                  <a:cubicBezTo>
                    <a:pt x="33" y="172"/>
                    <a:pt x="33" y="172"/>
                    <a:pt x="33" y="172"/>
                  </a:cubicBezTo>
                  <a:cubicBezTo>
                    <a:pt x="29" y="141"/>
                    <a:pt x="29" y="141"/>
                    <a:pt x="29" y="141"/>
                  </a:cubicBezTo>
                  <a:cubicBezTo>
                    <a:pt x="29" y="140"/>
                    <a:pt x="29" y="139"/>
                    <a:pt x="30" y="138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3" y="89"/>
                    <a:pt x="85" y="89"/>
                    <a:pt x="86" y="89"/>
                  </a:cubicBezTo>
                  <a:cubicBezTo>
                    <a:pt x="87" y="89"/>
                    <a:pt x="88" y="90"/>
                    <a:pt x="89" y="91"/>
                  </a:cubicBezTo>
                  <a:cubicBezTo>
                    <a:pt x="126" y="182"/>
                    <a:pt x="126" y="182"/>
                    <a:pt x="126" y="182"/>
                  </a:cubicBezTo>
                  <a:cubicBezTo>
                    <a:pt x="141" y="168"/>
                    <a:pt x="141" y="168"/>
                    <a:pt x="141" y="168"/>
                  </a:cubicBezTo>
                  <a:cubicBezTo>
                    <a:pt x="125" y="54"/>
                    <a:pt x="125" y="54"/>
                    <a:pt x="125" y="54"/>
                  </a:cubicBezTo>
                  <a:cubicBezTo>
                    <a:pt x="125" y="52"/>
                    <a:pt x="125" y="51"/>
                    <a:pt x="126" y="50"/>
                  </a:cubicBezTo>
                  <a:cubicBezTo>
                    <a:pt x="179" y="2"/>
                    <a:pt x="179" y="2"/>
                    <a:pt x="179" y="2"/>
                  </a:cubicBezTo>
                  <a:cubicBezTo>
                    <a:pt x="181" y="0"/>
                    <a:pt x="184" y="0"/>
                    <a:pt x="185" y="2"/>
                  </a:cubicBezTo>
                  <a:cubicBezTo>
                    <a:pt x="187" y="4"/>
                    <a:pt x="186" y="6"/>
                    <a:pt x="185" y="8"/>
                  </a:cubicBezTo>
                  <a:cubicBezTo>
                    <a:pt x="133" y="55"/>
                    <a:pt x="133" y="55"/>
                    <a:pt x="133" y="55"/>
                  </a:cubicBezTo>
                  <a:cubicBezTo>
                    <a:pt x="149" y="168"/>
                    <a:pt x="149" y="168"/>
                    <a:pt x="149" y="168"/>
                  </a:cubicBezTo>
                  <a:cubicBezTo>
                    <a:pt x="149" y="170"/>
                    <a:pt x="149" y="171"/>
                    <a:pt x="148" y="172"/>
                  </a:cubicBezTo>
                  <a:cubicBezTo>
                    <a:pt x="128" y="192"/>
                    <a:pt x="128" y="192"/>
                    <a:pt x="128" y="192"/>
                  </a:cubicBezTo>
                  <a:cubicBezTo>
                    <a:pt x="127" y="193"/>
                    <a:pt x="126" y="193"/>
                    <a:pt x="125" y="1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04" name="Freeform 1042"/>
            <p:cNvSpPr>
              <a:spLocks/>
            </p:cNvSpPr>
            <p:nvPr/>
          </p:nvSpPr>
          <p:spPr bwMode="auto">
            <a:xfrm>
              <a:off x="5221361" y="5114934"/>
              <a:ext cx="765181" cy="636588"/>
            </a:xfrm>
            <a:custGeom>
              <a:avLst/>
              <a:gdLst>
                <a:gd name="T0" fmla="*/ 44 w 240"/>
                <a:gd name="T1" fmla="*/ 200 h 200"/>
                <a:gd name="T2" fmla="*/ 43 w 240"/>
                <a:gd name="T3" fmla="*/ 200 h 200"/>
                <a:gd name="T4" fmla="*/ 3 w 240"/>
                <a:gd name="T5" fmla="*/ 184 h 200"/>
                <a:gd name="T6" fmla="*/ 0 w 240"/>
                <a:gd name="T7" fmla="*/ 181 h 200"/>
                <a:gd name="T8" fmla="*/ 1 w 240"/>
                <a:gd name="T9" fmla="*/ 178 h 200"/>
                <a:gd name="T10" fmla="*/ 17 w 240"/>
                <a:gd name="T11" fmla="*/ 161 h 200"/>
                <a:gd name="T12" fmla="*/ 21 w 240"/>
                <a:gd name="T13" fmla="*/ 160 h 200"/>
                <a:gd name="T14" fmla="*/ 46 w 240"/>
                <a:gd name="T15" fmla="*/ 164 h 200"/>
                <a:gd name="T16" fmla="*/ 93 w 240"/>
                <a:gd name="T17" fmla="*/ 114 h 200"/>
                <a:gd name="T18" fmla="*/ 3 w 240"/>
                <a:gd name="T19" fmla="*/ 80 h 200"/>
                <a:gd name="T20" fmla="*/ 0 w 240"/>
                <a:gd name="T21" fmla="*/ 77 h 200"/>
                <a:gd name="T22" fmla="*/ 1 w 240"/>
                <a:gd name="T23" fmla="*/ 73 h 200"/>
                <a:gd name="T24" fmla="*/ 21 w 240"/>
                <a:gd name="T25" fmla="*/ 53 h 200"/>
                <a:gd name="T26" fmla="*/ 25 w 240"/>
                <a:gd name="T27" fmla="*/ 52 h 200"/>
                <a:gd name="T28" fmla="*/ 138 w 240"/>
                <a:gd name="T29" fmla="*/ 68 h 200"/>
                <a:gd name="T30" fmla="*/ 185 w 240"/>
                <a:gd name="T31" fmla="*/ 16 h 200"/>
                <a:gd name="T32" fmla="*/ 219 w 240"/>
                <a:gd name="T33" fmla="*/ 0 h 200"/>
                <a:gd name="T34" fmla="*/ 219 w 240"/>
                <a:gd name="T35" fmla="*/ 0 h 200"/>
                <a:gd name="T36" fmla="*/ 235 w 240"/>
                <a:gd name="T37" fmla="*/ 5 h 200"/>
                <a:gd name="T38" fmla="*/ 240 w 240"/>
                <a:gd name="T39" fmla="*/ 21 h 200"/>
                <a:gd name="T40" fmla="*/ 224 w 240"/>
                <a:gd name="T41" fmla="*/ 55 h 200"/>
                <a:gd name="T42" fmla="*/ 218 w 240"/>
                <a:gd name="T43" fmla="*/ 55 h 200"/>
                <a:gd name="T44" fmla="*/ 218 w 240"/>
                <a:gd name="T45" fmla="*/ 49 h 200"/>
                <a:gd name="T46" fmla="*/ 229 w 240"/>
                <a:gd name="T47" fmla="*/ 11 h 200"/>
                <a:gd name="T48" fmla="*/ 191 w 240"/>
                <a:gd name="T49" fmla="*/ 22 h 200"/>
                <a:gd name="T50" fmla="*/ 143 w 240"/>
                <a:gd name="T51" fmla="*/ 75 h 200"/>
                <a:gd name="T52" fmla="*/ 139 w 240"/>
                <a:gd name="T53" fmla="*/ 76 h 200"/>
                <a:gd name="T54" fmla="*/ 25 w 240"/>
                <a:gd name="T55" fmla="*/ 60 h 200"/>
                <a:gd name="T56" fmla="*/ 11 w 240"/>
                <a:gd name="T57" fmla="*/ 74 h 200"/>
                <a:gd name="T58" fmla="*/ 101 w 240"/>
                <a:gd name="T59" fmla="*/ 108 h 200"/>
                <a:gd name="T60" fmla="*/ 104 w 240"/>
                <a:gd name="T61" fmla="*/ 111 h 200"/>
                <a:gd name="T62" fmla="*/ 103 w 240"/>
                <a:gd name="T63" fmla="*/ 115 h 200"/>
                <a:gd name="T64" fmla="*/ 51 w 240"/>
                <a:gd name="T65" fmla="*/ 171 h 200"/>
                <a:gd name="T66" fmla="*/ 47 w 240"/>
                <a:gd name="T67" fmla="*/ 172 h 200"/>
                <a:gd name="T68" fmla="*/ 21 w 240"/>
                <a:gd name="T69" fmla="*/ 168 h 200"/>
                <a:gd name="T70" fmla="*/ 11 w 240"/>
                <a:gd name="T71" fmla="*/ 179 h 200"/>
                <a:gd name="T72" fmla="*/ 45 w 240"/>
                <a:gd name="T73" fmla="*/ 192 h 200"/>
                <a:gd name="T74" fmla="*/ 48 w 240"/>
                <a:gd name="T75" fmla="*/ 197 h 200"/>
                <a:gd name="T76" fmla="*/ 44 w 240"/>
                <a:gd name="T77" fmla="*/ 2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40" h="200">
                  <a:moveTo>
                    <a:pt x="44" y="200"/>
                  </a:moveTo>
                  <a:cubicBezTo>
                    <a:pt x="44" y="200"/>
                    <a:pt x="43" y="200"/>
                    <a:pt x="43" y="200"/>
                  </a:cubicBezTo>
                  <a:cubicBezTo>
                    <a:pt x="3" y="184"/>
                    <a:pt x="3" y="184"/>
                    <a:pt x="3" y="184"/>
                  </a:cubicBezTo>
                  <a:cubicBezTo>
                    <a:pt x="1" y="184"/>
                    <a:pt x="0" y="183"/>
                    <a:pt x="0" y="181"/>
                  </a:cubicBezTo>
                  <a:cubicBezTo>
                    <a:pt x="0" y="180"/>
                    <a:pt x="0" y="179"/>
                    <a:pt x="1" y="178"/>
                  </a:cubicBezTo>
                  <a:cubicBezTo>
                    <a:pt x="17" y="161"/>
                    <a:pt x="17" y="161"/>
                    <a:pt x="17" y="161"/>
                  </a:cubicBezTo>
                  <a:cubicBezTo>
                    <a:pt x="18" y="160"/>
                    <a:pt x="19" y="160"/>
                    <a:pt x="21" y="160"/>
                  </a:cubicBezTo>
                  <a:cubicBezTo>
                    <a:pt x="46" y="164"/>
                    <a:pt x="46" y="164"/>
                    <a:pt x="46" y="164"/>
                  </a:cubicBezTo>
                  <a:cubicBezTo>
                    <a:pt x="93" y="114"/>
                    <a:pt x="93" y="114"/>
                    <a:pt x="93" y="114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1" y="79"/>
                    <a:pt x="0" y="78"/>
                    <a:pt x="0" y="77"/>
                  </a:cubicBezTo>
                  <a:cubicBezTo>
                    <a:pt x="0" y="76"/>
                    <a:pt x="0" y="74"/>
                    <a:pt x="1" y="73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2" y="52"/>
                    <a:pt x="23" y="52"/>
                    <a:pt x="25" y="52"/>
                  </a:cubicBezTo>
                  <a:cubicBezTo>
                    <a:pt x="138" y="68"/>
                    <a:pt x="138" y="68"/>
                    <a:pt x="138" y="68"/>
                  </a:cubicBezTo>
                  <a:cubicBezTo>
                    <a:pt x="185" y="16"/>
                    <a:pt x="185" y="16"/>
                    <a:pt x="185" y="16"/>
                  </a:cubicBezTo>
                  <a:cubicBezTo>
                    <a:pt x="199" y="3"/>
                    <a:pt x="211" y="0"/>
                    <a:pt x="219" y="0"/>
                  </a:cubicBezTo>
                  <a:cubicBezTo>
                    <a:pt x="219" y="0"/>
                    <a:pt x="219" y="0"/>
                    <a:pt x="219" y="0"/>
                  </a:cubicBezTo>
                  <a:cubicBezTo>
                    <a:pt x="226" y="0"/>
                    <a:pt x="232" y="3"/>
                    <a:pt x="235" y="5"/>
                  </a:cubicBezTo>
                  <a:cubicBezTo>
                    <a:pt x="237" y="8"/>
                    <a:pt x="240" y="14"/>
                    <a:pt x="240" y="21"/>
                  </a:cubicBezTo>
                  <a:cubicBezTo>
                    <a:pt x="240" y="29"/>
                    <a:pt x="237" y="41"/>
                    <a:pt x="224" y="55"/>
                  </a:cubicBezTo>
                  <a:cubicBezTo>
                    <a:pt x="222" y="56"/>
                    <a:pt x="220" y="56"/>
                    <a:pt x="218" y="55"/>
                  </a:cubicBezTo>
                  <a:cubicBezTo>
                    <a:pt x="217" y="53"/>
                    <a:pt x="217" y="50"/>
                    <a:pt x="218" y="49"/>
                  </a:cubicBezTo>
                  <a:cubicBezTo>
                    <a:pt x="238" y="29"/>
                    <a:pt x="231" y="13"/>
                    <a:pt x="229" y="11"/>
                  </a:cubicBezTo>
                  <a:cubicBezTo>
                    <a:pt x="227" y="9"/>
                    <a:pt x="211" y="2"/>
                    <a:pt x="191" y="22"/>
                  </a:cubicBezTo>
                  <a:cubicBezTo>
                    <a:pt x="143" y="75"/>
                    <a:pt x="143" y="75"/>
                    <a:pt x="143" y="75"/>
                  </a:cubicBezTo>
                  <a:cubicBezTo>
                    <a:pt x="142" y="76"/>
                    <a:pt x="141" y="76"/>
                    <a:pt x="139" y="76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101" y="108"/>
                    <a:pt x="101" y="108"/>
                    <a:pt x="101" y="108"/>
                  </a:cubicBezTo>
                  <a:cubicBezTo>
                    <a:pt x="103" y="109"/>
                    <a:pt x="104" y="110"/>
                    <a:pt x="104" y="111"/>
                  </a:cubicBezTo>
                  <a:cubicBezTo>
                    <a:pt x="104" y="112"/>
                    <a:pt x="104" y="114"/>
                    <a:pt x="103" y="115"/>
                  </a:cubicBezTo>
                  <a:cubicBezTo>
                    <a:pt x="51" y="171"/>
                    <a:pt x="51" y="171"/>
                    <a:pt x="51" y="171"/>
                  </a:cubicBezTo>
                  <a:cubicBezTo>
                    <a:pt x="50" y="172"/>
                    <a:pt x="49" y="172"/>
                    <a:pt x="47" y="172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11" y="179"/>
                    <a:pt x="11" y="179"/>
                    <a:pt x="11" y="179"/>
                  </a:cubicBezTo>
                  <a:cubicBezTo>
                    <a:pt x="45" y="192"/>
                    <a:pt x="45" y="192"/>
                    <a:pt x="45" y="192"/>
                  </a:cubicBezTo>
                  <a:cubicBezTo>
                    <a:pt x="48" y="193"/>
                    <a:pt x="49" y="195"/>
                    <a:pt x="48" y="197"/>
                  </a:cubicBezTo>
                  <a:cubicBezTo>
                    <a:pt x="47" y="199"/>
                    <a:pt x="46" y="200"/>
                    <a:pt x="44" y="2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110" name="Group 2109"/>
          <p:cNvGrpSpPr/>
          <p:nvPr/>
        </p:nvGrpSpPr>
        <p:grpSpPr>
          <a:xfrm>
            <a:off x="10431195" y="4211702"/>
            <a:ext cx="412924" cy="412065"/>
            <a:chOff x="5221361" y="6515110"/>
            <a:chExt cx="765181" cy="763588"/>
          </a:xfrm>
          <a:solidFill>
            <a:schemeClr val="accent1"/>
          </a:solidFill>
        </p:grpSpPr>
        <p:sp>
          <p:nvSpPr>
            <p:cNvPr id="2201" name="Freeform 1043"/>
            <p:cNvSpPr>
              <a:spLocks noEditPoints="1"/>
            </p:cNvSpPr>
            <p:nvPr/>
          </p:nvSpPr>
          <p:spPr bwMode="auto">
            <a:xfrm>
              <a:off x="5502351" y="6515110"/>
              <a:ext cx="484191" cy="487363"/>
            </a:xfrm>
            <a:custGeom>
              <a:avLst/>
              <a:gdLst>
                <a:gd name="T0" fmla="*/ 68 w 152"/>
                <a:gd name="T1" fmla="*/ 153 h 153"/>
                <a:gd name="T2" fmla="*/ 67 w 152"/>
                <a:gd name="T3" fmla="*/ 153 h 153"/>
                <a:gd name="T4" fmla="*/ 64 w 152"/>
                <a:gd name="T5" fmla="*/ 150 h 153"/>
                <a:gd name="T6" fmla="*/ 49 w 152"/>
                <a:gd name="T7" fmla="*/ 104 h 153"/>
                <a:gd name="T8" fmla="*/ 3 w 152"/>
                <a:gd name="T9" fmla="*/ 88 h 153"/>
                <a:gd name="T10" fmla="*/ 0 w 152"/>
                <a:gd name="T11" fmla="*/ 85 h 153"/>
                <a:gd name="T12" fmla="*/ 2 w 152"/>
                <a:gd name="T13" fmla="*/ 81 h 153"/>
                <a:gd name="T14" fmla="*/ 36 w 152"/>
                <a:gd name="T15" fmla="*/ 54 h 153"/>
                <a:gd name="T16" fmla="*/ 36 w 152"/>
                <a:gd name="T17" fmla="*/ 4 h 153"/>
                <a:gd name="T18" fmla="*/ 38 w 152"/>
                <a:gd name="T19" fmla="*/ 0 h 153"/>
                <a:gd name="T20" fmla="*/ 42 w 152"/>
                <a:gd name="T21" fmla="*/ 1 h 153"/>
                <a:gd name="T22" fmla="*/ 85 w 152"/>
                <a:gd name="T23" fmla="*/ 32 h 153"/>
                <a:gd name="T24" fmla="*/ 131 w 152"/>
                <a:gd name="T25" fmla="*/ 16 h 153"/>
                <a:gd name="T26" fmla="*/ 135 w 152"/>
                <a:gd name="T27" fmla="*/ 17 h 153"/>
                <a:gd name="T28" fmla="*/ 136 w 152"/>
                <a:gd name="T29" fmla="*/ 21 h 153"/>
                <a:gd name="T30" fmla="*/ 120 w 152"/>
                <a:gd name="T31" fmla="*/ 64 h 153"/>
                <a:gd name="T32" fmla="*/ 151 w 152"/>
                <a:gd name="T33" fmla="*/ 106 h 153"/>
                <a:gd name="T34" fmla="*/ 152 w 152"/>
                <a:gd name="T35" fmla="*/ 110 h 153"/>
                <a:gd name="T36" fmla="*/ 148 w 152"/>
                <a:gd name="T37" fmla="*/ 112 h 153"/>
                <a:gd name="T38" fmla="*/ 102 w 152"/>
                <a:gd name="T39" fmla="*/ 112 h 153"/>
                <a:gd name="T40" fmla="*/ 71 w 152"/>
                <a:gd name="T41" fmla="*/ 151 h 153"/>
                <a:gd name="T42" fmla="*/ 68 w 152"/>
                <a:gd name="T43" fmla="*/ 153 h 153"/>
                <a:gd name="T44" fmla="*/ 12 w 152"/>
                <a:gd name="T45" fmla="*/ 83 h 153"/>
                <a:gd name="T46" fmla="*/ 53 w 152"/>
                <a:gd name="T47" fmla="*/ 97 h 153"/>
                <a:gd name="T48" fmla="*/ 56 w 152"/>
                <a:gd name="T49" fmla="*/ 99 h 153"/>
                <a:gd name="T50" fmla="*/ 69 w 152"/>
                <a:gd name="T51" fmla="*/ 140 h 153"/>
                <a:gd name="T52" fmla="*/ 97 w 152"/>
                <a:gd name="T53" fmla="*/ 106 h 153"/>
                <a:gd name="T54" fmla="*/ 100 w 152"/>
                <a:gd name="T55" fmla="*/ 104 h 153"/>
                <a:gd name="T56" fmla="*/ 140 w 152"/>
                <a:gd name="T57" fmla="*/ 104 h 153"/>
                <a:gd name="T58" fmla="*/ 113 w 152"/>
                <a:gd name="T59" fmla="*/ 67 h 153"/>
                <a:gd name="T60" fmla="*/ 112 w 152"/>
                <a:gd name="T61" fmla="*/ 63 h 153"/>
                <a:gd name="T62" fmla="*/ 125 w 152"/>
                <a:gd name="T63" fmla="*/ 26 h 153"/>
                <a:gd name="T64" fmla="*/ 85 w 152"/>
                <a:gd name="T65" fmla="*/ 40 h 153"/>
                <a:gd name="T66" fmla="*/ 82 w 152"/>
                <a:gd name="T67" fmla="*/ 39 h 153"/>
                <a:gd name="T68" fmla="*/ 44 w 152"/>
                <a:gd name="T69" fmla="*/ 12 h 153"/>
                <a:gd name="T70" fmla="*/ 44 w 152"/>
                <a:gd name="T71" fmla="*/ 56 h 153"/>
                <a:gd name="T72" fmla="*/ 42 w 152"/>
                <a:gd name="T73" fmla="*/ 59 h 153"/>
                <a:gd name="T74" fmla="*/ 12 w 152"/>
                <a:gd name="T75" fmla="*/ 8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53">
                  <a:moveTo>
                    <a:pt x="68" y="153"/>
                  </a:moveTo>
                  <a:cubicBezTo>
                    <a:pt x="67" y="153"/>
                    <a:pt x="67" y="153"/>
                    <a:pt x="67" y="153"/>
                  </a:cubicBezTo>
                  <a:cubicBezTo>
                    <a:pt x="66" y="152"/>
                    <a:pt x="65" y="151"/>
                    <a:pt x="64" y="150"/>
                  </a:cubicBezTo>
                  <a:cubicBezTo>
                    <a:pt x="49" y="104"/>
                    <a:pt x="49" y="104"/>
                    <a:pt x="49" y="104"/>
                  </a:cubicBezTo>
                  <a:cubicBezTo>
                    <a:pt x="3" y="88"/>
                    <a:pt x="3" y="88"/>
                    <a:pt x="3" y="88"/>
                  </a:cubicBezTo>
                  <a:cubicBezTo>
                    <a:pt x="1" y="88"/>
                    <a:pt x="0" y="86"/>
                    <a:pt x="0" y="85"/>
                  </a:cubicBezTo>
                  <a:cubicBezTo>
                    <a:pt x="0" y="83"/>
                    <a:pt x="0" y="82"/>
                    <a:pt x="2" y="81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2"/>
                    <a:pt x="37" y="1"/>
                    <a:pt x="38" y="0"/>
                  </a:cubicBezTo>
                  <a:cubicBezTo>
                    <a:pt x="40" y="0"/>
                    <a:pt x="41" y="0"/>
                    <a:pt x="42" y="1"/>
                  </a:cubicBezTo>
                  <a:cubicBezTo>
                    <a:pt x="85" y="32"/>
                    <a:pt x="85" y="32"/>
                    <a:pt x="85" y="32"/>
                  </a:cubicBezTo>
                  <a:cubicBezTo>
                    <a:pt x="131" y="16"/>
                    <a:pt x="131" y="16"/>
                    <a:pt x="131" y="16"/>
                  </a:cubicBezTo>
                  <a:cubicBezTo>
                    <a:pt x="132" y="16"/>
                    <a:pt x="134" y="16"/>
                    <a:pt x="135" y="17"/>
                  </a:cubicBezTo>
                  <a:cubicBezTo>
                    <a:pt x="136" y="18"/>
                    <a:pt x="136" y="20"/>
                    <a:pt x="136" y="21"/>
                  </a:cubicBezTo>
                  <a:cubicBezTo>
                    <a:pt x="120" y="64"/>
                    <a:pt x="120" y="64"/>
                    <a:pt x="120" y="64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2" y="107"/>
                    <a:pt x="152" y="108"/>
                    <a:pt x="152" y="110"/>
                  </a:cubicBezTo>
                  <a:cubicBezTo>
                    <a:pt x="151" y="111"/>
                    <a:pt x="150" y="112"/>
                    <a:pt x="148" y="112"/>
                  </a:cubicBezTo>
                  <a:cubicBezTo>
                    <a:pt x="102" y="112"/>
                    <a:pt x="102" y="112"/>
                    <a:pt x="102" y="112"/>
                  </a:cubicBezTo>
                  <a:cubicBezTo>
                    <a:pt x="71" y="151"/>
                    <a:pt x="71" y="151"/>
                    <a:pt x="71" y="151"/>
                  </a:cubicBezTo>
                  <a:cubicBezTo>
                    <a:pt x="70" y="152"/>
                    <a:pt x="69" y="153"/>
                    <a:pt x="68" y="153"/>
                  </a:cubicBezTo>
                  <a:close/>
                  <a:moveTo>
                    <a:pt x="12" y="83"/>
                  </a:moveTo>
                  <a:cubicBezTo>
                    <a:pt x="53" y="97"/>
                    <a:pt x="53" y="97"/>
                    <a:pt x="53" y="97"/>
                  </a:cubicBezTo>
                  <a:cubicBezTo>
                    <a:pt x="54" y="97"/>
                    <a:pt x="55" y="98"/>
                    <a:pt x="56" y="99"/>
                  </a:cubicBezTo>
                  <a:cubicBezTo>
                    <a:pt x="69" y="140"/>
                    <a:pt x="69" y="140"/>
                    <a:pt x="69" y="140"/>
                  </a:cubicBezTo>
                  <a:cubicBezTo>
                    <a:pt x="97" y="106"/>
                    <a:pt x="97" y="106"/>
                    <a:pt x="97" y="106"/>
                  </a:cubicBezTo>
                  <a:cubicBezTo>
                    <a:pt x="98" y="105"/>
                    <a:pt x="99" y="104"/>
                    <a:pt x="100" y="104"/>
                  </a:cubicBezTo>
                  <a:cubicBezTo>
                    <a:pt x="140" y="104"/>
                    <a:pt x="140" y="104"/>
                    <a:pt x="140" y="104"/>
                  </a:cubicBezTo>
                  <a:cubicBezTo>
                    <a:pt x="113" y="67"/>
                    <a:pt x="113" y="67"/>
                    <a:pt x="113" y="67"/>
                  </a:cubicBezTo>
                  <a:cubicBezTo>
                    <a:pt x="112" y="66"/>
                    <a:pt x="112" y="65"/>
                    <a:pt x="112" y="63"/>
                  </a:cubicBezTo>
                  <a:cubicBezTo>
                    <a:pt x="125" y="26"/>
                    <a:pt x="125" y="26"/>
                    <a:pt x="125" y="26"/>
                  </a:cubicBezTo>
                  <a:cubicBezTo>
                    <a:pt x="85" y="40"/>
                    <a:pt x="85" y="40"/>
                    <a:pt x="85" y="40"/>
                  </a:cubicBezTo>
                  <a:cubicBezTo>
                    <a:pt x="84" y="40"/>
                    <a:pt x="83" y="40"/>
                    <a:pt x="82" y="39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56"/>
                    <a:pt x="44" y="56"/>
                    <a:pt x="44" y="56"/>
                  </a:cubicBezTo>
                  <a:cubicBezTo>
                    <a:pt x="44" y="57"/>
                    <a:pt x="43" y="58"/>
                    <a:pt x="42" y="59"/>
                  </a:cubicBezTo>
                  <a:lnTo>
                    <a:pt x="12" y="8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02" name="Freeform 1044"/>
            <p:cNvSpPr>
              <a:spLocks/>
            </p:cNvSpPr>
            <p:nvPr/>
          </p:nvSpPr>
          <p:spPr bwMode="auto">
            <a:xfrm>
              <a:off x="5221361" y="6823085"/>
              <a:ext cx="455616" cy="455613"/>
            </a:xfrm>
            <a:custGeom>
              <a:avLst/>
              <a:gdLst>
                <a:gd name="T0" fmla="*/ 4 w 143"/>
                <a:gd name="T1" fmla="*/ 143 h 143"/>
                <a:gd name="T2" fmla="*/ 1 w 143"/>
                <a:gd name="T3" fmla="*/ 142 h 143"/>
                <a:gd name="T4" fmla="*/ 1 w 143"/>
                <a:gd name="T5" fmla="*/ 136 h 143"/>
                <a:gd name="T6" fmla="*/ 136 w 143"/>
                <a:gd name="T7" fmla="*/ 2 h 143"/>
                <a:gd name="T8" fmla="*/ 141 w 143"/>
                <a:gd name="T9" fmla="*/ 2 h 143"/>
                <a:gd name="T10" fmla="*/ 141 w 143"/>
                <a:gd name="T11" fmla="*/ 7 h 143"/>
                <a:gd name="T12" fmla="*/ 7 w 143"/>
                <a:gd name="T13" fmla="*/ 142 h 143"/>
                <a:gd name="T14" fmla="*/ 4 w 143"/>
                <a:gd name="T1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3" h="143">
                  <a:moveTo>
                    <a:pt x="4" y="143"/>
                  </a:moveTo>
                  <a:cubicBezTo>
                    <a:pt x="3" y="143"/>
                    <a:pt x="2" y="143"/>
                    <a:pt x="1" y="142"/>
                  </a:cubicBezTo>
                  <a:cubicBezTo>
                    <a:pt x="0" y="140"/>
                    <a:pt x="0" y="138"/>
                    <a:pt x="1" y="136"/>
                  </a:cubicBezTo>
                  <a:cubicBezTo>
                    <a:pt x="136" y="2"/>
                    <a:pt x="136" y="2"/>
                    <a:pt x="136" y="2"/>
                  </a:cubicBezTo>
                  <a:cubicBezTo>
                    <a:pt x="137" y="0"/>
                    <a:pt x="140" y="0"/>
                    <a:pt x="141" y="2"/>
                  </a:cubicBezTo>
                  <a:cubicBezTo>
                    <a:pt x="143" y="3"/>
                    <a:pt x="143" y="6"/>
                    <a:pt x="141" y="7"/>
                  </a:cubicBezTo>
                  <a:cubicBezTo>
                    <a:pt x="7" y="142"/>
                    <a:pt x="7" y="142"/>
                    <a:pt x="7" y="142"/>
                  </a:cubicBezTo>
                  <a:cubicBezTo>
                    <a:pt x="6" y="143"/>
                    <a:pt x="5" y="143"/>
                    <a:pt x="4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111" name="Group 2110"/>
          <p:cNvGrpSpPr/>
          <p:nvPr/>
        </p:nvGrpSpPr>
        <p:grpSpPr>
          <a:xfrm>
            <a:off x="9673024" y="4285376"/>
            <a:ext cx="416351" cy="256148"/>
            <a:chOff x="3816412" y="6651635"/>
            <a:chExt cx="771532" cy="474663"/>
          </a:xfrm>
          <a:solidFill>
            <a:schemeClr val="accent1"/>
          </a:solidFill>
        </p:grpSpPr>
        <p:sp>
          <p:nvSpPr>
            <p:cNvPr id="2196" name="Freeform 1045"/>
            <p:cNvSpPr>
              <a:spLocks noEditPoints="1"/>
            </p:cNvSpPr>
            <p:nvPr/>
          </p:nvSpPr>
          <p:spPr bwMode="auto">
            <a:xfrm>
              <a:off x="4240278" y="6858010"/>
              <a:ext cx="344490" cy="268288"/>
            </a:xfrm>
            <a:custGeom>
              <a:avLst/>
              <a:gdLst>
                <a:gd name="T0" fmla="*/ 60 w 108"/>
                <a:gd name="T1" fmla="*/ 84 h 84"/>
                <a:gd name="T2" fmla="*/ 48 w 108"/>
                <a:gd name="T3" fmla="*/ 84 h 84"/>
                <a:gd name="T4" fmla="*/ 48 w 108"/>
                <a:gd name="T5" fmla="*/ 84 h 84"/>
                <a:gd name="T6" fmla="*/ 0 w 108"/>
                <a:gd name="T7" fmla="*/ 28 h 84"/>
                <a:gd name="T8" fmla="*/ 56 w 108"/>
                <a:gd name="T9" fmla="*/ 0 h 84"/>
                <a:gd name="T10" fmla="*/ 108 w 108"/>
                <a:gd name="T11" fmla="*/ 24 h 84"/>
                <a:gd name="T12" fmla="*/ 108 w 108"/>
                <a:gd name="T13" fmla="*/ 27 h 84"/>
                <a:gd name="T14" fmla="*/ 95 w 108"/>
                <a:gd name="T15" fmla="*/ 72 h 84"/>
                <a:gd name="T16" fmla="*/ 60 w 108"/>
                <a:gd name="T17" fmla="*/ 84 h 84"/>
                <a:gd name="T18" fmla="*/ 48 w 108"/>
                <a:gd name="T19" fmla="*/ 76 h 84"/>
                <a:gd name="T20" fmla="*/ 60 w 108"/>
                <a:gd name="T21" fmla="*/ 76 h 84"/>
                <a:gd name="T22" fmla="*/ 89 w 108"/>
                <a:gd name="T23" fmla="*/ 66 h 84"/>
                <a:gd name="T24" fmla="*/ 100 w 108"/>
                <a:gd name="T25" fmla="*/ 27 h 84"/>
                <a:gd name="T26" fmla="*/ 100 w 108"/>
                <a:gd name="T27" fmla="*/ 24 h 84"/>
                <a:gd name="T28" fmla="*/ 56 w 108"/>
                <a:gd name="T29" fmla="*/ 8 h 84"/>
                <a:gd name="T30" fmla="*/ 8 w 108"/>
                <a:gd name="T31" fmla="*/ 28 h 84"/>
                <a:gd name="T32" fmla="*/ 48 w 108"/>
                <a:gd name="T33" fmla="*/ 76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8" h="84">
                  <a:moveTo>
                    <a:pt x="60" y="84"/>
                  </a:moveTo>
                  <a:cubicBezTo>
                    <a:pt x="48" y="84"/>
                    <a:pt x="48" y="84"/>
                    <a:pt x="48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14" y="84"/>
                    <a:pt x="0" y="44"/>
                    <a:pt x="0" y="28"/>
                  </a:cubicBezTo>
                  <a:cubicBezTo>
                    <a:pt x="0" y="9"/>
                    <a:pt x="33" y="0"/>
                    <a:pt x="56" y="0"/>
                  </a:cubicBezTo>
                  <a:cubicBezTo>
                    <a:pt x="91" y="0"/>
                    <a:pt x="108" y="4"/>
                    <a:pt x="108" y="24"/>
                  </a:cubicBezTo>
                  <a:cubicBezTo>
                    <a:pt x="108" y="27"/>
                    <a:pt x="108" y="27"/>
                    <a:pt x="108" y="27"/>
                  </a:cubicBezTo>
                  <a:cubicBezTo>
                    <a:pt x="108" y="38"/>
                    <a:pt x="108" y="58"/>
                    <a:pt x="95" y="72"/>
                  </a:cubicBezTo>
                  <a:cubicBezTo>
                    <a:pt x="87" y="80"/>
                    <a:pt x="75" y="84"/>
                    <a:pt x="60" y="84"/>
                  </a:cubicBezTo>
                  <a:close/>
                  <a:moveTo>
                    <a:pt x="48" y="76"/>
                  </a:moveTo>
                  <a:cubicBezTo>
                    <a:pt x="60" y="76"/>
                    <a:pt x="60" y="76"/>
                    <a:pt x="60" y="76"/>
                  </a:cubicBezTo>
                  <a:cubicBezTo>
                    <a:pt x="73" y="76"/>
                    <a:pt x="83" y="73"/>
                    <a:pt x="89" y="66"/>
                  </a:cubicBezTo>
                  <a:cubicBezTo>
                    <a:pt x="100" y="55"/>
                    <a:pt x="100" y="37"/>
                    <a:pt x="100" y="27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100" y="14"/>
                    <a:pt x="98" y="8"/>
                    <a:pt x="56" y="8"/>
                  </a:cubicBezTo>
                  <a:cubicBezTo>
                    <a:pt x="33" y="8"/>
                    <a:pt x="8" y="16"/>
                    <a:pt x="8" y="28"/>
                  </a:cubicBezTo>
                  <a:cubicBezTo>
                    <a:pt x="8" y="42"/>
                    <a:pt x="20" y="76"/>
                    <a:pt x="48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97" name="Freeform 1046"/>
            <p:cNvSpPr>
              <a:spLocks/>
            </p:cNvSpPr>
            <p:nvPr/>
          </p:nvSpPr>
          <p:spPr bwMode="auto">
            <a:xfrm>
              <a:off x="4316479" y="6651635"/>
              <a:ext cx="271465" cy="269875"/>
            </a:xfrm>
            <a:custGeom>
              <a:avLst/>
              <a:gdLst>
                <a:gd name="T0" fmla="*/ 80 w 85"/>
                <a:gd name="T1" fmla="*/ 85 h 85"/>
                <a:gd name="T2" fmla="*/ 76 w 85"/>
                <a:gd name="T3" fmla="*/ 83 h 85"/>
                <a:gd name="T4" fmla="*/ 40 w 85"/>
                <a:gd name="T5" fmla="*/ 15 h 85"/>
                <a:gd name="T6" fmla="*/ 31 w 85"/>
                <a:gd name="T7" fmla="*/ 9 h 85"/>
                <a:gd name="T8" fmla="*/ 7 w 85"/>
                <a:gd name="T9" fmla="*/ 24 h 85"/>
                <a:gd name="T10" fmla="*/ 1 w 85"/>
                <a:gd name="T11" fmla="*/ 24 h 85"/>
                <a:gd name="T12" fmla="*/ 1 w 85"/>
                <a:gd name="T13" fmla="*/ 18 h 85"/>
                <a:gd name="T14" fmla="*/ 31 w 85"/>
                <a:gd name="T15" fmla="*/ 1 h 85"/>
                <a:gd name="T16" fmla="*/ 47 w 85"/>
                <a:gd name="T17" fmla="*/ 11 h 85"/>
                <a:gd name="T18" fmla="*/ 84 w 85"/>
                <a:gd name="T19" fmla="*/ 79 h 85"/>
                <a:gd name="T20" fmla="*/ 82 w 85"/>
                <a:gd name="T21" fmla="*/ 85 h 85"/>
                <a:gd name="T22" fmla="*/ 80 w 85"/>
                <a:gd name="T23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85">
                  <a:moveTo>
                    <a:pt x="80" y="85"/>
                  </a:moveTo>
                  <a:cubicBezTo>
                    <a:pt x="79" y="85"/>
                    <a:pt x="77" y="84"/>
                    <a:pt x="76" y="83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0" y="15"/>
                    <a:pt x="37" y="9"/>
                    <a:pt x="31" y="9"/>
                  </a:cubicBezTo>
                  <a:cubicBezTo>
                    <a:pt x="24" y="9"/>
                    <a:pt x="16" y="14"/>
                    <a:pt x="7" y="24"/>
                  </a:cubicBezTo>
                  <a:cubicBezTo>
                    <a:pt x="6" y="25"/>
                    <a:pt x="3" y="25"/>
                    <a:pt x="1" y="24"/>
                  </a:cubicBezTo>
                  <a:cubicBezTo>
                    <a:pt x="0" y="23"/>
                    <a:pt x="0" y="20"/>
                    <a:pt x="1" y="18"/>
                  </a:cubicBezTo>
                  <a:cubicBezTo>
                    <a:pt x="12" y="6"/>
                    <a:pt x="22" y="0"/>
                    <a:pt x="31" y="1"/>
                  </a:cubicBezTo>
                  <a:cubicBezTo>
                    <a:pt x="42" y="2"/>
                    <a:pt x="47" y="11"/>
                    <a:pt x="47" y="11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81"/>
                    <a:pt x="84" y="84"/>
                    <a:pt x="82" y="85"/>
                  </a:cubicBezTo>
                  <a:cubicBezTo>
                    <a:pt x="81" y="85"/>
                    <a:pt x="81" y="85"/>
                    <a:pt x="80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98" name="Freeform 1047"/>
            <p:cNvSpPr>
              <a:spLocks noEditPoints="1"/>
            </p:cNvSpPr>
            <p:nvPr/>
          </p:nvSpPr>
          <p:spPr bwMode="auto">
            <a:xfrm>
              <a:off x="3819587" y="6858010"/>
              <a:ext cx="344490" cy="268288"/>
            </a:xfrm>
            <a:custGeom>
              <a:avLst/>
              <a:gdLst>
                <a:gd name="T0" fmla="*/ 60 w 108"/>
                <a:gd name="T1" fmla="*/ 84 h 84"/>
                <a:gd name="T2" fmla="*/ 48 w 108"/>
                <a:gd name="T3" fmla="*/ 84 h 84"/>
                <a:gd name="T4" fmla="*/ 13 w 108"/>
                <a:gd name="T5" fmla="*/ 72 h 84"/>
                <a:gd name="T6" fmla="*/ 0 w 108"/>
                <a:gd name="T7" fmla="*/ 27 h 84"/>
                <a:gd name="T8" fmla="*/ 0 w 108"/>
                <a:gd name="T9" fmla="*/ 24 h 84"/>
                <a:gd name="T10" fmla="*/ 52 w 108"/>
                <a:gd name="T11" fmla="*/ 0 h 84"/>
                <a:gd name="T12" fmla="*/ 108 w 108"/>
                <a:gd name="T13" fmla="*/ 28 h 84"/>
                <a:gd name="T14" fmla="*/ 60 w 108"/>
                <a:gd name="T15" fmla="*/ 84 h 84"/>
                <a:gd name="T16" fmla="*/ 52 w 108"/>
                <a:gd name="T17" fmla="*/ 8 h 84"/>
                <a:gd name="T18" fmla="*/ 8 w 108"/>
                <a:gd name="T19" fmla="*/ 24 h 84"/>
                <a:gd name="T20" fmla="*/ 8 w 108"/>
                <a:gd name="T21" fmla="*/ 27 h 84"/>
                <a:gd name="T22" fmla="*/ 19 w 108"/>
                <a:gd name="T23" fmla="*/ 66 h 84"/>
                <a:gd name="T24" fmla="*/ 48 w 108"/>
                <a:gd name="T25" fmla="*/ 76 h 84"/>
                <a:gd name="T26" fmla="*/ 60 w 108"/>
                <a:gd name="T27" fmla="*/ 76 h 84"/>
                <a:gd name="T28" fmla="*/ 100 w 108"/>
                <a:gd name="T29" fmla="*/ 28 h 84"/>
                <a:gd name="T30" fmla="*/ 52 w 108"/>
                <a:gd name="T31" fmla="*/ 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8" h="84">
                  <a:moveTo>
                    <a:pt x="60" y="84"/>
                  </a:moveTo>
                  <a:cubicBezTo>
                    <a:pt x="48" y="84"/>
                    <a:pt x="48" y="84"/>
                    <a:pt x="48" y="84"/>
                  </a:cubicBezTo>
                  <a:cubicBezTo>
                    <a:pt x="33" y="84"/>
                    <a:pt x="21" y="80"/>
                    <a:pt x="13" y="72"/>
                  </a:cubicBezTo>
                  <a:cubicBezTo>
                    <a:pt x="0" y="58"/>
                    <a:pt x="0" y="38"/>
                    <a:pt x="0" y="27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4"/>
                    <a:pt x="17" y="0"/>
                    <a:pt x="52" y="0"/>
                  </a:cubicBezTo>
                  <a:cubicBezTo>
                    <a:pt x="75" y="0"/>
                    <a:pt x="108" y="9"/>
                    <a:pt x="108" y="28"/>
                  </a:cubicBezTo>
                  <a:cubicBezTo>
                    <a:pt x="108" y="44"/>
                    <a:pt x="94" y="84"/>
                    <a:pt x="60" y="84"/>
                  </a:cubicBezTo>
                  <a:close/>
                  <a:moveTo>
                    <a:pt x="52" y="8"/>
                  </a:moveTo>
                  <a:cubicBezTo>
                    <a:pt x="10" y="8"/>
                    <a:pt x="8" y="14"/>
                    <a:pt x="8" y="24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37"/>
                    <a:pt x="8" y="55"/>
                    <a:pt x="19" y="66"/>
                  </a:cubicBezTo>
                  <a:cubicBezTo>
                    <a:pt x="25" y="73"/>
                    <a:pt x="35" y="76"/>
                    <a:pt x="48" y="76"/>
                  </a:cubicBezTo>
                  <a:cubicBezTo>
                    <a:pt x="60" y="76"/>
                    <a:pt x="60" y="76"/>
                    <a:pt x="60" y="76"/>
                  </a:cubicBezTo>
                  <a:cubicBezTo>
                    <a:pt x="88" y="76"/>
                    <a:pt x="100" y="42"/>
                    <a:pt x="100" y="28"/>
                  </a:cubicBezTo>
                  <a:cubicBezTo>
                    <a:pt x="100" y="16"/>
                    <a:pt x="75" y="8"/>
                    <a:pt x="5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99" name="Freeform 1048"/>
            <p:cNvSpPr>
              <a:spLocks/>
            </p:cNvSpPr>
            <p:nvPr/>
          </p:nvSpPr>
          <p:spPr bwMode="auto">
            <a:xfrm>
              <a:off x="3816412" y="6651635"/>
              <a:ext cx="271465" cy="269875"/>
            </a:xfrm>
            <a:custGeom>
              <a:avLst/>
              <a:gdLst>
                <a:gd name="T0" fmla="*/ 5 w 85"/>
                <a:gd name="T1" fmla="*/ 85 h 85"/>
                <a:gd name="T2" fmla="*/ 3 w 85"/>
                <a:gd name="T3" fmla="*/ 85 h 85"/>
                <a:gd name="T4" fmla="*/ 1 w 85"/>
                <a:gd name="T5" fmla="*/ 79 h 85"/>
                <a:gd name="T6" fmla="*/ 37 w 85"/>
                <a:gd name="T7" fmla="*/ 11 h 85"/>
                <a:gd name="T8" fmla="*/ 54 w 85"/>
                <a:gd name="T9" fmla="*/ 1 h 85"/>
                <a:gd name="T10" fmla="*/ 84 w 85"/>
                <a:gd name="T11" fmla="*/ 18 h 85"/>
                <a:gd name="T12" fmla="*/ 84 w 85"/>
                <a:gd name="T13" fmla="*/ 24 h 85"/>
                <a:gd name="T14" fmla="*/ 78 w 85"/>
                <a:gd name="T15" fmla="*/ 24 h 85"/>
                <a:gd name="T16" fmla="*/ 54 w 85"/>
                <a:gd name="T17" fmla="*/ 9 h 85"/>
                <a:gd name="T18" fmla="*/ 44 w 85"/>
                <a:gd name="T19" fmla="*/ 15 h 85"/>
                <a:gd name="T20" fmla="*/ 9 w 85"/>
                <a:gd name="T21" fmla="*/ 83 h 85"/>
                <a:gd name="T22" fmla="*/ 5 w 85"/>
                <a:gd name="T23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" h="85">
                  <a:moveTo>
                    <a:pt x="5" y="85"/>
                  </a:moveTo>
                  <a:cubicBezTo>
                    <a:pt x="4" y="85"/>
                    <a:pt x="4" y="85"/>
                    <a:pt x="3" y="85"/>
                  </a:cubicBezTo>
                  <a:cubicBezTo>
                    <a:pt x="1" y="84"/>
                    <a:pt x="0" y="81"/>
                    <a:pt x="1" y="79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8" y="11"/>
                    <a:pt x="43" y="2"/>
                    <a:pt x="54" y="1"/>
                  </a:cubicBezTo>
                  <a:cubicBezTo>
                    <a:pt x="63" y="0"/>
                    <a:pt x="73" y="6"/>
                    <a:pt x="84" y="18"/>
                  </a:cubicBezTo>
                  <a:cubicBezTo>
                    <a:pt x="85" y="20"/>
                    <a:pt x="85" y="23"/>
                    <a:pt x="84" y="24"/>
                  </a:cubicBezTo>
                  <a:cubicBezTo>
                    <a:pt x="82" y="25"/>
                    <a:pt x="79" y="25"/>
                    <a:pt x="78" y="24"/>
                  </a:cubicBezTo>
                  <a:cubicBezTo>
                    <a:pt x="69" y="13"/>
                    <a:pt x="61" y="8"/>
                    <a:pt x="54" y="9"/>
                  </a:cubicBezTo>
                  <a:cubicBezTo>
                    <a:pt x="48" y="10"/>
                    <a:pt x="44" y="15"/>
                    <a:pt x="44" y="15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8" y="84"/>
                    <a:pt x="6" y="85"/>
                    <a:pt x="5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200" name="Freeform 1049"/>
            <p:cNvSpPr>
              <a:spLocks/>
            </p:cNvSpPr>
            <p:nvPr/>
          </p:nvSpPr>
          <p:spPr bwMode="auto">
            <a:xfrm>
              <a:off x="4135502" y="6921510"/>
              <a:ext cx="133351" cy="55563"/>
            </a:xfrm>
            <a:custGeom>
              <a:avLst/>
              <a:gdLst>
                <a:gd name="T0" fmla="*/ 37 w 42"/>
                <a:gd name="T1" fmla="*/ 16 h 17"/>
                <a:gd name="T2" fmla="*/ 34 w 42"/>
                <a:gd name="T3" fmla="*/ 14 h 17"/>
                <a:gd name="T4" fmla="*/ 21 w 42"/>
                <a:gd name="T5" fmla="*/ 8 h 17"/>
                <a:gd name="T6" fmla="*/ 8 w 42"/>
                <a:gd name="T7" fmla="*/ 14 h 17"/>
                <a:gd name="T8" fmla="*/ 3 w 42"/>
                <a:gd name="T9" fmla="*/ 15 h 17"/>
                <a:gd name="T10" fmla="*/ 2 w 42"/>
                <a:gd name="T11" fmla="*/ 10 h 17"/>
                <a:gd name="T12" fmla="*/ 21 w 42"/>
                <a:gd name="T13" fmla="*/ 0 h 17"/>
                <a:gd name="T14" fmla="*/ 40 w 42"/>
                <a:gd name="T15" fmla="*/ 10 h 17"/>
                <a:gd name="T16" fmla="*/ 39 w 42"/>
                <a:gd name="T17" fmla="*/ 15 h 17"/>
                <a:gd name="T18" fmla="*/ 37 w 42"/>
                <a:gd name="T1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" h="17">
                  <a:moveTo>
                    <a:pt x="37" y="16"/>
                  </a:moveTo>
                  <a:cubicBezTo>
                    <a:pt x="36" y="16"/>
                    <a:pt x="35" y="15"/>
                    <a:pt x="34" y="14"/>
                  </a:cubicBezTo>
                  <a:cubicBezTo>
                    <a:pt x="34" y="14"/>
                    <a:pt x="29" y="8"/>
                    <a:pt x="21" y="8"/>
                  </a:cubicBezTo>
                  <a:cubicBezTo>
                    <a:pt x="13" y="8"/>
                    <a:pt x="8" y="14"/>
                    <a:pt x="8" y="14"/>
                  </a:cubicBezTo>
                  <a:cubicBezTo>
                    <a:pt x="7" y="16"/>
                    <a:pt x="4" y="17"/>
                    <a:pt x="3" y="15"/>
                  </a:cubicBezTo>
                  <a:cubicBezTo>
                    <a:pt x="1" y="14"/>
                    <a:pt x="0" y="11"/>
                    <a:pt x="2" y="10"/>
                  </a:cubicBezTo>
                  <a:cubicBezTo>
                    <a:pt x="2" y="9"/>
                    <a:pt x="9" y="0"/>
                    <a:pt x="21" y="0"/>
                  </a:cubicBezTo>
                  <a:cubicBezTo>
                    <a:pt x="33" y="0"/>
                    <a:pt x="40" y="9"/>
                    <a:pt x="40" y="10"/>
                  </a:cubicBezTo>
                  <a:cubicBezTo>
                    <a:pt x="42" y="11"/>
                    <a:pt x="41" y="14"/>
                    <a:pt x="39" y="15"/>
                  </a:cubicBezTo>
                  <a:cubicBezTo>
                    <a:pt x="39" y="16"/>
                    <a:pt x="38" y="16"/>
                    <a:pt x="37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112" name="Group 2111"/>
          <p:cNvGrpSpPr/>
          <p:nvPr/>
        </p:nvGrpSpPr>
        <p:grpSpPr>
          <a:xfrm>
            <a:off x="8230359" y="4211702"/>
            <a:ext cx="275855" cy="412065"/>
            <a:chOff x="1143041" y="6515110"/>
            <a:chExt cx="511179" cy="763588"/>
          </a:xfrm>
          <a:solidFill>
            <a:schemeClr val="accent1"/>
          </a:solidFill>
        </p:grpSpPr>
        <p:sp>
          <p:nvSpPr>
            <p:cNvPr id="2188" name="Freeform 1050"/>
            <p:cNvSpPr>
              <a:spLocks/>
            </p:cNvSpPr>
            <p:nvPr/>
          </p:nvSpPr>
          <p:spPr bwMode="auto">
            <a:xfrm>
              <a:off x="1143041" y="6515110"/>
              <a:ext cx="511179" cy="25400"/>
            </a:xfrm>
            <a:custGeom>
              <a:avLst/>
              <a:gdLst>
                <a:gd name="T0" fmla="*/ 156 w 160"/>
                <a:gd name="T1" fmla="*/ 8 h 8"/>
                <a:gd name="T2" fmla="*/ 4 w 160"/>
                <a:gd name="T3" fmla="*/ 8 h 8"/>
                <a:gd name="T4" fmla="*/ 0 w 160"/>
                <a:gd name="T5" fmla="*/ 4 h 8"/>
                <a:gd name="T6" fmla="*/ 4 w 160"/>
                <a:gd name="T7" fmla="*/ 0 h 8"/>
                <a:gd name="T8" fmla="*/ 156 w 160"/>
                <a:gd name="T9" fmla="*/ 0 h 8"/>
                <a:gd name="T10" fmla="*/ 160 w 160"/>
                <a:gd name="T11" fmla="*/ 4 h 8"/>
                <a:gd name="T12" fmla="*/ 156 w 16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0" h="8">
                  <a:moveTo>
                    <a:pt x="15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58" y="0"/>
                    <a:pt x="160" y="2"/>
                    <a:pt x="160" y="4"/>
                  </a:cubicBezTo>
                  <a:cubicBezTo>
                    <a:pt x="160" y="6"/>
                    <a:pt x="158" y="8"/>
                    <a:pt x="15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89" name="Freeform 1051"/>
            <p:cNvSpPr>
              <a:spLocks/>
            </p:cNvSpPr>
            <p:nvPr/>
          </p:nvSpPr>
          <p:spPr bwMode="auto">
            <a:xfrm>
              <a:off x="1563732" y="6515110"/>
              <a:ext cx="25400" cy="215900"/>
            </a:xfrm>
            <a:custGeom>
              <a:avLst/>
              <a:gdLst>
                <a:gd name="T0" fmla="*/ 4 w 8"/>
                <a:gd name="T1" fmla="*/ 68 h 68"/>
                <a:gd name="T2" fmla="*/ 0 w 8"/>
                <a:gd name="T3" fmla="*/ 64 h 68"/>
                <a:gd name="T4" fmla="*/ 0 w 8"/>
                <a:gd name="T5" fmla="*/ 4 h 68"/>
                <a:gd name="T6" fmla="*/ 4 w 8"/>
                <a:gd name="T7" fmla="*/ 0 h 68"/>
                <a:gd name="T8" fmla="*/ 8 w 8"/>
                <a:gd name="T9" fmla="*/ 4 h 68"/>
                <a:gd name="T10" fmla="*/ 8 w 8"/>
                <a:gd name="T11" fmla="*/ 64 h 68"/>
                <a:gd name="T12" fmla="*/ 4 w 8"/>
                <a:gd name="T13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68">
                  <a:moveTo>
                    <a:pt x="4" y="68"/>
                  </a:moveTo>
                  <a:cubicBezTo>
                    <a:pt x="2" y="68"/>
                    <a:pt x="0" y="66"/>
                    <a:pt x="0" y="6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66"/>
                    <a:pt x="6" y="68"/>
                    <a:pt x="4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90" name="Freeform 1052"/>
            <p:cNvSpPr>
              <a:spLocks/>
            </p:cNvSpPr>
            <p:nvPr/>
          </p:nvSpPr>
          <p:spPr bwMode="auto">
            <a:xfrm>
              <a:off x="1208130" y="6515110"/>
              <a:ext cx="25400" cy="215900"/>
            </a:xfrm>
            <a:custGeom>
              <a:avLst/>
              <a:gdLst>
                <a:gd name="T0" fmla="*/ 4 w 8"/>
                <a:gd name="T1" fmla="*/ 68 h 68"/>
                <a:gd name="T2" fmla="*/ 0 w 8"/>
                <a:gd name="T3" fmla="*/ 64 h 68"/>
                <a:gd name="T4" fmla="*/ 0 w 8"/>
                <a:gd name="T5" fmla="*/ 4 h 68"/>
                <a:gd name="T6" fmla="*/ 4 w 8"/>
                <a:gd name="T7" fmla="*/ 0 h 68"/>
                <a:gd name="T8" fmla="*/ 8 w 8"/>
                <a:gd name="T9" fmla="*/ 4 h 68"/>
                <a:gd name="T10" fmla="*/ 8 w 8"/>
                <a:gd name="T11" fmla="*/ 64 h 68"/>
                <a:gd name="T12" fmla="*/ 4 w 8"/>
                <a:gd name="T13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68">
                  <a:moveTo>
                    <a:pt x="4" y="68"/>
                  </a:moveTo>
                  <a:cubicBezTo>
                    <a:pt x="2" y="68"/>
                    <a:pt x="0" y="66"/>
                    <a:pt x="0" y="6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66"/>
                    <a:pt x="6" y="68"/>
                    <a:pt x="4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91" name="Freeform 1053"/>
            <p:cNvSpPr>
              <a:spLocks/>
            </p:cNvSpPr>
            <p:nvPr/>
          </p:nvSpPr>
          <p:spPr bwMode="auto">
            <a:xfrm>
              <a:off x="1208130" y="6705610"/>
              <a:ext cx="381003" cy="203200"/>
            </a:xfrm>
            <a:custGeom>
              <a:avLst/>
              <a:gdLst>
                <a:gd name="T0" fmla="*/ 60 w 120"/>
                <a:gd name="T1" fmla="*/ 64 h 64"/>
                <a:gd name="T2" fmla="*/ 0 w 120"/>
                <a:gd name="T3" fmla="*/ 4 h 64"/>
                <a:gd name="T4" fmla="*/ 4 w 120"/>
                <a:gd name="T5" fmla="*/ 0 h 64"/>
                <a:gd name="T6" fmla="*/ 8 w 120"/>
                <a:gd name="T7" fmla="*/ 4 h 64"/>
                <a:gd name="T8" fmla="*/ 60 w 120"/>
                <a:gd name="T9" fmla="*/ 56 h 64"/>
                <a:gd name="T10" fmla="*/ 112 w 120"/>
                <a:gd name="T11" fmla="*/ 4 h 64"/>
                <a:gd name="T12" fmla="*/ 116 w 120"/>
                <a:gd name="T13" fmla="*/ 0 h 64"/>
                <a:gd name="T14" fmla="*/ 120 w 120"/>
                <a:gd name="T15" fmla="*/ 4 h 64"/>
                <a:gd name="T16" fmla="*/ 60 w 120"/>
                <a:gd name="T1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64">
                  <a:moveTo>
                    <a:pt x="60" y="64"/>
                  </a:moveTo>
                  <a:cubicBezTo>
                    <a:pt x="51" y="64"/>
                    <a:pt x="0" y="4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42"/>
                    <a:pt x="56" y="56"/>
                    <a:pt x="60" y="56"/>
                  </a:cubicBezTo>
                  <a:cubicBezTo>
                    <a:pt x="64" y="56"/>
                    <a:pt x="112" y="42"/>
                    <a:pt x="112" y="4"/>
                  </a:cubicBezTo>
                  <a:cubicBezTo>
                    <a:pt x="112" y="2"/>
                    <a:pt x="114" y="0"/>
                    <a:pt x="116" y="0"/>
                  </a:cubicBezTo>
                  <a:cubicBezTo>
                    <a:pt x="118" y="0"/>
                    <a:pt x="120" y="2"/>
                    <a:pt x="120" y="4"/>
                  </a:cubicBezTo>
                  <a:cubicBezTo>
                    <a:pt x="120" y="47"/>
                    <a:pt x="69" y="64"/>
                    <a:pt x="60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92" name="Freeform 1054"/>
            <p:cNvSpPr>
              <a:spLocks/>
            </p:cNvSpPr>
            <p:nvPr/>
          </p:nvSpPr>
          <p:spPr bwMode="auto">
            <a:xfrm>
              <a:off x="1143041" y="7253298"/>
              <a:ext cx="511179" cy="25400"/>
            </a:xfrm>
            <a:custGeom>
              <a:avLst/>
              <a:gdLst>
                <a:gd name="T0" fmla="*/ 156 w 160"/>
                <a:gd name="T1" fmla="*/ 8 h 8"/>
                <a:gd name="T2" fmla="*/ 4 w 160"/>
                <a:gd name="T3" fmla="*/ 8 h 8"/>
                <a:gd name="T4" fmla="*/ 0 w 160"/>
                <a:gd name="T5" fmla="*/ 4 h 8"/>
                <a:gd name="T6" fmla="*/ 4 w 160"/>
                <a:gd name="T7" fmla="*/ 0 h 8"/>
                <a:gd name="T8" fmla="*/ 156 w 160"/>
                <a:gd name="T9" fmla="*/ 0 h 8"/>
                <a:gd name="T10" fmla="*/ 160 w 160"/>
                <a:gd name="T11" fmla="*/ 4 h 8"/>
                <a:gd name="T12" fmla="*/ 156 w 16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0" h="8">
                  <a:moveTo>
                    <a:pt x="15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56" y="0"/>
                    <a:pt x="156" y="0"/>
                    <a:pt x="156" y="0"/>
                  </a:cubicBezTo>
                  <a:cubicBezTo>
                    <a:pt x="158" y="0"/>
                    <a:pt x="160" y="2"/>
                    <a:pt x="160" y="4"/>
                  </a:cubicBezTo>
                  <a:cubicBezTo>
                    <a:pt x="160" y="6"/>
                    <a:pt x="158" y="8"/>
                    <a:pt x="15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93" name="Freeform 1055"/>
            <p:cNvSpPr>
              <a:spLocks/>
            </p:cNvSpPr>
            <p:nvPr/>
          </p:nvSpPr>
          <p:spPr bwMode="auto">
            <a:xfrm>
              <a:off x="1208130" y="7062798"/>
              <a:ext cx="25400" cy="215900"/>
            </a:xfrm>
            <a:custGeom>
              <a:avLst/>
              <a:gdLst>
                <a:gd name="T0" fmla="*/ 4 w 8"/>
                <a:gd name="T1" fmla="*/ 68 h 68"/>
                <a:gd name="T2" fmla="*/ 0 w 8"/>
                <a:gd name="T3" fmla="*/ 64 h 68"/>
                <a:gd name="T4" fmla="*/ 0 w 8"/>
                <a:gd name="T5" fmla="*/ 4 h 68"/>
                <a:gd name="T6" fmla="*/ 4 w 8"/>
                <a:gd name="T7" fmla="*/ 0 h 68"/>
                <a:gd name="T8" fmla="*/ 8 w 8"/>
                <a:gd name="T9" fmla="*/ 4 h 68"/>
                <a:gd name="T10" fmla="*/ 8 w 8"/>
                <a:gd name="T11" fmla="*/ 64 h 68"/>
                <a:gd name="T12" fmla="*/ 4 w 8"/>
                <a:gd name="T13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68">
                  <a:moveTo>
                    <a:pt x="4" y="68"/>
                  </a:moveTo>
                  <a:cubicBezTo>
                    <a:pt x="2" y="68"/>
                    <a:pt x="0" y="66"/>
                    <a:pt x="0" y="6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66"/>
                    <a:pt x="6" y="68"/>
                    <a:pt x="4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94" name="Freeform 1056"/>
            <p:cNvSpPr>
              <a:spLocks/>
            </p:cNvSpPr>
            <p:nvPr/>
          </p:nvSpPr>
          <p:spPr bwMode="auto">
            <a:xfrm>
              <a:off x="1563732" y="7062798"/>
              <a:ext cx="25400" cy="215900"/>
            </a:xfrm>
            <a:custGeom>
              <a:avLst/>
              <a:gdLst>
                <a:gd name="T0" fmla="*/ 4 w 8"/>
                <a:gd name="T1" fmla="*/ 68 h 68"/>
                <a:gd name="T2" fmla="*/ 0 w 8"/>
                <a:gd name="T3" fmla="*/ 64 h 68"/>
                <a:gd name="T4" fmla="*/ 0 w 8"/>
                <a:gd name="T5" fmla="*/ 4 h 68"/>
                <a:gd name="T6" fmla="*/ 4 w 8"/>
                <a:gd name="T7" fmla="*/ 0 h 68"/>
                <a:gd name="T8" fmla="*/ 8 w 8"/>
                <a:gd name="T9" fmla="*/ 4 h 68"/>
                <a:gd name="T10" fmla="*/ 8 w 8"/>
                <a:gd name="T11" fmla="*/ 64 h 68"/>
                <a:gd name="T12" fmla="*/ 4 w 8"/>
                <a:gd name="T13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68">
                  <a:moveTo>
                    <a:pt x="4" y="68"/>
                  </a:moveTo>
                  <a:cubicBezTo>
                    <a:pt x="2" y="68"/>
                    <a:pt x="0" y="66"/>
                    <a:pt x="0" y="6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66"/>
                    <a:pt x="6" y="68"/>
                    <a:pt x="4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95" name="Freeform 1057"/>
            <p:cNvSpPr>
              <a:spLocks/>
            </p:cNvSpPr>
            <p:nvPr/>
          </p:nvSpPr>
          <p:spPr bwMode="auto">
            <a:xfrm>
              <a:off x="1208130" y="6883410"/>
              <a:ext cx="381003" cy="204788"/>
            </a:xfrm>
            <a:custGeom>
              <a:avLst/>
              <a:gdLst>
                <a:gd name="T0" fmla="*/ 116 w 120"/>
                <a:gd name="T1" fmla="*/ 64 h 64"/>
                <a:gd name="T2" fmla="*/ 112 w 120"/>
                <a:gd name="T3" fmla="*/ 60 h 64"/>
                <a:gd name="T4" fmla="*/ 60 w 120"/>
                <a:gd name="T5" fmla="*/ 8 h 64"/>
                <a:gd name="T6" fmla="*/ 8 w 120"/>
                <a:gd name="T7" fmla="*/ 60 h 64"/>
                <a:gd name="T8" fmla="*/ 4 w 120"/>
                <a:gd name="T9" fmla="*/ 64 h 64"/>
                <a:gd name="T10" fmla="*/ 0 w 120"/>
                <a:gd name="T11" fmla="*/ 60 h 64"/>
                <a:gd name="T12" fmla="*/ 60 w 120"/>
                <a:gd name="T13" fmla="*/ 0 h 64"/>
                <a:gd name="T14" fmla="*/ 120 w 120"/>
                <a:gd name="T15" fmla="*/ 60 h 64"/>
                <a:gd name="T16" fmla="*/ 116 w 120"/>
                <a:gd name="T1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64">
                  <a:moveTo>
                    <a:pt x="116" y="64"/>
                  </a:moveTo>
                  <a:cubicBezTo>
                    <a:pt x="114" y="64"/>
                    <a:pt x="112" y="62"/>
                    <a:pt x="112" y="60"/>
                  </a:cubicBezTo>
                  <a:cubicBezTo>
                    <a:pt x="112" y="22"/>
                    <a:pt x="64" y="8"/>
                    <a:pt x="60" y="8"/>
                  </a:cubicBezTo>
                  <a:cubicBezTo>
                    <a:pt x="56" y="8"/>
                    <a:pt x="8" y="22"/>
                    <a:pt x="8" y="60"/>
                  </a:cubicBezTo>
                  <a:cubicBezTo>
                    <a:pt x="8" y="62"/>
                    <a:pt x="6" y="64"/>
                    <a:pt x="4" y="64"/>
                  </a:cubicBezTo>
                  <a:cubicBezTo>
                    <a:pt x="2" y="64"/>
                    <a:pt x="0" y="62"/>
                    <a:pt x="0" y="60"/>
                  </a:cubicBezTo>
                  <a:cubicBezTo>
                    <a:pt x="0" y="17"/>
                    <a:pt x="51" y="0"/>
                    <a:pt x="60" y="0"/>
                  </a:cubicBezTo>
                  <a:cubicBezTo>
                    <a:pt x="69" y="0"/>
                    <a:pt x="120" y="17"/>
                    <a:pt x="120" y="60"/>
                  </a:cubicBezTo>
                  <a:cubicBezTo>
                    <a:pt x="120" y="62"/>
                    <a:pt x="118" y="64"/>
                    <a:pt x="116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113" name="Group 2112"/>
          <p:cNvGrpSpPr/>
          <p:nvPr/>
        </p:nvGrpSpPr>
        <p:grpSpPr>
          <a:xfrm>
            <a:off x="8918280" y="4287090"/>
            <a:ext cx="412924" cy="274996"/>
            <a:chOff x="2417814" y="6654810"/>
            <a:chExt cx="765181" cy="509588"/>
          </a:xfrm>
          <a:solidFill>
            <a:schemeClr val="accent1"/>
          </a:solidFill>
        </p:grpSpPr>
        <p:sp>
          <p:nvSpPr>
            <p:cNvPr id="2182" name="Freeform 1058"/>
            <p:cNvSpPr>
              <a:spLocks/>
            </p:cNvSpPr>
            <p:nvPr/>
          </p:nvSpPr>
          <p:spPr bwMode="auto">
            <a:xfrm>
              <a:off x="2417814" y="6769110"/>
              <a:ext cx="765181" cy="25400"/>
            </a:xfrm>
            <a:custGeom>
              <a:avLst/>
              <a:gdLst>
                <a:gd name="T0" fmla="*/ 236 w 240"/>
                <a:gd name="T1" fmla="*/ 8 h 8"/>
                <a:gd name="T2" fmla="*/ 4 w 240"/>
                <a:gd name="T3" fmla="*/ 8 h 8"/>
                <a:gd name="T4" fmla="*/ 0 w 240"/>
                <a:gd name="T5" fmla="*/ 4 h 8"/>
                <a:gd name="T6" fmla="*/ 4 w 240"/>
                <a:gd name="T7" fmla="*/ 0 h 8"/>
                <a:gd name="T8" fmla="*/ 236 w 240"/>
                <a:gd name="T9" fmla="*/ 0 h 8"/>
                <a:gd name="T10" fmla="*/ 240 w 240"/>
                <a:gd name="T11" fmla="*/ 4 h 8"/>
                <a:gd name="T12" fmla="*/ 236 w 24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8">
                  <a:moveTo>
                    <a:pt x="23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36" y="0"/>
                    <a:pt x="236" y="0"/>
                    <a:pt x="236" y="0"/>
                  </a:cubicBezTo>
                  <a:cubicBezTo>
                    <a:pt x="238" y="0"/>
                    <a:pt x="240" y="2"/>
                    <a:pt x="240" y="4"/>
                  </a:cubicBezTo>
                  <a:cubicBezTo>
                    <a:pt x="240" y="6"/>
                    <a:pt x="238" y="8"/>
                    <a:pt x="23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83" name="Freeform 1059"/>
            <p:cNvSpPr>
              <a:spLocks/>
            </p:cNvSpPr>
            <p:nvPr/>
          </p:nvSpPr>
          <p:spPr bwMode="auto">
            <a:xfrm>
              <a:off x="2417814" y="6794510"/>
              <a:ext cx="765181" cy="25400"/>
            </a:xfrm>
            <a:custGeom>
              <a:avLst/>
              <a:gdLst>
                <a:gd name="T0" fmla="*/ 236 w 240"/>
                <a:gd name="T1" fmla="*/ 8 h 8"/>
                <a:gd name="T2" fmla="*/ 4 w 240"/>
                <a:gd name="T3" fmla="*/ 8 h 8"/>
                <a:gd name="T4" fmla="*/ 0 w 240"/>
                <a:gd name="T5" fmla="*/ 4 h 8"/>
                <a:gd name="T6" fmla="*/ 4 w 240"/>
                <a:gd name="T7" fmla="*/ 0 h 8"/>
                <a:gd name="T8" fmla="*/ 236 w 240"/>
                <a:gd name="T9" fmla="*/ 0 h 8"/>
                <a:gd name="T10" fmla="*/ 240 w 240"/>
                <a:gd name="T11" fmla="*/ 4 h 8"/>
                <a:gd name="T12" fmla="*/ 236 w 24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8">
                  <a:moveTo>
                    <a:pt x="23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36" y="0"/>
                    <a:pt x="236" y="0"/>
                    <a:pt x="236" y="0"/>
                  </a:cubicBezTo>
                  <a:cubicBezTo>
                    <a:pt x="238" y="0"/>
                    <a:pt x="240" y="2"/>
                    <a:pt x="240" y="4"/>
                  </a:cubicBezTo>
                  <a:cubicBezTo>
                    <a:pt x="240" y="6"/>
                    <a:pt x="238" y="8"/>
                    <a:pt x="23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84" name="Freeform 1060"/>
            <p:cNvSpPr>
              <a:spLocks noEditPoints="1"/>
            </p:cNvSpPr>
            <p:nvPr/>
          </p:nvSpPr>
          <p:spPr bwMode="auto">
            <a:xfrm>
              <a:off x="2417814" y="6654810"/>
              <a:ext cx="765181" cy="509588"/>
            </a:xfrm>
            <a:custGeom>
              <a:avLst/>
              <a:gdLst>
                <a:gd name="T0" fmla="*/ 221 w 240"/>
                <a:gd name="T1" fmla="*/ 160 h 160"/>
                <a:gd name="T2" fmla="*/ 19 w 240"/>
                <a:gd name="T3" fmla="*/ 160 h 160"/>
                <a:gd name="T4" fmla="*/ 0 w 240"/>
                <a:gd name="T5" fmla="*/ 141 h 160"/>
                <a:gd name="T6" fmla="*/ 0 w 240"/>
                <a:gd name="T7" fmla="*/ 19 h 160"/>
                <a:gd name="T8" fmla="*/ 19 w 240"/>
                <a:gd name="T9" fmla="*/ 0 h 160"/>
                <a:gd name="T10" fmla="*/ 221 w 240"/>
                <a:gd name="T11" fmla="*/ 0 h 160"/>
                <a:gd name="T12" fmla="*/ 240 w 240"/>
                <a:gd name="T13" fmla="*/ 19 h 160"/>
                <a:gd name="T14" fmla="*/ 240 w 240"/>
                <a:gd name="T15" fmla="*/ 141 h 160"/>
                <a:gd name="T16" fmla="*/ 221 w 240"/>
                <a:gd name="T17" fmla="*/ 160 h 160"/>
                <a:gd name="T18" fmla="*/ 19 w 240"/>
                <a:gd name="T19" fmla="*/ 8 h 160"/>
                <a:gd name="T20" fmla="*/ 8 w 240"/>
                <a:gd name="T21" fmla="*/ 19 h 160"/>
                <a:gd name="T22" fmla="*/ 8 w 240"/>
                <a:gd name="T23" fmla="*/ 141 h 160"/>
                <a:gd name="T24" fmla="*/ 19 w 240"/>
                <a:gd name="T25" fmla="*/ 152 h 160"/>
                <a:gd name="T26" fmla="*/ 221 w 240"/>
                <a:gd name="T27" fmla="*/ 152 h 160"/>
                <a:gd name="T28" fmla="*/ 232 w 240"/>
                <a:gd name="T29" fmla="*/ 141 h 160"/>
                <a:gd name="T30" fmla="*/ 232 w 240"/>
                <a:gd name="T31" fmla="*/ 19 h 160"/>
                <a:gd name="T32" fmla="*/ 221 w 240"/>
                <a:gd name="T33" fmla="*/ 8 h 160"/>
                <a:gd name="T34" fmla="*/ 19 w 240"/>
                <a:gd name="T35" fmla="*/ 8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0" h="160">
                  <a:moveTo>
                    <a:pt x="221" y="160"/>
                  </a:moveTo>
                  <a:cubicBezTo>
                    <a:pt x="19" y="160"/>
                    <a:pt x="19" y="160"/>
                    <a:pt x="19" y="160"/>
                  </a:cubicBezTo>
                  <a:cubicBezTo>
                    <a:pt x="9" y="160"/>
                    <a:pt x="0" y="151"/>
                    <a:pt x="0" y="141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221" y="0"/>
                    <a:pt x="221" y="0"/>
                    <a:pt x="221" y="0"/>
                  </a:cubicBezTo>
                  <a:cubicBezTo>
                    <a:pt x="231" y="0"/>
                    <a:pt x="240" y="9"/>
                    <a:pt x="240" y="19"/>
                  </a:cubicBezTo>
                  <a:cubicBezTo>
                    <a:pt x="240" y="141"/>
                    <a:pt x="240" y="141"/>
                    <a:pt x="240" y="141"/>
                  </a:cubicBezTo>
                  <a:cubicBezTo>
                    <a:pt x="240" y="151"/>
                    <a:pt x="231" y="160"/>
                    <a:pt x="221" y="160"/>
                  </a:cubicBezTo>
                  <a:close/>
                  <a:moveTo>
                    <a:pt x="19" y="8"/>
                  </a:moveTo>
                  <a:cubicBezTo>
                    <a:pt x="13" y="8"/>
                    <a:pt x="8" y="13"/>
                    <a:pt x="8" y="19"/>
                  </a:cubicBezTo>
                  <a:cubicBezTo>
                    <a:pt x="8" y="141"/>
                    <a:pt x="8" y="141"/>
                    <a:pt x="8" y="141"/>
                  </a:cubicBezTo>
                  <a:cubicBezTo>
                    <a:pt x="8" y="147"/>
                    <a:pt x="13" y="152"/>
                    <a:pt x="19" y="152"/>
                  </a:cubicBezTo>
                  <a:cubicBezTo>
                    <a:pt x="221" y="152"/>
                    <a:pt x="221" y="152"/>
                    <a:pt x="221" y="152"/>
                  </a:cubicBezTo>
                  <a:cubicBezTo>
                    <a:pt x="227" y="152"/>
                    <a:pt x="232" y="147"/>
                    <a:pt x="232" y="141"/>
                  </a:cubicBezTo>
                  <a:cubicBezTo>
                    <a:pt x="232" y="19"/>
                    <a:pt x="232" y="19"/>
                    <a:pt x="232" y="19"/>
                  </a:cubicBezTo>
                  <a:cubicBezTo>
                    <a:pt x="232" y="13"/>
                    <a:pt x="227" y="8"/>
                    <a:pt x="221" y="8"/>
                  </a:cubicBezTo>
                  <a:lnTo>
                    <a:pt x="19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85" name="Freeform 1061"/>
            <p:cNvSpPr>
              <a:spLocks/>
            </p:cNvSpPr>
            <p:nvPr/>
          </p:nvSpPr>
          <p:spPr bwMode="auto">
            <a:xfrm>
              <a:off x="2990906" y="7062798"/>
              <a:ext cx="90488" cy="0"/>
            </a:xfrm>
            <a:custGeom>
              <a:avLst/>
              <a:gdLst>
                <a:gd name="T0" fmla="*/ 0 w 57"/>
                <a:gd name="T1" fmla="*/ 57 w 57"/>
                <a:gd name="T2" fmla="*/ 0 w 57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57">
                  <a:moveTo>
                    <a:pt x="0" y="0"/>
                  </a:moveTo>
                  <a:lnTo>
                    <a:pt x="5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86" name="Line 1062"/>
            <p:cNvSpPr>
              <a:spLocks noChangeShapeType="1"/>
            </p:cNvSpPr>
            <p:nvPr/>
          </p:nvSpPr>
          <p:spPr bwMode="auto">
            <a:xfrm>
              <a:off x="2990906" y="7062798"/>
              <a:ext cx="90488" cy="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87" name="Freeform 1063"/>
            <p:cNvSpPr>
              <a:spLocks/>
            </p:cNvSpPr>
            <p:nvPr/>
          </p:nvSpPr>
          <p:spPr bwMode="auto">
            <a:xfrm>
              <a:off x="2978206" y="7050097"/>
              <a:ext cx="115888" cy="25400"/>
            </a:xfrm>
            <a:custGeom>
              <a:avLst/>
              <a:gdLst>
                <a:gd name="T0" fmla="*/ 32 w 36"/>
                <a:gd name="T1" fmla="*/ 8 h 8"/>
                <a:gd name="T2" fmla="*/ 4 w 36"/>
                <a:gd name="T3" fmla="*/ 8 h 8"/>
                <a:gd name="T4" fmla="*/ 0 w 36"/>
                <a:gd name="T5" fmla="*/ 4 h 8"/>
                <a:gd name="T6" fmla="*/ 4 w 36"/>
                <a:gd name="T7" fmla="*/ 0 h 8"/>
                <a:gd name="T8" fmla="*/ 32 w 36"/>
                <a:gd name="T9" fmla="*/ 0 h 8"/>
                <a:gd name="T10" fmla="*/ 36 w 36"/>
                <a:gd name="T11" fmla="*/ 4 h 8"/>
                <a:gd name="T12" fmla="*/ 32 w 3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8">
                  <a:moveTo>
                    <a:pt x="32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4" y="0"/>
                    <a:pt x="36" y="2"/>
                    <a:pt x="36" y="4"/>
                  </a:cubicBezTo>
                  <a:cubicBezTo>
                    <a:pt x="36" y="6"/>
                    <a:pt x="34" y="8"/>
                    <a:pt x="3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114" name="Group 2113"/>
          <p:cNvGrpSpPr/>
          <p:nvPr/>
        </p:nvGrpSpPr>
        <p:grpSpPr>
          <a:xfrm>
            <a:off x="7412220" y="4245969"/>
            <a:ext cx="399218" cy="322970"/>
            <a:chOff x="-373033" y="6578610"/>
            <a:chExt cx="739781" cy="598488"/>
          </a:xfrm>
          <a:solidFill>
            <a:schemeClr val="accent1"/>
          </a:solidFill>
        </p:grpSpPr>
        <p:sp>
          <p:nvSpPr>
            <p:cNvPr id="2176" name="Freeform 1064"/>
            <p:cNvSpPr>
              <a:spLocks noEditPoints="1"/>
            </p:cNvSpPr>
            <p:nvPr/>
          </p:nvSpPr>
          <p:spPr bwMode="auto">
            <a:xfrm>
              <a:off x="-373033" y="6578610"/>
              <a:ext cx="714381" cy="407988"/>
            </a:xfrm>
            <a:custGeom>
              <a:avLst/>
              <a:gdLst>
                <a:gd name="T0" fmla="*/ 112 w 224"/>
                <a:gd name="T1" fmla="*/ 128 h 128"/>
                <a:gd name="T2" fmla="*/ 110 w 224"/>
                <a:gd name="T3" fmla="*/ 127 h 128"/>
                <a:gd name="T4" fmla="*/ 2 w 224"/>
                <a:gd name="T5" fmla="*/ 67 h 128"/>
                <a:gd name="T6" fmla="*/ 0 w 224"/>
                <a:gd name="T7" fmla="*/ 64 h 128"/>
                <a:gd name="T8" fmla="*/ 2 w 224"/>
                <a:gd name="T9" fmla="*/ 61 h 128"/>
                <a:gd name="T10" fmla="*/ 110 w 224"/>
                <a:gd name="T11" fmla="*/ 1 h 128"/>
                <a:gd name="T12" fmla="*/ 114 w 224"/>
                <a:gd name="T13" fmla="*/ 1 h 128"/>
                <a:gd name="T14" fmla="*/ 222 w 224"/>
                <a:gd name="T15" fmla="*/ 61 h 128"/>
                <a:gd name="T16" fmla="*/ 224 w 224"/>
                <a:gd name="T17" fmla="*/ 64 h 128"/>
                <a:gd name="T18" fmla="*/ 222 w 224"/>
                <a:gd name="T19" fmla="*/ 67 h 128"/>
                <a:gd name="T20" fmla="*/ 114 w 224"/>
                <a:gd name="T21" fmla="*/ 127 h 128"/>
                <a:gd name="T22" fmla="*/ 112 w 224"/>
                <a:gd name="T23" fmla="*/ 128 h 128"/>
                <a:gd name="T24" fmla="*/ 12 w 224"/>
                <a:gd name="T25" fmla="*/ 64 h 128"/>
                <a:gd name="T26" fmla="*/ 112 w 224"/>
                <a:gd name="T27" fmla="*/ 119 h 128"/>
                <a:gd name="T28" fmla="*/ 212 w 224"/>
                <a:gd name="T29" fmla="*/ 64 h 128"/>
                <a:gd name="T30" fmla="*/ 112 w 224"/>
                <a:gd name="T31" fmla="*/ 9 h 128"/>
                <a:gd name="T32" fmla="*/ 12 w 224"/>
                <a:gd name="T33" fmla="*/ 6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24" h="128">
                  <a:moveTo>
                    <a:pt x="112" y="128"/>
                  </a:moveTo>
                  <a:cubicBezTo>
                    <a:pt x="111" y="128"/>
                    <a:pt x="111" y="128"/>
                    <a:pt x="110" y="127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1" y="67"/>
                    <a:pt x="0" y="65"/>
                    <a:pt x="0" y="64"/>
                  </a:cubicBezTo>
                  <a:cubicBezTo>
                    <a:pt x="0" y="63"/>
                    <a:pt x="1" y="61"/>
                    <a:pt x="2" y="6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1" y="0"/>
                    <a:pt x="113" y="0"/>
                    <a:pt x="114" y="1"/>
                  </a:cubicBezTo>
                  <a:cubicBezTo>
                    <a:pt x="222" y="61"/>
                    <a:pt x="222" y="61"/>
                    <a:pt x="222" y="61"/>
                  </a:cubicBezTo>
                  <a:cubicBezTo>
                    <a:pt x="223" y="61"/>
                    <a:pt x="224" y="63"/>
                    <a:pt x="224" y="64"/>
                  </a:cubicBezTo>
                  <a:cubicBezTo>
                    <a:pt x="224" y="65"/>
                    <a:pt x="223" y="67"/>
                    <a:pt x="222" y="67"/>
                  </a:cubicBezTo>
                  <a:cubicBezTo>
                    <a:pt x="114" y="127"/>
                    <a:pt x="114" y="127"/>
                    <a:pt x="114" y="127"/>
                  </a:cubicBezTo>
                  <a:cubicBezTo>
                    <a:pt x="113" y="128"/>
                    <a:pt x="113" y="128"/>
                    <a:pt x="112" y="128"/>
                  </a:cubicBezTo>
                  <a:close/>
                  <a:moveTo>
                    <a:pt x="12" y="64"/>
                  </a:moveTo>
                  <a:cubicBezTo>
                    <a:pt x="112" y="119"/>
                    <a:pt x="112" y="119"/>
                    <a:pt x="112" y="119"/>
                  </a:cubicBezTo>
                  <a:cubicBezTo>
                    <a:pt x="212" y="64"/>
                    <a:pt x="212" y="64"/>
                    <a:pt x="212" y="64"/>
                  </a:cubicBezTo>
                  <a:cubicBezTo>
                    <a:pt x="112" y="9"/>
                    <a:pt x="112" y="9"/>
                    <a:pt x="112" y="9"/>
                  </a:cubicBezTo>
                  <a:lnTo>
                    <a:pt x="12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77" name="Freeform 1065"/>
            <p:cNvSpPr>
              <a:spLocks/>
            </p:cNvSpPr>
            <p:nvPr/>
          </p:nvSpPr>
          <p:spPr bwMode="auto">
            <a:xfrm>
              <a:off x="315948" y="6769110"/>
              <a:ext cx="25400" cy="255588"/>
            </a:xfrm>
            <a:custGeom>
              <a:avLst/>
              <a:gdLst>
                <a:gd name="T0" fmla="*/ 4 w 8"/>
                <a:gd name="T1" fmla="*/ 80 h 80"/>
                <a:gd name="T2" fmla="*/ 0 w 8"/>
                <a:gd name="T3" fmla="*/ 76 h 80"/>
                <a:gd name="T4" fmla="*/ 0 w 8"/>
                <a:gd name="T5" fmla="*/ 4 h 80"/>
                <a:gd name="T6" fmla="*/ 4 w 8"/>
                <a:gd name="T7" fmla="*/ 0 h 80"/>
                <a:gd name="T8" fmla="*/ 8 w 8"/>
                <a:gd name="T9" fmla="*/ 4 h 80"/>
                <a:gd name="T10" fmla="*/ 8 w 8"/>
                <a:gd name="T11" fmla="*/ 76 h 80"/>
                <a:gd name="T12" fmla="*/ 4 w 8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0">
                  <a:moveTo>
                    <a:pt x="4" y="80"/>
                  </a:moveTo>
                  <a:cubicBezTo>
                    <a:pt x="2" y="80"/>
                    <a:pt x="0" y="79"/>
                    <a:pt x="0" y="7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8" y="79"/>
                    <a:pt x="6" y="80"/>
                    <a:pt x="4" y="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78" name="Freeform 1066"/>
            <p:cNvSpPr>
              <a:spLocks noEditPoints="1"/>
            </p:cNvSpPr>
            <p:nvPr/>
          </p:nvSpPr>
          <p:spPr bwMode="auto">
            <a:xfrm>
              <a:off x="290547" y="6999297"/>
              <a:ext cx="76201" cy="76200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8 h 24"/>
                <a:gd name="T12" fmla="*/ 8 w 24"/>
                <a:gd name="T13" fmla="*/ 12 h 24"/>
                <a:gd name="T14" fmla="*/ 12 w 24"/>
                <a:gd name="T15" fmla="*/ 16 h 24"/>
                <a:gd name="T16" fmla="*/ 16 w 24"/>
                <a:gd name="T17" fmla="*/ 12 h 24"/>
                <a:gd name="T18" fmla="*/ 12 w 24"/>
                <a:gd name="T19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8"/>
                  </a:moveTo>
                  <a:cubicBezTo>
                    <a:pt x="10" y="8"/>
                    <a:pt x="8" y="10"/>
                    <a:pt x="8" y="12"/>
                  </a:cubicBezTo>
                  <a:cubicBezTo>
                    <a:pt x="8" y="14"/>
                    <a:pt x="10" y="16"/>
                    <a:pt x="12" y="16"/>
                  </a:cubicBezTo>
                  <a:cubicBezTo>
                    <a:pt x="14" y="16"/>
                    <a:pt x="16" y="14"/>
                    <a:pt x="16" y="12"/>
                  </a:cubicBezTo>
                  <a:cubicBezTo>
                    <a:pt x="16" y="10"/>
                    <a:pt x="14" y="8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79" name="Freeform 1067"/>
            <p:cNvSpPr>
              <a:spLocks/>
            </p:cNvSpPr>
            <p:nvPr/>
          </p:nvSpPr>
          <p:spPr bwMode="auto">
            <a:xfrm>
              <a:off x="161959" y="6858010"/>
              <a:ext cx="25400" cy="268288"/>
            </a:xfrm>
            <a:custGeom>
              <a:avLst/>
              <a:gdLst>
                <a:gd name="T0" fmla="*/ 4 w 8"/>
                <a:gd name="T1" fmla="*/ 84 h 84"/>
                <a:gd name="T2" fmla="*/ 0 w 8"/>
                <a:gd name="T3" fmla="*/ 80 h 84"/>
                <a:gd name="T4" fmla="*/ 0 w 8"/>
                <a:gd name="T5" fmla="*/ 4 h 84"/>
                <a:gd name="T6" fmla="*/ 4 w 8"/>
                <a:gd name="T7" fmla="*/ 0 h 84"/>
                <a:gd name="T8" fmla="*/ 8 w 8"/>
                <a:gd name="T9" fmla="*/ 4 h 84"/>
                <a:gd name="T10" fmla="*/ 8 w 8"/>
                <a:gd name="T11" fmla="*/ 80 h 84"/>
                <a:gd name="T12" fmla="*/ 4 w 8"/>
                <a:gd name="T13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4">
                  <a:moveTo>
                    <a:pt x="4" y="84"/>
                  </a:moveTo>
                  <a:cubicBezTo>
                    <a:pt x="2" y="84"/>
                    <a:pt x="0" y="83"/>
                    <a:pt x="0" y="8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83"/>
                    <a:pt x="6" y="84"/>
                    <a:pt x="4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80" name="Freeform 1068"/>
            <p:cNvSpPr>
              <a:spLocks/>
            </p:cNvSpPr>
            <p:nvPr/>
          </p:nvSpPr>
          <p:spPr bwMode="auto">
            <a:xfrm>
              <a:off x="-220632" y="6858010"/>
              <a:ext cx="25400" cy="268288"/>
            </a:xfrm>
            <a:custGeom>
              <a:avLst/>
              <a:gdLst>
                <a:gd name="T0" fmla="*/ 4 w 8"/>
                <a:gd name="T1" fmla="*/ 84 h 84"/>
                <a:gd name="T2" fmla="*/ 0 w 8"/>
                <a:gd name="T3" fmla="*/ 80 h 84"/>
                <a:gd name="T4" fmla="*/ 0 w 8"/>
                <a:gd name="T5" fmla="*/ 4 h 84"/>
                <a:gd name="T6" fmla="*/ 4 w 8"/>
                <a:gd name="T7" fmla="*/ 0 h 84"/>
                <a:gd name="T8" fmla="*/ 8 w 8"/>
                <a:gd name="T9" fmla="*/ 4 h 84"/>
                <a:gd name="T10" fmla="*/ 8 w 8"/>
                <a:gd name="T11" fmla="*/ 80 h 84"/>
                <a:gd name="T12" fmla="*/ 4 w 8"/>
                <a:gd name="T13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4">
                  <a:moveTo>
                    <a:pt x="4" y="84"/>
                  </a:moveTo>
                  <a:cubicBezTo>
                    <a:pt x="2" y="84"/>
                    <a:pt x="0" y="83"/>
                    <a:pt x="0" y="8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83"/>
                    <a:pt x="6" y="84"/>
                    <a:pt x="4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81" name="Freeform 1069"/>
            <p:cNvSpPr>
              <a:spLocks/>
            </p:cNvSpPr>
            <p:nvPr/>
          </p:nvSpPr>
          <p:spPr bwMode="auto">
            <a:xfrm>
              <a:off x="-223807" y="7100898"/>
              <a:ext cx="414341" cy="76200"/>
            </a:xfrm>
            <a:custGeom>
              <a:avLst/>
              <a:gdLst>
                <a:gd name="T0" fmla="*/ 65 w 130"/>
                <a:gd name="T1" fmla="*/ 24 h 24"/>
                <a:gd name="T2" fmla="*/ 3 w 130"/>
                <a:gd name="T3" fmla="*/ 8 h 24"/>
                <a:gd name="T4" fmla="*/ 2 w 130"/>
                <a:gd name="T5" fmla="*/ 3 h 24"/>
                <a:gd name="T6" fmla="*/ 7 w 130"/>
                <a:gd name="T7" fmla="*/ 1 h 24"/>
                <a:gd name="T8" fmla="*/ 65 w 130"/>
                <a:gd name="T9" fmla="*/ 16 h 24"/>
                <a:gd name="T10" fmla="*/ 123 w 130"/>
                <a:gd name="T11" fmla="*/ 1 h 24"/>
                <a:gd name="T12" fmla="*/ 128 w 130"/>
                <a:gd name="T13" fmla="*/ 3 h 24"/>
                <a:gd name="T14" fmla="*/ 127 w 130"/>
                <a:gd name="T15" fmla="*/ 8 h 24"/>
                <a:gd name="T16" fmla="*/ 65 w 130"/>
                <a:gd name="T1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24">
                  <a:moveTo>
                    <a:pt x="65" y="24"/>
                  </a:moveTo>
                  <a:cubicBezTo>
                    <a:pt x="28" y="24"/>
                    <a:pt x="4" y="9"/>
                    <a:pt x="3" y="8"/>
                  </a:cubicBezTo>
                  <a:cubicBezTo>
                    <a:pt x="1" y="7"/>
                    <a:pt x="0" y="5"/>
                    <a:pt x="2" y="3"/>
                  </a:cubicBezTo>
                  <a:cubicBezTo>
                    <a:pt x="3" y="1"/>
                    <a:pt x="5" y="0"/>
                    <a:pt x="7" y="1"/>
                  </a:cubicBezTo>
                  <a:cubicBezTo>
                    <a:pt x="7" y="2"/>
                    <a:pt x="31" y="16"/>
                    <a:pt x="65" y="16"/>
                  </a:cubicBezTo>
                  <a:cubicBezTo>
                    <a:pt x="99" y="16"/>
                    <a:pt x="123" y="2"/>
                    <a:pt x="123" y="1"/>
                  </a:cubicBezTo>
                  <a:cubicBezTo>
                    <a:pt x="125" y="0"/>
                    <a:pt x="127" y="1"/>
                    <a:pt x="128" y="3"/>
                  </a:cubicBezTo>
                  <a:cubicBezTo>
                    <a:pt x="130" y="5"/>
                    <a:pt x="129" y="7"/>
                    <a:pt x="127" y="8"/>
                  </a:cubicBezTo>
                  <a:cubicBezTo>
                    <a:pt x="126" y="9"/>
                    <a:pt x="102" y="24"/>
                    <a:pt x="65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115" name="Group 2114"/>
          <p:cNvGrpSpPr/>
          <p:nvPr/>
        </p:nvGrpSpPr>
        <p:grpSpPr>
          <a:xfrm>
            <a:off x="7405366" y="4974150"/>
            <a:ext cx="412924" cy="399214"/>
            <a:chOff x="-385733" y="7927986"/>
            <a:chExt cx="765181" cy="739775"/>
          </a:xfrm>
          <a:solidFill>
            <a:schemeClr val="accent1"/>
          </a:solidFill>
        </p:grpSpPr>
        <p:sp>
          <p:nvSpPr>
            <p:cNvPr id="2164" name="Freeform 1070"/>
            <p:cNvSpPr>
              <a:spLocks noEditPoints="1"/>
            </p:cNvSpPr>
            <p:nvPr/>
          </p:nvSpPr>
          <p:spPr bwMode="auto">
            <a:xfrm>
              <a:off x="-41243" y="8283586"/>
              <a:ext cx="76201" cy="76200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8 h 24"/>
                <a:gd name="T12" fmla="*/ 8 w 24"/>
                <a:gd name="T13" fmla="*/ 12 h 24"/>
                <a:gd name="T14" fmla="*/ 12 w 24"/>
                <a:gd name="T15" fmla="*/ 16 h 24"/>
                <a:gd name="T16" fmla="*/ 16 w 24"/>
                <a:gd name="T17" fmla="*/ 12 h 24"/>
                <a:gd name="T18" fmla="*/ 12 w 24"/>
                <a:gd name="T19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8"/>
                  </a:moveTo>
                  <a:cubicBezTo>
                    <a:pt x="10" y="8"/>
                    <a:pt x="8" y="10"/>
                    <a:pt x="8" y="12"/>
                  </a:cubicBezTo>
                  <a:cubicBezTo>
                    <a:pt x="8" y="14"/>
                    <a:pt x="10" y="16"/>
                    <a:pt x="12" y="16"/>
                  </a:cubicBezTo>
                  <a:cubicBezTo>
                    <a:pt x="14" y="16"/>
                    <a:pt x="16" y="14"/>
                    <a:pt x="16" y="12"/>
                  </a:cubicBezTo>
                  <a:cubicBezTo>
                    <a:pt x="16" y="10"/>
                    <a:pt x="14" y="8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65" name="Freeform 1071"/>
            <p:cNvSpPr>
              <a:spLocks/>
            </p:cNvSpPr>
            <p:nvPr/>
          </p:nvSpPr>
          <p:spPr bwMode="auto">
            <a:xfrm>
              <a:off x="-385733" y="7927986"/>
              <a:ext cx="765181" cy="739775"/>
            </a:xfrm>
            <a:custGeom>
              <a:avLst/>
              <a:gdLst>
                <a:gd name="T0" fmla="*/ 58 w 240"/>
                <a:gd name="T1" fmla="*/ 232 h 233"/>
                <a:gd name="T2" fmla="*/ 56 w 240"/>
                <a:gd name="T3" fmla="*/ 231 h 233"/>
                <a:gd name="T4" fmla="*/ 0 w 240"/>
                <a:gd name="T5" fmla="*/ 124 h 233"/>
                <a:gd name="T6" fmla="*/ 120 w 240"/>
                <a:gd name="T7" fmla="*/ 0 h 233"/>
                <a:gd name="T8" fmla="*/ 240 w 240"/>
                <a:gd name="T9" fmla="*/ 124 h 233"/>
                <a:gd name="T10" fmla="*/ 184 w 240"/>
                <a:gd name="T11" fmla="*/ 231 h 233"/>
                <a:gd name="T12" fmla="*/ 178 w 240"/>
                <a:gd name="T13" fmla="*/ 230 h 233"/>
                <a:gd name="T14" fmla="*/ 180 w 240"/>
                <a:gd name="T15" fmla="*/ 225 h 233"/>
                <a:gd name="T16" fmla="*/ 232 w 240"/>
                <a:gd name="T17" fmla="*/ 124 h 233"/>
                <a:gd name="T18" fmla="*/ 120 w 240"/>
                <a:gd name="T19" fmla="*/ 8 h 233"/>
                <a:gd name="T20" fmla="*/ 8 w 240"/>
                <a:gd name="T21" fmla="*/ 124 h 233"/>
                <a:gd name="T22" fmla="*/ 61 w 240"/>
                <a:gd name="T23" fmla="*/ 225 h 233"/>
                <a:gd name="T24" fmla="*/ 62 w 240"/>
                <a:gd name="T25" fmla="*/ 230 h 233"/>
                <a:gd name="T26" fmla="*/ 58 w 240"/>
                <a:gd name="T27" fmla="*/ 232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0" h="233">
                  <a:moveTo>
                    <a:pt x="58" y="232"/>
                  </a:moveTo>
                  <a:cubicBezTo>
                    <a:pt x="58" y="232"/>
                    <a:pt x="57" y="232"/>
                    <a:pt x="56" y="231"/>
                  </a:cubicBezTo>
                  <a:cubicBezTo>
                    <a:pt x="22" y="209"/>
                    <a:pt x="0" y="168"/>
                    <a:pt x="0" y="124"/>
                  </a:cubicBezTo>
                  <a:cubicBezTo>
                    <a:pt x="0" y="56"/>
                    <a:pt x="54" y="0"/>
                    <a:pt x="120" y="0"/>
                  </a:cubicBezTo>
                  <a:cubicBezTo>
                    <a:pt x="186" y="0"/>
                    <a:pt x="240" y="56"/>
                    <a:pt x="240" y="124"/>
                  </a:cubicBezTo>
                  <a:cubicBezTo>
                    <a:pt x="240" y="167"/>
                    <a:pt x="218" y="209"/>
                    <a:pt x="184" y="231"/>
                  </a:cubicBezTo>
                  <a:cubicBezTo>
                    <a:pt x="182" y="233"/>
                    <a:pt x="180" y="232"/>
                    <a:pt x="178" y="230"/>
                  </a:cubicBezTo>
                  <a:cubicBezTo>
                    <a:pt x="177" y="228"/>
                    <a:pt x="178" y="226"/>
                    <a:pt x="180" y="225"/>
                  </a:cubicBezTo>
                  <a:cubicBezTo>
                    <a:pt x="211" y="204"/>
                    <a:pt x="232" y="164"/>
                    <a:pt x="232" y="124"/>
                  </a:cubicBezTo>
                  <a:cubicBezTo>
                    <a:pt x="232" y="60"/>
                    <a:pt x="182" y="8"/>
                    <a:pt x="120" y="8"/>
                  </a:cubicBezTo>
                  <a:cubicBezTo>
                    <a:pt x="58" y="8"/>
                    <a:pt x="8" y="60"/>
                    <a:pt x="8" y="124"/>
                  </a:cubicBezTo>
                  <a:cubicBezTo>
                    <a:pt x="8" y="164"/>
                    <a:pt x="29" y="204"/>
                    <a:pt x="61" y="225"/>
                  </a:cubicBezTo>
                  <a:cubicBezTo>
                    <a:pt x="63" y="226"/>
                    <a:pt x="63" y="228"/>
                    <a:pt x="62" y="230"/>
                  </a:cubicBezTo>
                  <a:cubicBezTo>
                    <a:pt x="61" y="231"/>
                    <a:pt x="60" y="232"/>
                    <a:pt x="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66" name="Freeform 1072"/>
            <p:cNvSpPr>
              <a:spLocks/>
            </p:cNvSpPr>
            <p:nvPr/>
          </p:nvSpPr>
          <p:spPr bwMode="auto">
            <a:xfrm>
              <a:off x="303247" y="8308986"/>
              <a:ext cx="76201" cy="25400"/>
            </a:xfrm>
            <a:custGeom>
              <a:avLst/>
              <a:gdLst>
                <a:gd name="T0" fmla="*/ 20 w 24"/>
                <a:gd name="T1" fmla="*/ 8 h 8"/>
                <a:gd name="T2" fmla="*/ 4 w 24"/>
                <a:gd name="T3" fmla="*/ 8 h 8"/>
                <a:gd name="T4" fmla="*/ 0 w 24"/>
                <a:gd name="T5" fmla="*/ 4 h 8"/>
                <a:gd name="T6" fmla="*/ 4 w 24"/>
                <a:gd name="T7" fmla="*/ 0 h 8"/>
                <a:gd name="T8" fmla="*/ 20 w 24"/>
                <a:gd name="T9" fmla="*/ 0 h 8"/>
                <a:gd name="T10" fmla="*/ 24 w 24"/>
                <a:gd name="T11" fmla="*/ 4 h 8"/>
                <a:gd name="T12" fmla="*/ 20 w 24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8">
                  <a:moveTo>
                    <a:pt x="20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4" y="2"/>
                    <a:pt x="24" y="4"/>
                  </a:cubicBezTo>
                  <a:cubicBezTo>
                    <a:pt x="24" y="6"/>
                    <a:pt x="22" y="8"/>
                    <a:pt x="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67" name="Freeform 1073"/>
            <p:cNvSpPr>
              <a:spLocks/>
            </p:cNvSpPr>
            <p:nvPr/>
          </p:nvSpPr>
          <p:spPr bwMode="auto">
            <a:xfrm>
              <a:off x="-15843" y="7927986"/>
              <a:ext cx="25400" cy="76200"/>
            </a:xfrm>
            <a:custGeom>
              <a:avLst/>
              <a:gdLst>
                <a:gd name="T0" fmla="*/ 4 w 8"/>
                <a:gd name="T1" fmla="*/ 24 h 24"/>
                <a:gd name="T2" fmla="*/ 0 w 8"/>
                <a:gd name="T3" fmla="*/ 20 h 24"/>
                <a:gd name="T4" fmla="*/ 0 w 8"/>
                <a:gd name="T5" fmla="*/ 4 h 24"/>
                <a:gd name="T6" fmla="*/ 4 w 8"/>
                <a:gd name="T7" fmla="*/ 0 h 24"/>
                <a:gd name="T8" fmla="*/ 8 w 8"/>
                <a:gd name="T9" fmla="*/ 4 h 24"/>
                <a:gd name="T10" fmla="*/ 8 w 8"/>
                <a:gd name="T11" fmla="*/ 20 h 24"/>
                <a:gd name="T12" fmla="*/ 4 w 8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4">
                  <a:moveTo>
                    <a:pt x="4" y="24"/>
                  </a:moveTo>
                  <a:cubicBezTo>
                    <a:pt x="2" y="24"/>
                    <a:pt x="0" y="22"/>
                    <a:pt x="0" y="2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2"/>
                    <a:pt x="6" y="24"/>
                    <a:pt x="4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68" name="Freeform 1074"/>
            <p:cNvSpPr>
              <a:spLocks/>
            </p:cNvSpPr>
            <p:nvPr/>
          </p:nvSpPr>
          <p:spPr bwMode="auto">
            <a:xfrm>
              <a:off x="133384" y="7975611"/>
              <a:ext cx="60325" cy="66675"/>
            </a:xfrm>
            <a:custGeom>
              <a:avLst/>
              <a:gdLst>
                <a:gd name="T0" fmla="*/ 5 w 19"/>
                <a:gd name="T1" fmla="*/ 21 h 21"/>
                <a:gd name="T2" fmla="*/ 3 w 19"/>
                <a:gd name="T3" fmla="*/ 20 h 21"/>
                <a:gd name="T4" fmla="*/ 2 w 19"/>
                <a:gd name="T5" fmla="*/ 15 h 21"/>
                <a:gd name="T6" fmla="*/ 11 w 19"/>
                <a:gd name="T7" fmla="*/ 2 h 21"/>
                <a:gd name="T8" fmla="*/ 16 w 19"/>
                <a:gd name="T9" fmla="*/ 1 h 21"/>
                <a:gd name="T10" fmla="*/ 17 w 19"/>
                <a:gd name="T11" fmla="*/ 7 h 21"/>
                <a:gd name="T12" fmla="*/ 8 w 19"/>
                <a:gd name="T13" fmla="*/ 19 h 21"/>
                <a:gd name="T14" fmla="*/ 5 w 19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21">
                  <a:moveTo>
                    <a:pt x="5" y="21"/>
                  </a:moveTo>
                  <a:cubicBezTo>
                    <a:pt x="4" y="21"/>
                    <a:pt x="3" y="21"/>
                    <a:pt x="3" y="20"/>
                  </a:cubicBezTo>
                  <a:cubicBezTo>
                    <a:pt x="1" y="19"/>
                    <a:pt x="0" y="16"/>
                    <a:pt x="2" y="15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2" y="0"/>
                    <a:pt x="15" y="0"/>
                    <a:pt x="16" y="1"/>
                  </a:cubicBezTo>
                  <a:cubicBezTo>
                    <a:pt x="18" y="3"/>
                    <a:pt x="19" y="5"/>
                    <a:pt x="17" y="7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7" y="20"/>
                    <a:pt x="6" y="21"/>
                    <a:pt x="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69" name="Freeform 1075"/>
            <p:cNvSpPr>
              <a:spLocks/>
            </p:cNvSpPr>
            <p:nvPr/>
          </p:nvSpPr>
          <p:spPr bwMode="auto">
            <a:xfrm>
              <a:off x="260385" y="8115311"/>
              <a:ext cx="71438" cy="53975"/>
            </a:xfrm>
            <a:custGeom>
              <a:avLst/>
              <a:gdLst>
                <a:gd name="T0" fmla="*/ 5 w 22"/>
                <a:gd name="T1" fmla="*/ 17 h 17"/>
                <a:gd name="T2" fmla="*/ 2 w 22"/>
                <a:gd name="T3" fmla="*/ 15 h 17"/>
                <a:gd name="T4" fmla="*/ 3 w 22"/>
                <a:gd name="T5" fmla="*/ 10 h 17"/>
                <a:gd name="T6" fmla="*/ 15 w 22"/>
                <a:gd name="T7" fmla="*/ 1 h 17"/>
                <a:gd name="T8" fmla="*/ 21 w 22"/>
                <a:gd name="T9" fmla="*/ 2 h 17"/>
                <a:gd name="T10" fmla="*/ 20 w 22"/>
                <a:gd name="T11" fmla="*/ 8 h 17"/>
                <a:gd name="T12" fmla="*/ 7 w 22"/>
                <a:gd name="T13" fmla="*/ 16 h 17"/>
                <a:gd name="T14" fmla="*/ 5 w 22"/>
                <a:gd name="T1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17">
                  <a:moveTo>
                    <a:pt x="5" y="17"/>
                  </a:moveTo>
                  <a:cubicBezTo>
                    <a:pt x="4" y="17"/>
                    <a:pt x="2" y="16"/>
                    <a:pt x="2" y="15"/>
                  </a:cubicBezTo>
                  <a:cubicBezTo>
                    <a:pt x="0" y="13"/>
                    <a:pt x="1" y="11"/>
                    <a:pt x="3" y="10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7" y="0"/>
                    <a:pt x="19" y="1"/>
                    <a:pt x="21" y="2"/>
                  </a:cubicBezTo>
                  <a:cubicBezTo>
                    <a:pt x="22" y="4"/>
                    <a:pt x="21" y="7"/>
                    <a:pt x="20" y="8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7"/>
                    <a:pt x="6" y="17"/>
                    <a:pt x="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70" name="Freeform 1076"/>
            <p:cNvSpPr>
              <a:spLocks/>
            </p:cNvSpPr>
            <p:nvPr/>
          </p:nvSpPr>
          <p:spPr bwMode="auto">
            <a:xfrm>
              <a:off x="260385" y="8470911"/>
              <a:ext cx="71438" cy="53975"/>
            </a:xfrm>
            <a:custGeom>
              <a:avLst/>
              <a:gdLst>
                <a:gd name="T0" fmla="*/ 17 w 22"/>
                <a:gd name="T1" fmla="*/ 17 h 17"/>
                <a:gd name="T2" fmla="*/ 15 w 22"/>
                <a:gd name="T3" fmla="*/ 17 h 17"/>
                <a:gd name="T4" fmla="*/ 3 w 22"/>
                <a:gd name="T5" fmla="*/ 8 h 17"/>
                <a:gd name="T6" fmla="*/ 2 w 22"/>
                <a:gd name="T7" fmla="*/ 3 h 17"/>
                <a:gd name="T8" fmla="*/ 7 w 22"/>
                <a:gd name="T9" fmla="*/ 2 h 17"/>
                <a:gd name="T10" fmla="*/ 19 w 22"/>
                <a:gd name="T11" fmla="*/ 10 h 17"/>
                <a:gd name="T12" fmla="*/ 21 w 22"/>
                <a:gd name="T13" fmla="*/ 16 h 17"/>
                <a:gd name="T14" fmla="*/ 17 w 22"/>
                <a:gd name="T1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17">
                  <a:moveTo>
                    <a:pt x="17" y="17"/>
                  </a:moveTo>
                  <a:cubicBezTo>
                    <a:pt x="16" y="17"/>
                    <a:pt x="16" y="17"/>
                    <a:pt x="15" y="1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7"/>
                    <a:pt x="0" y="5"/>
                    <a:pt x="2" y="3"/>
                  </a:cubicBezTo>
                  <a:cubicBezTo>
                    <a:pt x="3" y="1"/>
                    <a:pt x="5" y="0"/>
                    <a:pt x="7" y="2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1" y="11"/>
                    <a:pt x="22" y="14"/>
                    <a:pt x="21" y="16"/>
                  </a:cubicBezTo>
                  <a:cubicBezTo>
                    <a:pt x="20" y="17"/>
                    <a:pt x="18" y="17"/>
                    <a:pt x="1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71" name="Freeform 1077"/>
            <p:cNvSpPr>
              <a:spLocks/>
            </p:cNvSpPr>
            <p:nvPr/>
          </p:nvSpPr>
          <p:spPr bwMode="auto">
            <a:xfrm>
              <a:off x="-385733" y="8308986"/>
              <a:ext cx="76201" cy="25400"/>
            </a:xfrm>
            <a:custGeom>
              <a:avLst/>
              <a:gdLst>
                <a:gd name="T0" fmla="*/ 20 w 24"/>
                <a:gd name="T1" fmla="*/ 8 h 8"/>
                <a:gd name="T2" fmla="*/ 4 w 24"/>
                <a:gd name="T3" fmla="*/ 8 h 8"/>
                <a:gd name="T4" fmla="*/ 0 w 24"/>
                <a:gd name="T5" fmla="*/ 4 h 8"/>
                <a:gd name="T6" fmla="*/ 4 w 24"/>
                <a:gd name="T7" fmla="*/ 0 h 8"/>
                <a:gd name="T8" fmla="*/ 20 w 24"/>
                <a:gd name="T9" fmla="*/ 0 h 8"/>
                <a:gd name="T10" fmla="*/ 24 w 24"/>
                <a:gd name="T11" fmla="*/ 4 h 8"/>
                <a:gd name="T12" fmla="*/ 20 w 24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8">
                  <a:moveTo>
                    <a:pt x="20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4" y="2"/>
                    <a:pt x="24" y="4"/>
                  </a:cubicBezTo>
                  <a:cubicBezTo>
                    <a:pt x="24" y="6"/>
                    <a:pt x="22" y="8"/>
                    <a:pt x="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72" name="Freeform 1078"/>
            <p:cNvSpPr>
              <a:spLocks/>
            </p:cNvSpPr>
            <p:nvPr/>
          </p:nvSpPr>
          <p:spPr bwMode="auto">
            <a:xfrm>
              <a:off x="-201582" y="7975611"/>
              <a:ext cx="61913" cy="66675"/>
            </a:xfrm>
            <a:custGeom>
              <a:avLst/>
              <a:gdLst>
                <a:gd name="T0" fmla="*/ 14 w 19"/>
                <a:gd name="T1" fmla="*/ 21 h 21"/>
                <a:gd name="T2" fmla="*/ 11 w 19"/>
                <a:gd name="T3" fmla="*/ 19 h 21"/>
                <a:gd name="T4" fmla="*/ 2 w 19"/>
                <a:gd name="T5" fmla="*/ 7 h 21"/>
                <a:gd name="T6" fmla="*/ 3 w 19"/>
                <a:gd name="T7" fmla="*/ 1 h 21"/>
                <a:gd name="T8" fmla="*/ 8 w 19"/>
                <a:gd name="T9" fmla="*/ 2 h 21"/>
                <a:gd name="T10" fmla="*/ 17 w 19"/>
                <a:gd name="T11" fmla="*/ 15 h 21"/>
                <a:gd name="T12" fmla="*/ 16 w 19"/>
                <a:gd name="T13" fmla="*/ 20 h 21"/>
                <a:gd name="T14" fmla="*/ 14 w 19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21">
                  <a:moveTo>
                    <a:pt x="14" y="21"/>
                  </a:moveTo>
                  <a:cubicBezTo>
                    <a:pt x="13" y="21"/>
                    <a:pt x="12" y="20"/>
                    <a:pt x="11" y="19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0" y="5"/>
                    <a:pt x="1" y="3"/>
                    <a:pt x="3" y="1"/>
                  </a:cubicBezTo>
                  <a:cubicBezTo>
                    <a:pt x="4" y="0"/>
                    <a:pt x="7" y="0"/>
                    <a:pt x="8" y="2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9" y="16"/>
                    <a:pt x="18" y="19"/>
                    <a:pt x="16" y="20"/>
                  </a:cubicBezTo>
                  <a:cubicBezTo>
                    <a:pt x="16" y="21"/>
                    <a:pt x="15" y="21"/>
                    <a:pt x="1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73" name="Freeform 1079"/>
            <p:cNvSpPr>
              <a:spLocks/>
            </p:cNvSpPr>
            <p:nvPr/>
          </p:nvSpPr>
          <p:spPr bwMode="auto">
            <a:xfrm>
              <a:off x="-338108" y="8115311"/>
              <a:ext cx="69851" cy="53975"/>
            </a:xfrm>
            <a:custGeom>
              <a:avLst/>
              <a:gdLst>
                <a:gd name="T0" fmla="*/ 17 w 22"/>
                <a:gd name="T1" fmla="*/ 17 h 17"/>
                <a:gd name="T2" fmla="*/ 15 w 22"/>
                <a:gd name="T3" fmla="*/ 16 h 17"/>
                <a:gd name="T4" fmla="*/ 2 w 22"/>
                <a:gd name="T5" fmla="*/ 8 h 17"/>
                <a:gd name="T6" fmla="*/ 1 w 22"/>
                <a:gd name="T7" fmla="*/ 2 h 17"/>
                <a:gd name="T8" fmla="*/ 7 w 22"/>
                <a:gd name="T9" fmla="*/ 1 h 17"/>
                <a:gd name="T10" fmla="*/ 19 w 22"/>
                <a:gd name="T11" fmla="*/ 10 h 17"/>
                <a:gd name="T12" fmla="*/ 20 w 22"/>
                <a:gd name="T13" fmla="*/ 15 h 17"/>
                <a:gd name="T14" fmla="*/ 17 w 22"/>
                <a:gd name="T1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17">
                  <a:moveTo>
                    <a:pt x="17" y="17"/>
                  </a:moveTo>
                  <a:cubicBezTo>
                    <a:pt x="16" y="17"/>
                    <a:pt x="15" y="17"/>
                    <a:pt x="15" y="16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7"/>
                    <a:pt x="0" y="4"/>
                    <a:pt x="1" y="2"/>
                  </a:cubicBezTo>
                  <a:cubicBezTo>
                    <a:pt x="3" y="1"/>
                    <a:pt x="5" y="0"/>
                    <a:pt x="7" y="1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21" y="11"/>
                    <a:pt x="22" y="13"/>
                    <a:pt x="20" y="15"/>
                  </a:cubicBezTo>
                  <a:cubicBezTo>
                    <a:pt x="20" y="16"/>
                    <a:pt x="18" y="17"/>
                    <a:pt x="1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74" name="Freeform 1080"/>
            <p:cNvSpPr>
              <a:spLocks/>
            </p:cNvSpPr>
            <p:nvPr/>
          </p:nvSpPr>
          <p:spPr bwMode="auto">
            <a:xfrm>
              <a:off x="-338108" y="8470911"/>
              <a:ext cx="69851" cy="53975"/>
            </a:xfrm>
            <a:custGeom>
              <a:avLst/>
              <a:gdLst>
                <a:gd name="T0" fmla="*/ 5 w 22"/>
                <a:gd name="T1" fmla="*/ 17 h 17"/>
                <a:gd name="T2" fmla="*/ 1 w 22"/>
                <a:gd name="T3" fmla="*/ 16 h 17"/>
                <a:gd name="T4" fmla="*/ 3 w 22"/>
                <a:gd name="T5" fmla="*/ 10 h 17"/>
                <a:gd name="T6" fmla="*/ 15 w 22"/>
                <a:gd name="T7" fmla="*/ 2 h 17"/>
                <a:gd name="T8" fmla="*/ 20 w 22"/>
                <a:gd name="T9" fmla="*/ 3 h 17"/>
                <a:gd name="T10" fmla="*/ 19 w 22"/>
                <a:gd name="T11" fmla="*/ 8 h 17"/>
                <a:gd name="T12" fmla="*/ 7 w 22"/>
                <a:gd name="T13" fmla="*/ 17 h 17"/>
                <a:gd name="T14" fmla="*/ 5 w 22"/>
                <a:gd name="T1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17">
                  <a:moveTo>
                    <a:pt x="5" y="17"/>
                  </a:moveTo>
                  <a:cubicBezTo>
                    <a:pt x="4" y="17"/>
                    <a:pt x="2" y="17"/>
                    <a:pt x="1" y="16"/>
                  </a:cubicBezTo>
                  <a:cubicBezTo>
                    <a:pt x="0" y="14"/>
                    <a:pt x="1" y="11"/>
                    <a:pt x="3" y="10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7" y="0"/>
                    <a:pt x="19" y="1"/>
                    <a:pt x="20" y="3"/>
                  </a:cubicBezTo>
                  <a:cubicBezTo>
                    <a:pt x="22" y="5"/>
                    <a:pt x="21" y="7"/>
                    <a:pt x="19" y="8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7"/>
                    <a:pt x="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75" name="Freeform 1081"/>
            <p:cNvSpPr>
              <a:spLocks/>
            </p:cNvSpPr>
            <p:nvPr/>
          </p:nvSpPr>
          <p:spPr bwMode="auto">
            <a:xfrm>
              <a:off x="6383" y="8204211"/>
              <a:ext cx="184151" cy="117475"/>
            </a:xfrm>
            <a:custGeom>
              <a:avLst/>
              <a:gdLst>
                <a:gd name="T0" fmla="*/ 4 w 58"/>
                <a:gd name="T1" fmla="*/ 37 h 37"/>
                <a:gd name="T2" fmla="*/ 1 w 58"/>
                <a:gd name="T3" fmla="*/ 35 h 37"/>
                <a:gd name="T4" fmla="*/ 2 w 58"/>
                <a:gd name="T5" fmla="*/ 30 h 37"/>
                <a:gd name="T6" fmla="*/ 51 w 58"/>
                <a:gd name="T7" fmla="*/ 2 h 37"/>
                <a:gd name="T8" fmla="*/ 56 w 58"/>
                <a:gd name="T9" fmla="*/ 3 h 37"/>
                <a:gd name="T10" fmla="*/ 55 w 58"/>
                <a:gd name="T11" fmla="*/ 8 h 37"/>
                <a:gd name="T12" fmla="*/ 6 w 58"/>
                <a:gd name="T13" fmla="*/ 37 h 37"/>
                <a:gd name="T14" fmla="*/ 4 w 58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37">
                  <a:moveTo>
                    <a:pt x="4" y="37"/>
                  </a:moveTo>
                  <a:cubicBezTo>
                    <a:pt x="3" y="37"/>
                    <a:pt x="1" y="37"/>
                    <a:pt x="1" y="35"/>
                  </a:cubicBezTo>
                  <a:cubicBezTo>
                    <a:pt x="0" y="33"/>
                    <a:pt x="0" y="31"/>
                    <a:pt x="2" y="30"/>
                  </a:cubicBezTo>
                  <a:cubicBezTo>
                    <a:pt x="51" y="2"/>
                    <a:pt x="51" y="2"/>
                    <a:pt x="51" y="2"/>
                  </a:cubicBezTo>
                  <a:cubicBezTo>
                    <a:pt x="53" y="0"/>
                    <a:pt x="55" y="1"/>
                    <a:pt x="56" y="3"/>
                  </a:cubicBezTo>
                  <a:cubicBezTo>
                    <a:pt x="58" y="5"/>
                    <a:pt x="57" y="7"/>
                    <a:pt x="55" y="8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5" y="37"/>
                    <a:pt x="5" y="37"/>
                    <a:pt x="4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2116" name="Freeform 1082"/>
          <p:cNvSpPr>
            <a:spLocks noEditPoints="1"/>
          </p:cNvSpPr>
          <p:nvPr/>
        </p:nvSpPr>
        <p:spPr bwMode="auto">
          <a:xfrm>
            <a:off x="8161823" y="5083805"/>
            <a:ext cx="412924" cy="178190"/>
          </a:xfrm>
          <a:custGeom>
            <a:avLst/>
            <a:gdLst>
              <a:gd name="T0" fmla="*/ 190 w 240"/>
              <a:gd name="T1" fmla="*/ 104 h 104"/>
              <a:gd name="T2" fmla="*/ 141 w 240"/>
              <a:gd name="T3" fmla="*/ 78 h 104"/>
              <a:gd name="T4" fmla="*/ 120 w 240"/>
              <a:gd name="T5" fmla="*/ 64 h 104"/>
              <a:gd name="T6" fmla="*/ 99 w 240"/>
              <a:gd name="T7" fmla="*/ 78 h 104"/>
              <a:gd name="T8" fmla="*/ 50 w 240"/>
              <a:gd name="T9" fmla="*/ 104 h 104"/>
              <a:gd name="T10" fmla="*/ 0 w 240"/>
              <a:gd name="T11" fmla="*/ 44 h 104"/>
              <a:gd name="T12" fmla="*/ 2 w 240"/>
              <a:gd name="T13" fmla="*/ 41 h 104"/>
              <a:gd name="T14" fmla="*/ 5 w 240"/>
              <a:gd name="T15" fmla="*/ 40 h 104"/>
              <a:gd name="T16" fmla="*/ 19 w 240"/>
              <a:gd name="T17" fmla="*/ 42 h 104"/>
              <a:gd name="T18" fmla="*/ 59 w 240"/>
              <a:gd name="T19" fmla="*/ 19 h 104"/>
              <a:gd name="T20" fmla="*/ 89 w 240"/>
              <a:gd name="T21" fmla="*/ 0 h 104"/>
              <a:gd name="T22" fmla="*/ 120 w 240"/>
              <a:gd name="T23" fmla="*/ 8 h 104"/>
              <a:gd name="T24" fmla="*/ 151 w 240"/>
              <a:gd name="T25" fmla="*/ 0 h 104"/>
              <a:gd name="T26" fmla="*/ 181 w 240"/>
              <a:gd name="T27" fmla="*/ 19 h 104"/>
              <a:gd name="T28" fmla="*/ 221 w 240"/>
              <a:gd name="T29" fmla="*/ 42 h 104"/>
              <a:gd name="T30" fmla="*/ 235 w 240"/>
              <a:gd name="T31" fmla="*/ 40 h 104"/>
              <a:gd name="T32" fmla="*/ 238 w 240"/>
              <a:gd name="T33" fmla="*/ 41 h 104"/>
              <a:gd name="T34" fmla="*/ 240 w 240"/>
              <a:gd name="T35" fmla="*/ 44 h 104"/>
              <a:gd name="T36" fmla="*/ 190 w 240"/>
              <a:gd name="T37" fmla="*/ 104 h 104"/>
              <a:gd name="T38" fmla="*/ 120 w 240"/>
              <a:gd name="T39" fmla="*/ 56 h 104"/>
              <a:gd name="T40" fmla="*/ 147 w 240"/>
              <a:gd name="T41" fmla="*/ 73 h 104"/>
              <a:gd name="T42" fmla="*/ 190 w 240"/>
              <a:gd name="T43" fmla="*/ 96 h 104"/>
              <a:gd name="T44" fmla="*/ 226 w 240"/>
              <a:gd name="T45" fmla="*/ 71 h 104"/>
              <a:gd name="T46" fmla="*/ 232 w 240"/>
              <a:gd name="T47" fmla="*/ 49 h 104"/>
              <a:gd name="T48" fmla="*/ 221 w 240"/>
              <a:gd name="T49" fmla="*/ 50 h 104"/>
              <a:gd name="T50" fmla="*/ 176 w 240"/>
              <a:gd name="T51" fmla="*/ 25 h 104"/>
              <a:gd name="T52" fmla="*/ 151 w 240"/>
              <a:gd name="T53" fmla="*/ 8 h 104"/>
              <a:gd name="T54" fmla="*/ 122 w 240"/>
              <a:gd name="T55" fmla="*/ 16 h 104"/>
              <a:gd name="T56" fmla="*/ 118 w 240"/>
              <a:gd name="T57" fmla="*/ 16 h 104"/>
              <a:gd name="T58" fmla="*/ 89 w 240"/>
              <a:gd name="T59" fmla="*/ 8 h 104"/>
              <a:gd name="T60" fmla="*/ 64 w 240"/>
              <a:gd name="T61" fmla="*/ 25 h 104"/>
              <a:gd name="T62" fmla="*/ 19 w 240"/>
              <a:gd name="T63" fmla="*/ 50 h 104"/>
              <a:gd name="T64" fmla="*/ 8 w 240"/>
              <a:gd name="T65" fmla="*/ 49 h 104"/>
              <a:gd name="T66" fmla="*/ 14 w 240"/>
              <a:gd name="T67" fmla="*/ 71 h 104"/>
              <a:gd name="T68" fmla="*/ 50 w 240"/>
              <a:gd name="T69" fmla="*/ 96 h 104"/>
              <a:gd name="T70" fmla="*/ 93 w 240"/>
              <a:gd name="T71" fmla="*/ 73 h 104"/>
              <a:gd name="T72" fmla="*/ 120 w 240"/>
              <a:gd name="T73" fmla="*/ 56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40" h="104">
                <a:moveTo>
                  <a:pt x="190" y="104"/>
                </a:moveTo>
                <a:cubicBezTo>
                  <a:pt x="162" y="104"/>
                  <a:pt x="150" y="90"/>
                  <a:pt x="141" y="78"/>
                </a:cubicBezTo>
                <a:cubicBezTo>
                  <a:pt x="135" y="70"/>
                  <a:pt x="129" y="64"/>
                  <a:pt x="120" y="64"/>
                </a:cubicBezTo>
                <a:cubicBezTo>
                  <a:pt x="111" y="64"/>
                  <a:pt x="106" y="70"/>
                  <a:pt x="99" y="78"/>
                </a:cubicBezTo>
                <a:cubicBezTo>
                  <a:pt x="90" y="90"/>
                  <a:pt x="78" y="104"/>
                  <a:pt x="50" y="104"/>
                </a:cubicBezTo>
                <a:cubicBezTo>
                  <a:pt x="1" y="104"/>
                  <a:pt x="0" y="45"/>
                  <a:pt x="0" y="44"/>
                </a:cubicBezTo>
                <a:cubicBezTo>
                  <a:pt x="0" y="43"/>
                  <a:pt x="1" y="42"/>
                  <a:pt x="2" y="41"/>
                </a:cubicBezTo>
                <a:cubicBezTo>
                  <a:pt x="3" y="40"/>
                  <a:pt x="4" y="40"/>
                  <a:pt x="5" y="40"/>
                </a:cubicBezTo>
                <a:cubicBezTo>
                  <a:pt x="10" y="42"/>
                  <a:pt x="15" y="42"/>
                  <a:pt x="19" y="42"/>
                </a:cubicBezTo>
                <a:cubicBezTo>
                  <a:pt x="37" y="42"/>
                  <a:pt x="48" y="31"/>
                  <a:pt x="59" y="19"/>
                </a:cubicBezTo>
                <a:cubicBezTo>
                  <a:pt x="68" y="9"/>
                  <a:pt x="77" y="0"/>
                  <a:pt x="89" y="0"/>
                </a:cubicBezTo>
                <a:cubicBezTo>
                  <a:pt x="101" y="0"/>
                  <a:pt x="115" y="6"/>
                  <a:pt x="120" y="8"/>
                </a:cubicBezTo>
                <a:cubicBezTo>
                  <a:pt x="125" y="6"/>
                  <a:pt x="139" y="0"/>
                  <a:pt x="151" y="0"/>
                </a:cubicBezTo>
                <a:cubicBezTo>
                  <a:pt x="163" y="0"/>
                  <a:pt x="172" y="9"/>
                  <a:pt x="181" y="19"/>
                </a:cubicBezTo>
                <a:cubicBezTo>
                  <a:pt x="192" y="31"/>
                  <a:pt x="203" y="42"/>
                  <a:pt x="221" y="42"/>
                </a:cubicBezTo>
                <a:cubicBezTo>
                  <a:pt x="225" y="42"/>
                  <a:pt x="230" y="42"/>
                  <a:pt x="235" y="40"/>
                </a:cubicBezTo>
                <a:cubicBezTo>
                  <a:pt x="236" y="40"/>
                  <a:pt x="237" y="40"/>
                  <a:pt x="238" y="41"/>
                </a:cubicBezTo>
                <a:cubicBezTo>
                  <a:pt x="239" y="42"/>
                  <a:pt x="240" y="43"/>
                  <a:pt x="240" y="44"/>
                </a:cubicBezTo>
                <a:cubicBezTo>
                  <a:pt x="240" y="45"/>
                  <a:pt x="239" y="104"/>
                  <a:pt x="190" y="104"/>
                </a:cubicBezTo>
                <a:close/>
                <a:moveTo>
                  <a:pt x="120" y="56"/>
                </a:moveTo>
                <a:cubicBezTo>
                  <a:pt x="133" y="56"/>
                  <a:pt x="140" y="65"/>
                  <a:pt x="147" y="73"/>
                </a:cubicBezTo>
                <a:cubicBezTo>
                  <a:pt x="156" y="84"/>
                  <a:pt x="165" y="96"/>
                  <a:pt x="190" y="96"/>
                </a:cubicBezTo>
                <a:cubicBezTo>
                  <a:pt x="207" y="96"/>
                  <a:pt x="219" y="87"/>
                  <a:pt x="226" y="71"/>
                </a:cubicBezTo>
                <a:cubicBezTo>
                  <a:pt x="230" y="63"/>
                  <a:pt x="231" y="54"/>
                  <a:pt x="232" y="49"/>
                </a:cubicBezTo>
                <a:cubicBezTo>
                  <a:pt x="228" y="50"/>
                  <a:pt x="224" y="50"/>
                  <a:pt x="221" y="50"/>
                </a:cubicBezTo>
                <a:cubicBezTo>
                  <a:pt x="199" y="50"/>
                  <a:pt x="187" y="37"/>
                  <a:pt x="176" y="25"/>
                </a:cubicBezTo>
                <a:cubicBezTo>
                  <a:pt x="167" y="16"/>
                  <a:pt x="160" y="8"/>
                  <a:pt x="151" y="8"/>
                </a:cubicBezTo>
                <a:cubicBezTo>
                  <a:pt x="139" y="8"/>
                  <a:pt x="122" y="16"/>
                  <a:pt x="122" y="16"/>
                </a:cubicBezTo>
                <a:cubicBezTo>
                  <a:pt x="121" y="16"/>
                  <a:pt x="119" y="16"/>
                  <a:pt x="118" y="16"/>
                </a:cubicBezTo>
                <a:cubicBezTo>
                  <a:pt x="118" y="16"/>
                  <a:pt x="101" y="8"/>
                  <a:pt x="89" y="8"/>
                </a:cubicBezTo>
                <a:cubicBezTo>
                  <a:pt x="80" y="8"/>
                  <a:pt x="73" y="16"/>
                  <a:pt x="64" y="25"/>
                </a:cubicBezTo>
                <a:cubicBezTo>
                  <a:pt x="53" y="37"/>
                  <a:pt x="41" y="50"/>
                  <a:pt x="19" y="50"/>
                </a:cubicBezTo>
                <a:cubicBezTo>
                  <a:pt x="16" y="50"/>
                  <a:pt x="12" y="50"/>
                  <a:pt x="8" y="49"/>
                </a:cubicBezTo>
                <a:cubicBezTo>
                  <a:pt x="9" y="54"/>
                  <a:pt x="10" y="63"/>
                  <a:pt x="14" y="71"/>
                </a:cubicBezTo>
                <a:cubicBezTo>
                  <a:pt x="21" y="87"/>
                  <a:pt x="33" y="96"/>
                  <a:pt x="50" y="96"/>
                </a:cubicBezTo>
                <a:cubicBezTo>
                  <a:pt x="75" y="96"/>
                  <a:pt x="84" y="84"/>
                  <a:pt x="93" y="73"/>
                </a:cubicBezTo>
                <a:cubicBezTo>
                  <a:pt x="100" y="65"/>
                  <a:pt x="107" y="56"/>
                  <a:pt x="120" y="5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grpSp>
        <p:nvGrpSpPr>
          <p:cNvPr id="2117" name="Group 2116"/>
          <p:cNvGrpSpPr/>
          <p:nvPr/>
        </p:nvGrpSpPr>
        <p:grpSpPr>
          <a:xfrm>
            <a:off x="8994526" y="4965583"/>
            <a:ext cx="256150" cy="412922"/>
            <a:chOff x="2559103" y="7912111"/>
            <a:chExt cx="474666" cy="765176"/>
          </a:xfrm>
          <a:solidFill>
            <a:schemeClr val="accent1"/>
          </a:solidFill>
        </p:grpSpPr>
        <p:sp>
          <p:nvSpPr>
            <p:cNvPr id="2162" name="Freeform 1083"/>
            <p:cNvSpPr>
              <a:spLocks/>
            </p:cNvSpPr>
            <p:nvPr/>
          </p:nvSpPr>
          <p:spPr bwMode="auto">
            <a:xfrm>
              <a:off x="2711504" y="7915286"/>
              <a:ext cx="322265" cy="762001"/>
            </a:xfrm>
            <a:custGeom>
              <a:avLst/>
              <a:gdLst>
                <a:gd name="T0" fmla="*/ 4 w 101"/>
                <a:gd name="T1" fmla="*/ 240 h 240"/>
                <a:gd name="T2" fmla="*/ 2 w 101"/>
                <a:gd name="T3" fmla="*/ 239 h 240"/>
                <a:gd name="T4" fmla="*/ 1 w 101"/>
                <a:gd name="T5" fmla="*/ 234 h 240"/>
                <a:gd name="T6" fmla="*/ 91 w 101"/>
                <a:gd name="T7" fmla="*/ 105 h 240"/>
                <a:gd name="T8" fmla="*/ 47 w 101"/>
                <a:gd name="T9" fmla="*/ 105 h 240"/>
                <a:gd name="T10" fmla="*/ 39 w 101"/>
                <a:gd name="T11" fmla="*/ 101 h 240"/>
                <a:gd name="T12" fmla="*/ 36 w 101"/>
                <a:gd name="T13" fmla="*/ 92 h 240"/>
                <a:gd name="T14" fmla="*/ 53 w 101"/>
                <a:gd name="T15" fmla="*/ 3 h 240"/>
                <a:gd name="T16" fmla="*/ 58 w 101"/>
                <a:gd name="T17" fmla="*/ 0 h 240"/>
                <a:gd name="T18" fmla="*/ 61 w 101"/>
                <a:gd name="T19" fmla="*/ 5 h 240"/>
                <a:gd name="T20" fmla="*/ 44 w 101"/>
                <a:gd name="T21" fmla="*/ 94 h 240"/>
                <a:gd name="T22" fmla="*/ 45 w 101"/>
                <a:gd name="T23" fmla="*/ 96 h 240"/>
                <a:gd name="T24" fmla="*/ 47 w 101"/>
                <a:gd name="T25" fmla="*/ 97 h 240"/>
                <a:gd name="T26" fmla="*/ 91 w 101"/>
                <a:gd name="T27" fmla="*/ 97 h 240"/>
                <a:gd name="T28" fmla="*/ 99 w 101"/>
                <a:gd name="T29" fmla="*/ 101 h 240"/>
                <a:gd name="T30" fmla="*/ 98 w 101"/>
                <a:gd name="T31" fmla="*/ 109 h 240"/>
                <a:gd name="T32" fmla="*/ 7 w 101"/>
                <a:gd name="T33" fmla="*/ 238 h 240"/>
                <a:gd name="T34" fmla="*/ 4 w 101"/>
                <a:gd name="T35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1" h="240">
                  <a:moveTo>
                    <a:pt x="4" y="240"/>
                  </a:moveTo>
                  <a:cubicBezTo>
                    <a:pt x="3" y="240"/>
                    <a:pt x="3" y="240"/>
                    <a:pt x="2" y="239"/>
                  </a:cubicBezTo>
                  <a:cubicBezTo>
                    <a:pt x="0" y="238"/>
                    <a:pt x="0" y="235"/>
                    <a:pt x="1" y="234"/>
                  </a:cubicBezTo>
                  <a:cubicBezTo>
                    <a:pt x="91" y="105"/>
                    <a:pt x="91" y="105"/>
                    <a:pt x="91" y="105"/>
                  </a:cubicBezTo>
                  <a:cubicBezTo>
                    <a:pt x="47" y="105"/>
                    <a:pt x="47" y="105"/>
                    <a:pt x="47" y="105"/>
                  </a:cubicBezTo>
                  <a:cubicBezTo>
                    <a:pt x="44" y="105"/>
                    <a:pt x="41" y="104"/>
                    <a:pt x="39" y="101"/>
                  </a:cubicBezTo>
                  <a:cubicBezTo>
                    <a:pt x="37" y="99"/>
                    <a:pt x="36" y="96"/>
                    <a:pt x="36" y="92"/>
                  </a:cubicBezTo>
                  <a:cubicBezTo>
                    <a:pt x="53" y="3"/>
                    <a:pt x="53" y="3"/>
                    <a:pt x="53" y="3"/>
                  </a:cubicBezTo>
                  <a:cubicBezTo>
                    <a:pt x="54" y="1"/>
                    <a:pt x="56" y="0"/>
                    <a:pt x="58" y="0"/>
                  </a:cubicBezTo>
                  <a:cubicBezTo>
                    <a:pt x="60" y="1"/>
                    <a:pt x="62" y="3"/>
                    <a:pt x="61" y="5"/>
                  </a:cubicBezTo>
                  <a:cubicBezTo>
                    <a:pt x="44" y="94"/>
                    <a:pt x="44" y="94"/>
                    <a:pt x="44" y="94"/>
                  </a:cubicBezTo>
                  <a:cubicBezTo>
                    <a:pt x="44" y="95"/>
                    <a:pt x="44" y="96"/>
                    <a:pt x="45" y="96"/>
                  </a:cubicBezTo>
                  <a:cubicBezTo>
                    <a:pt x="45" y="97"/>
                    <a:pt x="46" y="97"/>
                    <a:pt x="47" y="97"/>
                  </a:cubicBezTo>
                  <a:cubicBezTo>
                    <a:pt x="91" y="97"/>
                    <a:pt x="91" y="97"/>
                    <a:pt x="91" y="97"/>
                  </a:cubicBezTo>
                  <a:cubicBezTo>
                    <a:pt x="93" y="97"/>
                    <a:pt x="97" y="97"/>
                    <a:pt x="99" y="101"/>
                  </a:cubicBezTo>
                  <a:cubicBezTo>
                    <a:pt x="101" y="103"/>
                    <a:pt x="100" y="106"/>
                    <a:pt x="98" y="109"/>
                  </a:cubicBezTo>
                  <a:cubicBezTo>
                    <a:pt x="7" y="238"/>
                    <a:pt x="7" y="238"/>
                    <a:pt x="7" y="238"/>
                  </a:cubicBezTo>
                  <a:cubicBezTo>
                    <a:pt x="7" y="239"/>
                    <a:pt x="5" y="240"/>
                    <a:pt x="4" y="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63" name="Freeform 1084"/>
            <p:cNvSpPr>
              <a:spLocks/>
            </p:cNvSpPr>
            <p:nvPr/>
          </p:nvSpPr>
          <p:spPr bwMode="auto">
            <a:xfrm>
              <a:off x="2559103" y="7912111"/>
              <a:ext cx="349253" cy="765176"/>
            </a:xfrm>
            <a:custGeom>
              <a:avLst/>
              <a:gdLst>
                <a:gd name="T0" fmla="*/ 52 w 110"/>
                <a:gd name="T1" fmla="*/ 241 h 241"/>
                <a:gd name="T2" fmla="*/ 52 w 110"/>
                <a:gd name="T3" fmla="*/ 241 h 241"/>
                <a:gd name="T4" fmla="*/ 48 w 110"/>
                <a:gd name="T5" fmla="*/ 237 h 241"/>
                <a:gd name="T6" fmla="*/ 60 w 110"/>
                <a:gd name="T7" fmla="*/ 146 h 241"/>
                <a:gd name="T8" fmla="*/ 59 w 110"/>
                <a:gd name="T9" fmla="*/ 144 h 241"/>
                <a:gd name="T10" fmla="*/ 56 w 110"/>
                <a:gd name="T11" fmla="*/ 143 h 241"/>
                <a:gd name="T12" fmla="*/ 9 w 110"/>
                <a:gd name="T13" fmla="*/ 143 h 241"/>
                <a:gd name="T14" fmla="*/ 1 w 110"/>
                <a:gd name="T15" fmla="*/ 139 h 241"/>
                <a:gd name="T16" fmla="*/ 3 w 110"/>
                <a:gd name="T17" fmla="*/ 130 h 241"/>
                <a:gd name="T18" fmla="*/ 102 w 110"/>
                <a:gd name="T19" fmla="*/ 2 h 241"/>
                <a:gd name="T20" fmla="*/ 108 w 110"/>
                <a:gd name="T21" fmla="*/ 2 h 241"/>
                <a:gd name="T22" fmla="*/ 108 w 110"/>
                <a:gd name="T23" fmla="*/ 7 h 241"/>
                <a:gd name="T24" fmla="*/ 9 w 110"/>
                <a:gd name="T25" fmla="*/ 135 h 241"/>
                <a:gd name="T26" fmla="*/ 9 w 110"/>
                <a:gd name="T27" fmla="*/ 135 h 241"/>
                <a:gd name="T28" fmla="*/ 9 w 110"/>
                <a:gd name="T29" fmla="*/ 135 h 241"/>
                <a:gd name="T30" fmla="*/ 56 w 110"/>
                <a:gd name="T31" fmla="*/ 135 h 241"/>
                <a:gd name="T32" fmla="*/ 65 w 110"/>
                <a:gd name="T33" fmla="*/ 139 h 241"/>
                <a:gd name="T34" fmla="*/ 68 w 110"/>
                <a:gd name="T35" fmla="*/ 147 h 241"/>
                <a:gd name="T36" fmla="*/ 56 w 110"/>
                <a:gd name="T37" fmla="*/ 238 h 241"/>
                <a:gd name="T38" fmla="*/ 52 w 110"/>
                <a:gd name="T39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10" h="241">
                  <a:moveTo>
                    <a:pt x="52" y="241"/>
                  </a:moveTo>
                  <a:cubicBezTo>
                    <a:pt x="52" y="241"/>
                    <a:pt x="52" y="241"/>
                    <a:pt x="52" y="241"/>
                  </a:cubicBezTo>
                  <a:cubicBezTo>
                    <a:pt x="49" y="241"/>
                    <a:pt x="48" y="239"/>
                    <a:pt x="48" y="237"/>
                  </a:cubicBezTo>
                  <a:cubicBezTo>
                    <a:pt x="60" y="146"/>
                    <a:pt x="60" y="146"/>
                    <a:pt x="60" y="146"/>
                  </a:cubicBezTo>
                  <a:cubicBezTo>
                    <a:pt x="60" y="145"/>
                    <a:pt x="60" y="145"/>
                    <a:pt x="59" y="144"/>
                  </a:cubicBezTo>
                  <a:cubicBezTo>
                    <a:pt x="59" y="144"/>
                    <a:pt x="58" y="143"/>
                    <a:pt x="56" y="143"/>
                  </a:cubicBezTo>
                  <a:cubicBezTo>
                    <a:pt x="9" y="143"/>
                    <a:pt x="9" y="143"/>
                    <a:pt x="9" y="143"/>
                  </a:cubicBezTo>
                  <a:cubicBezTo>
                    <a:pt x="5" y="143"/>
                    <a:pt x="2" y="142"/>
                    <a:pt x="1" y="139"/>
                  </a:cubicBezTo>
                  <a:cubicBezTo>
                    <a:pt x="0" y="136"/>
                    <a:pt x="0" y="133"/>
                    <a:pt x="3" y="130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103" y="1"/>
                    <a:pt x="106" y="0"/>
                    <a:pt x="108" y="2"/>
                  </a:cubicBezTo>
                  <a:cubicBezTo>
                    <a:pt x="109" y="3"/>
                    <a:pt x="110" y="6"/>
                    <a:pt x="108" y="7"/>
                  </a:cubicBezTo>
                  <a:cubicBezTo>
                    <a:pt x="9" y="135"/>
                    <a:pt x="9" y="135"/>
                    <a:pt x="9" y="135"/>
                  </a:cubicBezTo>
                  <a:cubicBezTo>
                    <a:pt x="9" y="135"/>
                    <a:pt x="9" y="135"/>
                    <a:pt x="9" y="135"/>
                  </a:cubicBezTo>
                  <a:cubicBezTo>
                    <a:pt x="9" y="135"/>
                    <a:pt x="9" y="135"/>
                    <a:pt x="9" y="135"/>
                  </a:cubicBezTo>
                  <a:cubicBezTo>
                    <a:pt x="56" y="135"/>
                    <a:pt x="56" y="135"/>
                    <a:pt x="56" y="135"/>
                  </a:cubicBezTo>
                  <a:cubicBezTo>
                    <a:pt x="60" y="135"/>
                    <a:pt x="63" y="137"/>
                    <a:pt x="65" y="139"/>
                  </a:cubicBezTo>
                  <a:cubicBezTo>
                    <a:pt x="67" y="141"/>
                    <a:pt x="68" y="144"/>
                    <a:pt x="68" y="147"/>
                  </a:cubicBezTo>
                  <a:cubicBezTo>
                    <a:pt x="56" y="238"/>
                    <a:pt x="56" y="238"/>
                    <a:pt x="56" y="238"/>
                  </a:cubicBezTo>
                  <a:cubicBezTo>
                    <a:pt x="56" y="240"/>
                    <a:pt x="54" y="241"/>
                    <a:pt x="52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118" name="Group 2117"/>
          <p:cNvGrpSpPr/>
          <p:nvPr/>
        </p:nvGrpSpPr>
        <p:grpSpPr>
          <a:xfrm>
            <a:off x="10431195" y="4987857"/>
            <a:ext cx="412924" cy="376941"/>
            <a:chOff x="5221361" y="7953386"/>
            <a:chExt cx="765181" cy="698500"/>
          </a:xfrm>
          <a:solidFill>
            <a:schemeClr val="accent1"/>
          </a:solidFill>
        </p:grpSpPr>
        <p:sp>
          <p:nvSpPr>
            <p:cNvPr id="2155" name="Freeform 1085"/>
            <p:cNvSpPr>
              <a:spLocks/>
            </p:cNvSpPr>
            <p:nvPr/>
          </p:nvSpPr>
          <p:spPr bwMode="auto">
            <a:xfrm>
              <a:off x="5375350" y="7953386"/>
              <a:ext cx="458791" cy="193675"/>
            </a:xfrm>
            <a:custGeom>
              <a:avLst/>
              <a:gdLst>
                <a:gd name="T0" fmla="*/ 140 w 144"/>
                <a:gd name="T1" fmla="*/ 61 h 61"/>
                <a:gd name="T2" fmla="*/ 136 w 144"/>
                <a:gd name="T3" fmla="*/ 57 h 61"/>
                <a:gd name="T4" fmla="*/ 136 w 144"/>
                <a:gd name="T5" fmla="*/ 8 h 61"/>
                <a:gd name="T6" fmla="*/ 8 w 144"/>
                <a:gd name="T7" fmla="*/ 8 h 61"/>
                <a:gd name="T8" fmla="*/ 8 w 144"/>
                <a:gd name="T9" fmla="*/ 57 h 61"/>
                <a:gd name="T10" fmla="*/ 4 w 144"/>
                <a:gd name="T11" fmla="*/ 61 h 61"/>
                <a:gd name="T12" fmla="*/ 0 w 144"/>
                <a:gd name="T13" fmla="*/ 57 h 61"/>
                <a:gd name="T14" fmla="*/ 0 w 144"/>
                <a:gd name="T15" fmla="*/ 4 h 61"/>
                <a:gd name="T16" fmla="*/ 4 w 144"/>
                <a:gd name="T17" fmla="*/ 0 h 61"/>
                <a:gd name="T18" fmla="*/ 140 w 144"/>
                <a:gd name="T19" fmla="*/ 0 h 61"/>
                <a:gd name="T20" fmla="*/ 144 w 144"/>
                <a:gd name="T21" fmla="*/ 4 h 61"/>
                <a:gd name="T22" fmla="*/ 144 w 144"/>
                <a:gd name="T23" fmla="*/ 57 h 61"/>
                <a:gd name="T24" fmla="*/ 140 w 144"/>
                <a:gd name="T25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4" h="61">
                  <a:moveTo>
                    <a:pt x="140" y="61"/>
                  </a:moveTo>
                  <a:cubicBezTo>
                    <a:pt x="137" y="61"/>
                    <a:pt x="136" y="59"/>
                    <a:pt x="136" y="57"/>
                  </a:cubicBezTo>
                  <a:cubicBezTo>
                    <a:pt x="136" y="8"/>
                    <a:pt x="136" y="8"/>
                    <a:pt x="136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57"/>
                    <a:pt x="8" y="57"/>
                    <a:pt x="8" y="57"/>
                  </a:cubicBezTo>
                  <a:cubicBezTo>
                    <a:pt x="8" y="59"/>
                    <a:pt x="6" y="61"/>
                    <a:pt x="4" y="61"/>
                  </a:cubicBezTo>
                  <a:cubicBezTo>
                    <a:pt x="1" y="61"/>
                    <a:pt x="0" y="59"/>
                    <a:pt x="0" y="5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42" y="0"/>
                    <a:pt x="144" y="2"/>
                    <a:pt x="144" y="4"/>
                  </a:cubicBezTo>
                  <a:cubicBezTo>
                    <a:pt x="144" y="57"/>
                    <a:pt x="144" y="57"/>
                    <a:pt x="144" y="57"/>
                  </a:cubicBezTo>
                  <a:cubicBezTo>
                    <a:pt x="144" y="59"/>
                    <a:pt x="142" y="61"/>
                    <a:pt x="140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56" name="Freeform 1086"/>
            <p:cNvSpPr>
              <a:spLocks/>
            </p:cNvSpPr>
            <p:nvPr/>
          </p:nvSpPr>
          <p:spPr bwMode="auto">
            <a:xfrm>
              <a:off x="5375350" y="8118486"/>
              <a:ext cx="458791" cy="241300"/>
            </a:xfrm>
            <a:custGeom>
              <a:avLst/>
              <a:gdLst>
                <a:gd name="T0" fmla="*/ 72 w 144"/>
                <a:gd name="T1" fmla="*/ 76 h 76"/>
                <a:gd name="T2" fmla="*/ 0 w 144"/>
                <a:gd name="T3" fmla="*/ 4 h 76"/>
                <a:gd name="T4" fmla="*/ 4 w 144"/>
                <a:gd name="T5" fmla="*/ 0 h 76"/>
                <a:gd name="T6" fmla="*/ 8 w 144"/>
                <a:gd name="T7" fmla="*/ 4 h 76"/>
                <a:gd name="T8" fmla="*/ 72 w 144"/>
                <a:gd name="T9" fmla="*/ 68 h 76"/>
                <a:gd name="T10" fmla="*/ 136 w 144"/>
                <a:gd name="T11" fmla="*/ 4 h 76"/>
                <a:gd name="T12" fmla="*/ 140 w 144"/>
                <a:gd name="T13" fmla="*/ 0 h 76"/>
                <a:gd name="T14" fmla="*/ 144 w 144"/>
                <a:gd name="T15" fmla="*/ 4 h 76"/>
                <a:gd name="T16" fmla="*/ 72 w 144"/>
                <a:gd name="T17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" h="76">
                  <a:moveTo>
                    <a:pt x="72" y="76"/>
                  </a:moveTo>
                  <a:cubicBezTo>
                    <a:pt x="32" y="76"/>
                    <a:pt x="0" y="4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39"/>
                    <a:pt x="36" y="68"/>
                    <a:pt x="72" y="68"/>
                  </a:cubicBezTo>
                  <a:cubicBezTo>
                    <a:pt x="107" y="68"/>
                    <a:pt x="136" y="39"/>
                    <a:pt x="136" y="4"/>
                  </a:cubicBezTo>
                  <a:cubicBezTo>
                    <a:pt x="136" y="2"/>
                    <a:pt x="137" y="0"/>
                    <a:pt x="140" y="0"/>
                  </a:cubicBezTo>
                  <a:cubicBezTo>
                    <a:pt x="142" y="0"/>
                    <a:pt x="144" y="2"/>
                    <a:pt x="144" y="4"/>
                  </a:cubicBezTo>
                  <a:cubicBezTo>
                    <a:pt x="144" y="44"/>
                    <a:pt x="111" y="76"/>
                    <a:pt x="72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57" name="Freeform 1087"/>
            <p:cNvSpPr>
              <a:spLocks/>
            </p:cNvSpPr>
            <p:nvPr/>
          </p:nvSpPr>
          <p:spPr bwMode="auto">
            <a:xfrm>
              <a:off x="5489651" y="8562986"/>
              <a:ext cx="230189" cy="25400"/>
            </a:xfrm>
            <a:custGeom>
              <a:avLst/>
              <a:gdLst>
                <a:gd name="T0" fmla="*/ 68 w 72"/>
                <a:gd name="T1" fmla="*/ 8 h 8"/>
                <a:gd name="T2" fmla="*/ 4 w 72"/>
                <a:gd name="T3" fmla="*/ 8 h 8"/>
                <a:gd name="T4" fmla="*/ 0 w 72"/>
                <a:gd name="T5" fmla="*/ 4 h 8"/>
                <a:gd name="T6" fmla="*/ 4 w 72"/>
                <a:gd name="T7" fmla="*/ 0 h 8"/>
                <a:gd name="T8" fmla="*/ 68 w 72"/>
                <a:gd name="T9" fmla="*/ 0 h 8"/>
                <a:gd name="T10" fmla="*/ 72 w 72"/>
                <a:gd name="T11" fmla="*/ 4 h 8"/>
                <a:gd name="T12" fmla="*/ 68 w 72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8">
                  <a:moveTo>
                    <a:pt x="68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70" y="0"/>
                    <a:pt x="72" y="2"/>
                    <a:pt x="72" y="4"/>
                  </a:cubicBezTo>
                  <a:cubicBezTo>
                    <a:pt x="72" y="6"/>
                    <a:pt x="70" y="8"/>
                    <a:pt x="6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58" name="Freeform 1088"/>
            <p:cNvSpPr>
              <a:spLocks/>
            </p:cNvSpPr>
            <p:nvPr/>
          </p:nvSpPr>
          <p:spPr bwMode="auto">
            <a:xfrm>
              <a:off x="5808741" y="7991486"/>
              <a:ext cx="177801" cy="203200"/>
            </a:xfrm>
            <a:custGeom>
              <a:avLst/>
              <a:gdLst>
                <a:gd name="T0" fmla="*/ 4 w 56"/>
                <a:gd name="T1" fmla="*/ 64 h 64"/>
                <a:gd name="T2" fmla="*/ 0 w 56"/>
                <a:gd name="T3" fmla="*/ 60 h 64"/>
                <a:gd name="T4" fmla="*/ 4 w 56"/>
                <a:gd name="T5" fmla="*/ 56 h 64"/>
                <a:gd name="T6" fmla="*/ 48 w 56"/>
                <a:gd name="T7" fmla="*/ 8 h 64"/>
                <a:gd name="T8" fmla="*/ 4 w 56"/>
                <a:gd name="T9" fmla="*/ 8 h 64"/>
                <a:gd name="T10" fmla="*/ 0 w 56"/>
                <a:gd name="T11" fmla="*/ 4 h 64"/>
                <a:gd name="T12" fmla="*/ 4 w 56"/>
                <a:gd name="T13" fmla="*/ 0 h 64"/>
                <a:gd name="T14" fmla="*/ 52 w 56"/>
                <a:gd name="T15" fmla="*/ 0 h 64"/>
                <a:gd name="T16" fmla="*/ 56 w 56"/>
                <a:gd name="T17" fmla="*/ 4 h 64"/>
                <a:gd name="T18" fmla="*/ 4 w 56"/>
                <a:gd name="T19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64">
                  <a:moveTo>
                    <a:pt x="4" y="64"/>
                  </a:moveTo>
                  <a:cubicBezTo>
                    <a:pt x="2" y="64"/>
                    <a:pt x="0" y="62"/>
                    <a:pt x="0" y="60"/>
                  </a:cubicBezTo>
                  <a:cubicBezTo>
                    <a:pt x="0" y="58"/>
                    <a:pt x="2" y="56"/>
                    <a:pt x="4" y="56"/>
                  </a:cubicBezTo>
                  <a:cubicBezTo>
                    <a:pt x="24" y="56"/>
                    <a:pt x="46" y="35"/>
                    <a:pt x="48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5" y="0"/>
                    <a:pt x="56" y="2"/>
                    <a:pt x="56" y="4"/>
                  </a:cubicBezTo>
                  <a:cubicBezTo>
                    <a:pt x="56" y="32"/>
                    <a:pt x="34" y="64"/>
                    <a:pt x="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59" name="Freeform 1089"/>
            <p:cNvSpPr>
              <a:spLocks/>
            </p:cNvSpPr>
            <p:nvPr/>
          </p:nvSpPr>
          <p:spPr bwMode="auto">
            <a:xfrm>
              <a:off x="5221361" y="7991486"/>
              <a:ext cx="179389" cy="203200"/>
            </a:xfrm>
            <a:custGeom>
              <a:avLst/>
              <a:gdLst>
                <a:gd name="T0" fmla="*/ 52 w 56"/>
                <a:gd name="T1" fmla="*/ 64 h 64"/>
                <a:gd name="T2" fmla="*/ 0 w 56"/>
                <a:gd name="T3" fmla="*/ 4 h 64"/>
                <a:gd name="T4" fmla="*/ 4 w 56"/>
                <a:gd name="T5" fmla="*/ 0 h 64"/>
                <a:gd name="T6" fmla="*/ 52 w 56"/>
                <a:gd name="T7" fmla="*/ 0 h 64"/>
                <a:gd name="T8" fmla="*/ 56 w 56"/>
                <a:gd name="T9" fmla="*/ 4 h 64"/>
                <a:gd name="T10" fmla="*/ 52 w 56"/>
                <a:gd name="T11" fmla="*/ 8 h 64"/>
                <a:gd name="T12" fmla="*/ 8 w 56"/>
                <a:gd name="T13" fmla="*/ 8 h 64"/>
                <a:gd name="T14" fmla="*/ 52 w 56"/>
                <a:gd name="T15" fmla="*/ 56 h 64"/>
                <a:gd name="T16" fmla="*/ 56 w 56"/>
                <a:gd name="T17" fmla="*/ 60 h 64"/>
                <a:gd name="T18" fmla="*/ 52 w 56"/>
                <a:gd name="T19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64">
                  <a:moveTo>
                    <a:pt x="52" y="64"/>
                  </a:moveTo>
                  <a:cubicBezTo>
                    <a:pt x="22" y="64"/>
                    <a:pt x="0" y="32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6"/>
                    <a:pt x="54" y="8"/>
                    <a:pt x="52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10" y="35"/>
                    <a:pt x="32" y="56"/>
                    <a:pt x="52" y="56"/>
                  </a:cubicBezTo>
                  <a:cubicBezTo>
                    <a:pt x="54" y="56"/>
                    <a:pt x="56" y="58"/>
                    <a:pt x="56" y="60"/>
                  </a:cubicBezTo>
                  <a:cubicBezTo>
                    <a:pt x="56" y="62"/>
                    <a:pt x="54" y="64"/>
                    <a:pt x="52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60" name="Freeform 1090"/>
            <p:cNvSpPr>
              <a:spLocks/>
            </p:cNvSpPr>
            <p:nvPr/>
          </p:nvSpPr>
          <p:spPr bwMode="auto">
            <a:xfrm>
              <a:off x="5591251" y="8343911"/>
              <a:ext cx="25400" cy="244475"/>
            </a:xfrm>
            <a:custGeom>
              <a:avLst/>
              <a:gdLst>
                <a:gd name="T0" fmla="*/ 4 w 8"/>
                <a:gd name="T1" fmla="*/ 77 h 77"/>
                <a:gd name="T2" fmla="*/ 0 w 8"/>
                <a:gd name="T3" fmla="*/ 73 h 77"/>
                <a:gd name="T4" fmla="*/ 0 w 8"/>
                <a:gd name="T5" fmla="*/ 4 h 77"/>
                <a:gd name="T6" fmla="*/ 4 w 8"/>
                <a:gd name="T7" fmla="*/ 0 h 77"/>
                <a:gd name="T8" fmla="*/ 8 w 8"/>
                <a:gd name="T9" fmla="*/ 4 h 77"/>
                <a:gd name="T10" fmla="*/ 8 w 8"/>
                <a:gd name="T11" fmla="*/ 73 h 77"/>
                <a:gd name="T12" fmla="*/ 4 w 8"/>
                <a:gd name="T13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7">
                  <a:moveTo>
                    <a:pt x="4" y="77"/>
                  </a:moveTo>
                  <a:cubicBezTo>
                    <a:pt x="1" y="77"/>
                    <a:pt x="0" y="75"/>
                    <a:pt x="0" y="7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8" y="75"/>
                    <a:pt x="6" y="77"/>
                    <a:pt x="4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61" name="Freeform 1091"/>
            <p:cNvSpPr>
              <a:spLocks/>
            </p:cNvSpPr>
            <p:nvPr/>
          </p:nvSpPr>
          <p:spPr bwMode="auto">
            <a:xfrm>
              <a:off x="5413450" y="8626486"/>
              <a:ext cx="382591" cy="25400"/>
            </a:xfrm>
            <a:custGeom>
              <a:avLst/>
              <a:gdLst>
                <a:gd name="T0" fmla="*/ 116 w 120"/>
                <a:gd name="T1" fmla="*/ 8 h 8"/>
                <a:gd name="T2" fmla="*/ 4 w 120"/>
                <a:gd name="T3" fmla="*/ 8 h 8"/>
                <a:gd name="T4" fmla="*/ 0 w 120"/>
                <a:gd name="T5" fmla="*/ 4 h 8"/>
                <a:gd name="T6" fmla="*/ 4 w 120"/>
                <a:gd name="T7" fmla="*/ 0 h 8"/>
                <a:gd name="T8" fmla="*/ 116 w 120"/>
                <a:gd name="T9" fmla="*/ 0 h 8"/>
                <a:gd name="T10" fmla="*/ 120 w 120"/>
                <a:gd name="T11" fmla="*/ 4 h 8"/>
                <a:gd name="T12" fmla="*/ 116 w 12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0" h="8">
                  <a:moveTo>
                    <a:pt x="11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8" y="0"/>
                    <a:pt x="120" y="2"/>
                    <a:pt x="120" y="4"/>
                  </a:cubicBezTo>
                  <a:cubicBezTo>
                    <a:pt x="120" y="6"/>
                    <a:pt x="118" y="8"/>
                    <a:pt x="11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119" name="Group 2118"/>
          <p:cNvGrpSpPr/>
          <p:nvPr/>
        </p:nvGrpSpPr>
        <p:grpSpPr>
          <a:xfrm>
            <a:off x="9674737" y="4967297"/>
            <a:ext cx="412926" cy="411208"/>
            <a:chOff x="3819587" y="7915286"/>
            <a:chExt cx="765182" cy="762000"/>
          </a:xfrm>
          <a:solidFill>
            <a:schemeClr val="accent1"/>
          </a:solidFill>
        </p:grpSpPr>
        <p:sp>
          <p:nvSpPr>
            <p:cNvPr id="2152" name="Freeform 1092"/>
            <p:cNvSpPr>
              <a:spLocks noEditPoints="1"/>
            </p:cNvSpPr>
            <p:nvPr/>
          </p:nvSpPr>
          <p:spPr bwMode="auto">
            <a:xfrm>
              <a:off x="3948176" y="7915286"/>
              <a:ext cx="509591" cy="508000"/>
            </a:xfrm>
            <a:custGeom>
              <a:avLst/>
              <a:gdLst>
                <a:gd name="T0" fmla="*/ 80 w 160"/>
                <a:gd name="T1" fmla="*/ 160 h 160"/>
                <a:gd name="T2" fmla="*/ 0 w 160"/>
                <a:gd name="T3" fmla="*/ 80 h 160"/>
                <a:gd name="T4" fmla="*/ 80 w 160"/>
                <a:gd name="T5" fmla="*/ 0 h 160"/>
                <a:gd name="T6" fmla="*/ 160 w 160"/>
                <a:gd name="T7" fmla="*/ 80 h 160"/>
                <a:gd name="T8" fmla="*/ 80 w 160"/>
                <a:gd name="T9" fmla="*/ 160 h 160"/>
                <a:gd name="T10" fmla="*/ 80 w 160"/>
                <a:gd name="T11" fmla="*/ 8 h 160"/>
                <a:gd name="T12" fmla="*/ 8 w 160"/>
                <a:gd name="T13" fmla="*/ 80 h 160"/>
                <a:gd name="T14" fmla="*/ 80 w 160"/>
                <a:gd name="T15" fmla="*/ 152 h 160"/>
                <a:gd name="T16" fmla="*/ 152 w 160"/>
                <a:gd name="T17" fmla="*/ 80 h 160"/>
                <a:gd name="T18" fmla="*/ 80 w 160"/>
                <a:gd name="T19" fmla="*/ 8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0" h="160">
                  <a:moveTo>
                    <a:pt x="80" y="160"/>
                  </a:moveTo>
                  <a:cubicBezTo>
                    <a:pt x="36" y="160"/>
                    <a:pt x="0" y="124"/>
                    <a:pt x="0" y="80"/>
                  </a:cubicBezTo>
                  <a:cubicBezTo>
                    <a:pt x="0" y="36"/>
                    <a:pt x="36" y="0"/>
                    <a:pt x="80" y="0"/>
                  </a:cubicBezTo>
                  <a:cubicBezTo>
                    <a:pt x="124" y="0"/>
                    <a:pt x="160" y="36"/>
                    <a:pt x="160" y="80"/>
                  </a:cubicBezTo>
                  <a:cubicBezTo>
                    <a:pt x="160" y="124"/>
                    <a:pt x="124" y="160"/>
                    <a:pt x="80" y="160"/>
                  </a:cubicBezTo>
                  <a:close/>
                  <a:moveTo>
                    <a:pt x="80" y="8"/>
                  </a:moveTo>
                  <a:cubicBezTo>
                    <a:pt x="40" y="8"/>
                    <a:pt x="8" y="40"/>
                    <a:pt x="8" y="80"/>
                  </a:cubicBezTo>
                  <a:cubicBezTo>
                    <a:pt x="8" y="120"/>
                    <a:pt x="40" y="152"/>
                    <a:pt x="80" y="152"/>
                  </a:cubicBezTo>
                  <a:cubicBezTo>
                    <a:pt x="120" y="152"/>
                    <a:pt x="152" y="120"/>
                    <a:pt x="152" y="80"/>
                  </a:cubicBezTo>
                  <a:cubicBezTo>
                    <a:pt x="152" y="40"/>
                    <a:pt x="120" y="8"/>
                    <a:pt x="8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53" name="Freeform 1093"/>
            <p:cNvSpPr>
              <a:spLocks/>
            </p:cNvSpPr>
            <p:nvPr/>
          </p:nvSpPr>
          <p:spPr bwMode="auto">
            <a:xfrm>
              <a:off x="4202178" y="8267711"/>
              <a:ext cx="382591" cy="409575"/>
            </a:xfrm>
            <a:custGeom>
              <a:avLst/>
              <a:gdLst>
                <a:gd name="T0" fmla="*/ 49 w 120"/>
                <a:gd name="T1" fmla="*/ 129 h 129"/>
                <a:gd name="T2" fmla="*/ 46 w 120"/>
                <a:gd name="T3" fmla="*/ 127 h 129"/>
                <a:gd name="T4" fmla="*/ 1 w 120"/>
                <a:gd name="T5" fmla="*/ 50 h 129"/>
                <a:gd name="T6" fmla="*/ 2 w 120"/>
                <a:gd name="T7" fmla="*/ 44 h 129"/>
                <a:gd name="T8" fmla="*/ 8 w 120"/>
                <a:gd name="T9" fmla="*/ 46 h 129"/>
                <a:gd name="T10" fmla="*/ 48 w 120"/>
                <a:gd name="T11" fmla="*/ 116 h 129"/>
                <a:gd name="T12" fmla="*/ 63 w 120"/>
                <a:gd name="T13" fmla="*/ 76 h 129"/>
                <a:gd name="T14" fmla="*/ 68 w 120"/>
                <a:gd name="T15" fmla="*/ 73 h 129"/>
                <a:gd name="T16" fmla="*/ 108 w 120"/>
                <a:gd name="T17" fmla="*/ 80 h 129"/>
                <a:gd name="T18" fmla="*/ 66 w 120"/>
                <a:gd name="T19" fmla="*/ 7 h 129"/>
                <a:gd name="T20" fmla="*/ 67 w 120"/>
                <a:gd name="T21" fmla="*/ 2 h 129"/>
                <a:gd name="T22" fmla="*/ 73 w 120"/>
                <a:gd name="T23" fmla="*/ 3 h 129"/>
                <a:gd name="T24" fmla="*/ 119 w 120"/>
                <a:gd name="T25" fmla="*/ 83 h 129"/>
                <a:gd name="T26" fmla="*/ 119 w 120"/>
                <a:gd name="T27" fmla="*/ 87 h 129"/>
                <a:gd name="T28" fmla="*/ 115 w 120"/>
                <a:gd name="T29" fmla="*/ 89 h 129"/>
                <a:gd name="T30" fmla="*/ 70 w 120"/>
                <a:gd name="T31" fmla="*/ 81 h 129"/>
                <a:gd name="T32" fmla="*/ 53 w 120"/>
                <a:gd name="T33" fmla="*/ 126 h 129"/>
                <a:gd name="T34" fmla="*/ 49 w 120"/>
                <a:gd name="T35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0" h="129">
                  <a:moveTo>
                    <a:pt x="49" y="129"/>
                  </a:moveTo>
                  <a:cubicBezTo>
                    <a:pt x="48" y="129"/>
                    <a:pt x="46" y="128"/>
                    <a:pt x="46" y="127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0" y="48"/>
                    <a:pt x="0" y="45"/>
                    <a:pt x="2" y="44"/>
                  </a:cubicBezTo>
                  <a:cubicBezTo>
                    <a:pt x="4" y="43"/>
                    <a:pt x="7" y="44"/>
                    <a:pt x="8" y="4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4" y="74"/>
                    <a:pt x="66" y="73"/>
                    <a:pt x="68" y="73"/>
                  </a:cubicBezTo>
                  <a:cubicBezTo>
                    <a:pt x="108" y="80"/>
                    <a:pt x="108" y="80"/>
                    <a:pt x="108" y="80"/>
                  </a:cubicBezTo>
                  <a:cubicBezTo>
                    <a:pt x="66" y="7"/>
                    <a:pt x="66" y="7"/>
                    <a:pt x="66" y="7"/>
                  </a:cubicBezTo>
                  <a:cubicBezTo>
                    <a:pt x="65" y="5"/>
                    <a:pt x="65" y="3"/>
                    <a:pt x="67" y="2"/>
                  </a:cubicBezTo>
                  <a:cubicBezTo>
                    <a:pt x="69" y="0"/>
                    <a:pt x="71" y="1"/>
                    <a:pt x="73" y="3"/>
                  </a:cubicBezTo>
                  <a:cubicBezTo>
                    <a:pt x="119" y="83"/>
                    <a:pt x="119" y="83"/>
                    <a:pt x="119" y="83"/>
                  </a:cubicBezTo>
                  <a:cubicBezTo>
                    <a:pt x="120" y="84"/>
                    <a:pt x="120" y="86"/>
                    <a:pt x="119" y="87"/>
                  </a:cubicBezTo>
                  <a:cubicBezTo>
                    <a:pt x="118" y="89"/>
                    <a:pt x="117" y="89"/>
                    <a:pt x="115" y="89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53" y="126"/>
                    <a:pt x="53" y="126"/>
                    <a:pt x="53" y="126"/>
                  </a:cubicBezTo>
                  <a:cubicBezTo>
                    <a:pt x="52" y="128"/>
                    <a:pt x="51" y="129"/>
                    <a:pt x="49" y="1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54" name="Freeform 1094"/>
            <p:cNvSpPr>
              <a:spLocks/>
            </p:cNvSpPr>
            <p:nvPr/>
          </p:nvSpPr>
          <p:spPr bwMode="auto">
            <a:xfrm>
              <a:off x="3819587" y="8270886"/>
              <a:ext cx="382591" cy="406400"/>
            </a:xfrm>
            <a:custGeom>
              <a:avLst/>
              <a:gdLst>
                <a:gd name="T0" fmla="*/ 71 w 120"/>
                <a:gd name="T1" fmla="*/ 128 h 128"/>
                <a:gd name="T2" fmla="*/ 71 w 120"/>
                <a:gd name="T3" fmla="*/ 128 h 128"/>
                <a:gd name="T4" fmla="*/ 67 w 120"/>
                <a:gd name="T5" fmla="*/ 125 h 128"/>
                <a:gd name="T6" fmla="*/ 49 w 120"/>
                <a:gd name="T7" fmla="*/ 80 h 128"/>
                <a:gd name="T8" fmla="*/ 5 w 120"/>
                <a:gd name="T9" fmla="*/ 88 h 128"/>
                <a:gd name="T10" fmla="*/ 1 w 120"/>
                <a:gd name="T11" fmla="*/ 86 h 128"/>
                <a:gd name="T12" fmla="*/ 1 w 120"/>
                <a:gd name="T13" fmla="*/ 82 h 128"/>
                <a:gd name="T14" fmla="*/ 47 w 120"/>
                <a:gd name="T15" fmla="*/ 2 h 128"/>
                <a:gd name="T16" fmla="*/ 53 w 120"/>
                <a:gd name="T17" fmla="*/ 1 h 128"/>
                <a:gd name="T18" fmla="*/ 54 w 120"/>
                <a:gd name="T19" fmla="*/ 6 h 128"/>
                <a:gd name="T20" fmla="*/ 12 w 120"/>
                <a:gd name="T21" fmla="*/ 79 h 128"/>
                <a:gd name="T22" fmla="*/ 51 w 120"/>
                <a:gd name="T23" fmla="*/ 72 h 128"/>
                <a:gd name="T24" fmla="*/ 56 w 120"/>
                <a:gd name="T25" fmla="*/ 75 h 128"/>
                <a:gd name="T26" fmla="*/ 72 w 120"/>
                <a:gd name="T27" fmla="*/ 115 h 128"/>
                <a:gd name="T28" fmla="*/ 112 w 120"/>
                <a:gd name="T29" fmla="*/ 45 h 128"/>
                <a:gd name="T30" fmla="*/ 118 w 120"/>
                <a:gd name="T31" fmla="*/ 43 h 128"/>
                <a:gd name="T32" fmla="*/ 119 w 120"/>
                <a:gd name="T33" fmla="*/ 49 h 128"/>
                <a:gd name="T34" fmla="*/ 74 w 120"/>
                <a:gd name="T35" fmla="*/ 126 h 128"/>
                <a:gd name="T36" fmla="*/ 71 w 120"/>
                <a:gd name="T37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0" h="128">
                  <a:moveTo>
                    <a:pt x="71" y="128"/>
                  </a:moveTo>
                  <a:cubicBezTo>
                    <a:pt x="71" y="128"/>
                    <a:pt x="71" y="128"/>
                    <a:pt x="71" y="128"/>
                  </a:cubicBezTo>
                  <a:cubicBezTo>
                    <a:pt x="69" y="128"/>
                    <a:pt x="68" y="127"/>
                    <a:pt x="67" y="125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5" y="88"/>
                    <a:pt x="5" y="88"/>
                    <a:pt x="5" y="88"/>
                  </a:cubicBezTo>
                  <a:cubicBezTo>
                    <a:pt x="3" y="88"/>
                    <a:pt x="2" y="88"/>
                    <a:pt x="1" y="86"/>
                  </a:cubicBezTo>
                  <a:cubicBezTo>
                    <a:pt x="0" y="85"/>
                    <a:pt x="0" y="83"/>
                    <a:pt x="1" y="8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9" y="0"/>
                    <a:pt x="51" y="0"/>
                    <a:pt x="53" y="1"/>
                  </a:cubicBezTo>
                  <a:cubicBezTo>
                    <a:pt x="55" y="2"/>
                    <a:pt x="55" y="4"/>
                    <a:pt x="54" y="6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51" y="72"/>
                    <a:pt x="51" y="72"/>
                    <a:pt x="51" y="72"/>
                  </a:cubicBezTo>
                  <a:cubicBezTo>
                    <a:pt x="53" y="72"/>
                    <a:pt x="55" y="73"/>
                    <a:pt x="56" y="75"/>
                  </a:cubicBezTo>
                  <a:cubicBezTo>
                    <a:pt x="72" y="115"/>
                    <a:pt x="72" y="115"/>
                    <a:pt x="72" y="115"/>
                  </a:cubicBezTo>
                  <a:cubicBezTo>
                    <a:pt x="112" y="45"/>
                    <a:pt x="112" y="45"/>
                    <a:pt x="112" y="45"/>
                  </a:cubicBezTo>
                  <a:cubicBezTo>
                    <a:pt x="113" y="43"/>
                    <a:pt x="116" y="42"/>
                    <a:pt x="118" y="43"/>
                  </a:cubicBezTo>
                  <a:cubicBezTo>
                    <a:pt x="120" y="44"/>
                    <a:pt x="120" y="47"/>
                    <a:pt x="119" y="49"/>
                  </a:cubicBezTo>
                  <a:cubicBezTo>
                    <a:pt x="74" y="126"/>
                    <a:pt x="74" y="126"/>
                    <a:pt x="74" y="126"/>
                  </a:cubicBezTo>
                  <a:cubicBezTo>
                    <a:pt x="74" y="127"/>
                    <a:pt x="72" y="128"/>
                    <a:pt x="71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120" name="Group 2119"/>
          <p:cNvGrpSpPr/>
          <p:nvPr/>
        </p:nvGrpSpPr>
        <p:grpSpPr>
          <a:xfrm>
            <a:off x="8161823" y="5722035"/>
            <a:ext cx="412924" cy="412065"/>
            <a:chOff x="1016040" y="9313874"/>
            <a:chExt cx="765181" cy="763588"/>
          </a:xfrm>
          <a:solidFill>
            <a:schemeClr val="accent1"/>
          </a:solidFill>
        </p:grpSpPr>
        <p:sp>
          <p:nvSpPr>
            <p:cNvPr id="2146" name="Freeform 1095"/>
            <p:cNvSpPr>
              <a:spLocks noEditPoints="1"/>
            </p:cNvSpPr>
            <p:nvPr/>
          </p:nvSpPr>
          <p:spPr bwMode="auto">
            <a:xfrm>
              <a:off x="1016040" y="9313874"/>
              <a:ext cx="765181" cy="763588"/>
            </a:xfrm>
            <a:custGeom>
              <a:avLst/>
              <a:gdLst>
                <a:gd name="T0" fmla="*/ 120 w 240"/>
                <a:gd name="T1" fmla="*/ 240 h 240"/>
                <a:gd name="T2" fmla="*/ 0 w 240"/>
                <a:gd name="T3" fmla="*/ 120 h 240"/>
                <a:gd name="T4" fmla="*/ 53 w 240"/>
                <a:gd name="T5" fmla="*/ 21 h 240"/>
                <a:gd name="T6" fmla="*/ 120 w 240"/>
                <a:gd name="T7" fmla="*/ 0 h 240"/>
                <a:gd name="T8" fmla="*/ 240 w 240"/>
                <a:gd name="T9" fmla="*/ 120 h 240"/>
                <a:gd name="T10" fmla="*/ 228 w 240"/>
                <a:gd name="T11" fmla="*/ 172 h 240"/>
                <a:gd name="T12" fmla="*/ 188 w 240"/>
                <a:gd name="T13" fmla="*/ 219 h 240"/>
                <a:gd name="T14" fmla="*/ 120 w 240"/>
                <a:gd name="T15" fmla="*/ 240 h 240"/>
                <a:gd name="T16" fmla="*/ 120 w 240"/>
                <a:gd name="T17" fmla="*/ 8 h 240"/>
                <a:gd name="T18" fmla="*/ 57 w 240"/>
                <a:gd name="T19" fmla="*/ 27 h 240"/>
                <a:gd name="T20" fmla="*/ 8 w 240"/>
                <a:gd name="T21" fmla="*/ 120 h 240"/>
                <a:gd name="T22" fmla="*/ 120 w 240"/>
                <a:gd name="T23" fmla="*/ 232 h 240"/>
                <a:gd name="T24" fmla="*/ 183 w 240"/>
                <a:gd name="T25" fmla="*/ 212 h 240"/>
                <a:gd name="T26" fmla="*/ 221 w 240"/>
                <a:gd name="T27" fmla="*/ 168 h 240"/>
                <a:gd name="T28" fmla="*/ 232 w 240"/>
                <a:gd name="T29" fmla="*/ 120 h 240"/>
                <a:gd name="T30" fmla="*/ 120 w 240"/>
                <a:gd name="T31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0" h="240">
                  <a:moveTo>
                    <a:pt x="120" y="240"/>
                  </a:moveTo>
                  <a:cubicBezTo>
                    <a:pt x="54" y="240"/>
                    <a:pt x="0" y="186"/>
                    <a:pt x="0" y="120"/>
                  </a:cubicBezTo>
                  <a:cubicBezTo>
                    <a:pt x="0" y="80"/>
                    <a:pt x="20" y="43"/>
                    <a:pt x="53" y="21"/>
                  </a:cubicBezTo>
                  <a:cubicBezTo>
                    <a:pt x="73" y="7"/>
                    <a:pt x="96" y="0"/>
                    <a:pt x="120" y="0"/>
                  </a:cubicBezTo>
                  <a:cubicBezTo>
                    <a:pt x="186" y="0"/>
                    <a:pt x="240" y="54"/>
                    <a:pt x="240" y="120"/>
                  </a:cubicBezTo>
                  <a:cubicBezTo>
                    <a:pt x="240" y="138"/>
                    <a:pt x="236" y="156"/>
                    <a:pt x="228" y="172"/>
                  </a:cubicBezTo>
                  <a:cubicBezTo>
                    <a:pt x="219" y="191"/>
                    <a:pt x="205" y="207"/>
                    <a:pt x="188" y="219"/>
                  </a:cubicBezTo>
                  <a:cubicBezTo>
                    <a:pt x="168" y="233"/>
                    <a:pt x="144" y="240"/>
                    <a:pt x="120" y="240"/>
                  </a:cubicBezTo>
                  <a:close/>
                  <a:moveTo>
                    <a:pt x="120" y="8"/>
                  </a:moveTo>
                  <a:cubicBezTo>
                    <a:pt x="97" y="8"/>
                    <a:pt x="76" y="15"/>
                    <a:pt x="57" y="27"/>
                  </a:cubicBezTo>
                  <a:cubicBezTo>
                    <a:pt x="26" y="48"/>
                    <a:pt x="8" y="83"/>
                    <a:pt x="8" y="120"/>
                  </a:cubicBezTo>
                  <a:cubicBezTo>
                    <a:pt x="8" y="182"/>
                    <a:pt x="58" y="232"/>
                    <a:pt x="120" y="232"/>
                  </a:cubicBezTo>
                  <a:cubicBezTo>
                    <a:pt x="143" y="232"/>
                    <a:pt x="165" y="225"/>
                    <a:pt x="183" y="212"/>
                  </a:cubicBezTo>
                  <a:cubicBezTo>
                    <a:pt x="200" y="201"/>
                    <a:pt x="213" y="186"/>
                    <a:pt x="221" y="168"/>
                  </a:cubicBezTo>
                  <a:cubicBezTo>
                    <a:pt x="228" y="153"/>
                    <a:pt x="232" y="137"/>
                    <a:pt x="232" y="120"/>
                  </a:cubicBezTo>
                  <a:cubicBezTo>
                    <a:pt x="232" y="58"/>
                    <a:pt x="182" y="8"/>
                    <a:pt x="1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47" name="Freeform 1096"/>
            <p:cNvSpPr>
              <a:spLocks/>
            </p:cNvSpPr>
            <p:nvPr/>
          </p:nvSpPr>
          <p:spPr bwMode="auto">
            <a:xfrm>
              <a:off x="1427206" y="9744087"/>
              <a:ext cx="193677" cy="269875"/>
            </a:xfrm>
            <a:custGeom>
              <a:avLst/>
              <a:gdLst>
                <a:gd name="T0" fmla="*/ 56 w 61"/>
                <a:gd name="T1" fmla="*/ 85 h 85"/>
                <a:gd name="T2" fmla="*/ 53 w 61"/>
                <a:gd name="T3" fmla="*/ 83 h 85"/>
                <a:gd name="T4" fmla="*/ 1 w 61"/>
                <a:gd name="T5" fmla="*/ 7 h 85"/>
                <a:gd name="T6" fmla="*/ 2 w 61"/>
                <a:gd name="T7" fmla="*/ 1 h 85"/>
                <a:gd name="T8" fmla="*/ 8 w 61"/>
                <a:gd name="T9" fmla="*/ 2 h 85"/>
                <a:gd name="T10" fmla="*/ 60 w 61"/>
                <a:gd name="T11" fmla="*/ 78 h 85"/>
                <a:gd name="T12" fmla="*/ 59 w 61"/>
                <a:gd name="T13" fmla="*/ 84 h 85"/>
                <a:gd name="T14" fmla="*/ 56 w 61"/>
                <a:gd name="T15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85">
                  <a:moveTo>
                    <a:pt x="56" y="85"/>
                  </a:moveTo>
                  <a:cubicBezTo>
                    <a:pt x="55" y="85"/>
                    <a:pt x="54" y="84"/>
                    <a:pt x="53" y="83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1" y="3"/>
                    <a:pt x="2" y="1"/>
                  </a:cubicBezTo>
                  <a:cubicBezTo>
                    <a:pt x="4" y="0"/>
                    <a:pt x="7" y="1"/>
                    <a:pt x="8" y="2"/>
                  </a:cubicBezTo>
                  <a:cubicBezTo>
                    <a:pt x="60" y="78"/>
                    <a:pt x="60" y="78"/>
                    <a:pt x="60" y="78"/>
                  </a:cubicBezTo>
                  <a:cubicBezTo>
                    <a:pt x="61" y="80"/>
                    <a:pt x="61" y="83"/>
                    <a:pt x="59" y="84"/>
                  </a:cubicBezTo>
                  <a:cubicBezTo>
                    <a:pt x="58" y="85"/>
                    <a:pt x="57" y="85"/>
                    <a:pt x="56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48" name="Freeform 1097"/>
            <p:cNvSpPr>
              <a:spLocks/>
            </p:cNvSpPr>
            <p:nvPr/>
          </p:nvSpPr>
          <p:spPr bwMode="auto">
            <a:xfrm>
              <a:off x="1174792" y="9374199"/>
              <a:ext cx="195264" cy="271463"/>
            </a:xfrm>
            <a:custGeom>
              <a:avLst/>
              <a:gdLst>
                <a:gd name="T0" fmla="*/ 56 w 61"/>
                <a:gd name="T1" fmla="*/ 85 h 85"/>
                <a:gd name="T2" fmla="*/ 53 w 61"/>
                <a:gd name="T3" fmla="*/ 83 h 85"/>
                <a:gd name="T4" fmla="*/ 2 w 61"/>
                <a:gd name="T5" fmla="*/ 7 h 85"/>
                <a:gd name="T6" fmla="*/ 3 w 61"/>
                <a:gd name="T7" fmla="*/ 2 h 85"/>
                <a:gd name="T8" fmla="*/ 8 w 61"/>
                <a:gd name="T9" fmla="*/ 3 h 85"/>
                <a:gd name="T10" fmla="*/ 60 w 61"/>
                <a:gd name="T11" fmla="*/ 78 h 85"/>
                <a:gd name="T12" fmla="*/ 59 w 61"/>
                <a:gd name="T13" fmla="*/ 84 h 85"/>
                <a:gd name="T14" fmla="*/ 56 w 61"/>
                <a:gd name="T15" fmla="*/ 8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85">
                  <a:moveTo>
                    <a:pt x="56" y="85"/>
                  </a:moveTo>
                  <a:cubicBezTo>
                    <a:pt x="55" y="85"/>
                    <a:pt x="54" y="84"/>
                    <a:pt x="53" y="83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0" y="5"/>
                    <a:pt x="1" y="3"/>
                    <a:pt x="3" y="2"/>
                  </a:cubicBezTo>
                  <a:cubicBezTo>
                    <a:pt x="4" y="0"/>
                    <a:pt x="7" y="1"/>
                    <a:pt x="8" y="3"/>
                  </a:cubicBezTo>
                  <a:cubicBezTo>
                    <a:pt x="60" y="78"/>
                    <a:pt x="60" y="78"/>
                    <a:pt x="60" y="78"/>
                  </a:cubicBezTo>
                  <a:cubicBezTo>
                    <a:pt x="61" y="80"/>
                    <a:pt x="60" y="83"/>
                    <a:pt x="59" y="84"/>
                  </a:cubicBezTo>
                  <a:cubicBezTo>
                    <a:pt x="58" y="84"/>
                    <a:pt x="57" y="85"/>
                    <a:pt x="56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49" name="Freeform 1098"/>
            <p:cNvSpPr>
              <a:spLocks/>
            </p:cNvSpPr>
            <p:nvPr/>
          </p:nvSpPr>
          <p:spPr bwMode="auto">
            <a:xfrm>
              <a:off x="1452606" y="9715512"/>
              <a:ext cx="293690" cy="152400"/>
            </a:xfrm>
            <a:custGeom>
              <a:avLst/>
              <a:gdLst>
                <a:gd name="T0" fmla="*/ 88 w 92"/>
                <a:gd name="T1" fmla="*/ 48 h 48"/>
                <a:gd name="T2" fmla="*/ 86 w 92"/>
                <a:gd name="T3" fmla="*/ 48 h 48"/>
                <a:gd name="T4" fmla="*/ 3 w 92"/>
                <a:gd name="T5" fmla="*/ 8 h 48"/>
                <a:gd name="T6" fmla="*/ 1 w 92"/>
                <a:gd name="T7" fmla="*/ 3 h 48"/>
                <a:gd name="T8" fmla="*/ 6 w 92"/>
                <a:gd name="T9" fmla="*/ 1 h 48"/>
                <a:gd name="T10" fmla="*/ 89 w 92"/>
                <a:gd name="T11" fmla="*/ 40 h 48"/>
                <a:gd name="T12" fmla="*/ 91 w 92"/>
                <a:gd name="T13" fmla="*/ 46 h 48"/>
                <a:gd name="T14" fmla="*/ 88 w 92"/>
                <a:gd name="T15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48">
                  <a:moveTo>
                    <a:pt x="88" y="48"/>
                  </a:moveTo>
                  <a:cubicBezTo>
                    <a:pt x="87" y="48"/>
                    <a:pt x="87" y="48"/>
                    <a:pt x="86" y="4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7"/>
                    <a:pt x="0" y="5"/>
                    <a:pt x="1" y="3"/>
                  </a:cubicBezTo>
                  <a:cubicBezTo>
                    <a:pt x="2" y="1"/>
                    <a:pt x="4" y="0"/>
                    <a:pt x="6" y="1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91" y="41"/>
                    <a:pt x="92" y="44"/>
                    <a:pt x="91" y="46"/>
                  </a:cubicBezTo>
                  <a:cubicBezTo>
                    <a:pt x="91" y="47"/>
                    <a:pt x="89" y="48"/>
                    <a:pt x="88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50" name="Freeform 1099"/>
            <p:cNvSpPr>
              <a:spLocks/>
            </p:cNvSpPr>
            <p:nvPr/>
          </p:nvSpPr>
          <p:spPr bwMode="auto">
            <a:xfrm>
              <a:off x="1050966" y="9520249"/>
              <a:ext cx="293690" cy="157163"/>
            </a:xfrm>
            <a:custGeom>
              <a:avLst/>
              <a:gdLst>
                <a:gd name="T0" fmla="*/ 87 w 92"/>
                <a:gd name="T1" fmla="*/ 49 h 49"/>
                <a:gd name="T2" fmla="*/ 86 w 92"/>
                <a:gd name="T3" fmla="*/ 48 h 49"/>
                <a:gd name="T4" fmla="*/ 3 w 92"/>
                <a:gd name="T5" fmla="*/ 9 h 49"/>
                <a:gd name="T6" fmla="*/ 1 w 92"/>
                <a:gd name="T7" fmla="*/ 3 h 49"/>
                <a:gd name="T8" fmla="*/ 6 w 92"/>
                <a:gd name="T9" fmla="*/ 1 h 49"/>
                <a:gd name="T10" fmla="*/ 89 w 92"/>
                <a:gd name="T11" fmla="*/ 41 h 49"/>
                <a:gd name="T12" fmla="*/ 91 w 92"/>
                <a:gd name="T13" fmla="*/ 46 h 49"/>
                <a:gd name="T14" fmla="*/ 87 w 92"/>
                <a:gd name="T15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49">
                  <a:moveTo>
                    <a:pt x="87" y="49"/>
                  </a:moveTo>
                  <a:cubicBezTo>
                    <a:pt x="87" y="49"/>
                    <a:pt x="86" y="48"/>
                    <a:pt x="86" y="4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1" y="8"/>
                    <a:pt x="0" y="5"/>
                    <a:pt x="1" y="3"/>
                  </a:cubicBezTo>
                  <a:cubicBezTo>
                    <a:pt x="2" y="1"/>
                    <a:pt x="4" y="0"/>
                    <a:pt x="6" y="1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91" y="42"/>
                    <a:pt x="92" y="44"/>
                    <a:pt x="91" y="46"/>
                  </a:cubicBezTo>
                  <a:cubicBezTo>
                    <a:pt x="90" y="48"/>
                    <a:pt x="89" y="49"/>
                    <a:pt x="8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51" name="Freeform 1100"/>
            <p:cNvSpPr>
              <a:spLocks noEditPoints="1"/>
            </p:cNvSpPr>
            <p:nvPr/>
          </p:nvSpPr>
          <p:spPr bwMode="auto">
            <a:xfrm>
              <a:off x="1309730" y="9607562"/>
              <a:ext cx="177801" cy="177800"/>
            </a:xfrm>
            <a:custGeom>
              <a:avLst/>
              <a:gdLst>
                <a:gd name="T0" fmla="*/ 28 w 56"/>
                <a:gd name="T1" fmla="*/ 56 h 56"/>
                <a:gd name="T2" fmla="*/ 0 w 56"/>
                <a:gd name="T3" fmla="*/ 28 h 56"/>
                <a:gd name="T4" fmla="*/ 28 w 56"/>
                <a:gd name="T5" fmla="*/ 0 h 56"/>
                <a:gd name="T6" fmla="*/ 56 w 56"/>
                <a:gd name="T7" fmla="*/ 28 h 56"/>
                <a:gd name="T8" fmla="*/ 28 w 56"/>
                <a:gd name="T9" fmla="*/ 56 h 56"/>
                <a:gd name="T10" fmla="*/ 28 w 56"/>
                <a:gd name="T11" fmla="*/ 8 h 56"/>
                <a:gd name="T12" fmla="*/ 8 w 56"/>
                <a:gd name="T13" fmla="*/ 28 h 56"/>
                <a:gd name="T14" fmla="*/ 28 w 56"/>
                <a:gd name="T15" fmla="*/ 48 h 56"/>
                <a:gd name="T16" fmla="*/ 48 w 56"/>
                <a:gd name="T17" fmla="*/ 28 h 56"/>
                <a:gd name="T18" fmla="*/ 28 w 56"/>
                <a:gd name="T19" fmla="*/ 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28" y="56"/>
                  </a:moveTo>
                  <a:cubicBezTo>
                    <a:pt x="13" y="56"/>
                    <a:pt x="0" y="43"/>
                    <a:pt x="0" y="28"/>
                  </a:cubicBezTo>
                  <a:cubicBezTo>
                    <a:pt x="0" y="13"/>
                    <a:pt x="13" y="0"/>
                    <a:pt x="28" y="0"/>
                  </a:cubicBezTo>
                  <a:cubicBezTo>
                    <a:pt x="43" y="0"/>
                    <a:pt x="56" y="13"/>
                    <a:pt x="56" y="28"/>
                  </a:cubicBezTo>
                  <a:cubicBezTo>
                    <a:pt x="56" y="43"/>
                    <a:pt x="43" y="56"/>
                    <a:pt x="28" y="56"/>
                  </a:cubicBezTo>
                  <a:close/>
                  <a:moveTo>
                    <a:pt x="28" y="8"/>
                  </a:moveTo>
                  <a:cubicBezTo>
                    <a:pt x="17" y="8"/>
                    <a:pt x="8" y="17"/>
                    <a:pt x="8" y="28"/>
                  </a:cubicBezTo>
                  <a:cubicBezTo>
                    <a:pt x="8" y="39"/>
                    <a:pt x="17" y="48"/>
                    <a:pt x="28" y="48"/>
                  </a:cubicBezTo>
                  <a:cubicBezTo>
                    <a:pt x="39" y="48"/>
                    <a:pt x="48" y="39"/>
                    <a:pt x="48" y="28"/>
                  </a:cubicBezTo>
                  <a:cubicBezTo>
                    <a:pt x="48" y="17"/>
                    <a:pt x="39" y="8"/>
                    <a:pt x="2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121" name="Group 2120"/>
          <p:cNvGrpSpPr/>
          <p:nvPr/>
        </p:nvGrpSpPr>
        <p:grpSpPr>
          <a:xfrm>
            <a:off x="7405366" y="5722035"/>
            <a:ext cx="412924" cy="412065"/>
            <a:chOff x="-385733" y="9313874"/>
            <a:chExt cx="765181" cy="763588"/>
          </a:xfrm>
          <a:solidFill>
            <a:schemeClr val="accent1"/>
          </a:solidFill>
        </p:grpSpPr>
        <p:sp>
          <p:nvSpPr>
            <p:cNvPr id="2140" name="Freeform 1101"/>
            <p:cNvSpPr>
              <a:spLocks/>
            </p:cNvSpPr>
            <p:nvPr/>
          </p:nvSpPr>
          <p:spPr bwMode="auto">
            <a:xfrm>
              <a:off x="-19018" y="9466274"/>
              <a:ext cx="25400" cy="611188"/>
            </a:xfrm>
            <a:custGeom>
              <a:avLst/>
              <a:gdLst>
                <a:gd name="T0" fmla="*/ 4 w 8"/>
                <a:gd name="T1" fmla="*/ 192 h 192"/>
                <a:gd name="T2" fmla="*/ 0 w 8"/>
                <a:gd name="T3" fmla="*/ 188 h 192"/>
                <a:gd name="T4" fmla="*/ 0 w 8"/>
                <a:gd name="T5" fmla="*/ 4 h 192"/>
                <a:gd name="T6" fmla="*/ 4 w 8"/>
                <a:gd name="T7" fmla="*/ 0 h 192"/>
                <a:gd name="T8" fmla="*/ 8 w 8"/>
                <a:gd name="T9" fmla="*/ 4 h 192"/>
                <a:gd name="T10" fmla="*/ 8 w 8"/>
                <a:gd name="T11" fmla="*/ 188 h 192"/>
                <a:gd name="T12" fmla="*/ 4 w 8"/>
                <a:gd name="T13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92">
                  <a:moveTo>
                    <a:pt x="4" y="192"/>
                  </a:moveTo>
                  <a:cubicBezTo>
                    <a:pt x="2" y="192"/>
                    <a:pt x="0" y="190"/>
                    <a:pt x="0" y="18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188"/>
                    <a:pt x="8" y="188"/>
                    <a:pt x="8" y="188"/>
                  </a:cubicBezTo>
                  <a:cubicBezTo>
                    <a:pt x="8" y="190"/>
                    <a:pt x="6" y="192"/>
                    <a:pt x="4" y="1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41" name="Freeform 1102"/>
            <p:cNvSpPr>
              <a:spLocks/>
            </p:cNvSpPr>
            <p:nvPr/>
          </p:nvSpPr>
          <p:spPr bwMode="auto">
            <a:xfrm>
              <a:off x="-312707" y="9759962"/>
              <a:ext cx="619130" cy="317500"/>
            </a:xfrm>
            <a:custGeom>
              <a:avLst/>
              <a:gdLst>
                <a:gd name="T0" fmla="*/ 97 w 194"/>
                <a:gd name="T1" fmla="*/ 100 h 100"/>
                <a:gd name="T2" fmla="*/ 0 w 194"/>
                <a:gd name="T3" fmla="*/ 4 h 100"/>
                <a:gd name="T4" fmla="*/ 4 w 194"/>
                <a:gd name="T5" fmla="*/ 0 h 100"/>
                <a:gd name="T6" fmla="*/ 8 w 194"/>
                <a:gd name="T7" fmla="*/ 4 h 100"/>
                <a:gd name="T8" fmla="*/ 97 w 194"/>
                <a:gd name="T9" fmla="*/ 92 h 100"/>
                <a:gd name="T10" fmla="*/ 186 w 194"/>
                <a:gd name="T11" fmla="*/ 4 h 100"/>
                <a:gd name="T12" fmla="*/ 190 w 194"/>
                <a:gd name="T13" fmla="*/ 0 h 100"/>
                <a:gd name="T14" fmla="*/ 194 w 194"/>
                <a:gd name="T15" fmla="*/ 4 h 100"/>
                <a:gd name="T16" fmla="*/ 97 w 194"/>
                <a:gd name="T17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4" h="100">
                  <a:moveTo>
                    <a:pt x="97" y="100"/>
                  </a:moveTo>
                  <a:cubicBezTo>
                    <a:pt x="44" y="100"/>
                    <a:pt x="0" y="5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8" y="2"/>
                    <a:pt x="8" y="4"/>
                  </a:cubicBezTo>
                  <a:cubicBezTo>
                    <a:pt x="8" y="52"/>
                    <a:pt x="48" y="92"/>
                    <a:pt x="97" y="92"/>
                  </a:cubicBezTo>
                  <a:cubicBezTo>
                    <a:pt x="146" y="92"/>
                    <a:pt x="186" y="52"/>
                    <a:pt x="186" y="4"/>
                  </a:cubicBezTo>
                  <a:cubicBezTo>
                    <a:pt x="186" y="2"/>
                    <a:pt x="187" y="0"/>
                    <a:pt x="190" y="0"/>
                  </a:cubicBezTo>
                  <a:cubicBezTo>
                    <a:pt x="192" y="0"/>
                    <a:pt x="194" y="2"/>
                    <a:pt x="194" y="4"/>
                  </a:cubicBezTo>
                  <a:cubicBezTo>
                    <a:pt x="194" y="57"/>
                    <a:pt x="150" y="100"/>
                    <a:pt x="97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42" name="Freeform 1103"/>
            <p:cNvSpPr>
              <a:spLocks noEditPoints="1"/>
            </p:cNvSpPr>
            <p:nvPr/>
          </p:nvSpPr>
          <p:spPr bwMode="auto">
            <a:xfrm>
              <a:off x="-79343" y="9313874"/>
              <a:ext cx="152401" cy="152400"/>
            </a:xfrm>
            <a:custGeom>
              <a:avLst/>
              <a:gdLst>
                <a:gd name="T0" fmla="*/ 24 w 48"/>
                <a:gd name="T1" fmla="*/ 48 h 48"/>
                <a:gd name="T2" fmla="*/ 0 w 48"/>
                <a:gd name="T3" fmla="*/ 24 h 48"/>
                <a:gd name="T4" fmla="*/ 24 w 48"/>
                <a:gd name="T5" fmla="*/ 0 h 48"/>
                <a:gd name="T6" fmla="*/ 48 w 48"/>
                <a:gd name="T7" fmla="*/ 24 h 48"/>
                <a:gd name="T8" fmla="*/ 24 w 48"/>
                <a:gd name="T9" fmla="*/ 48 h 48"/>
                <a:gd name="T10" fmla="*/ 24 w 48"/>
                <a:gd name="T11" fmla="*/ 8 h 48"/>
                <a:gd name="T12" fmla="*/ 8 w 48"/>
                <a:gd name="T13" fmla="*/ 24 h 48"/>
                <a:gd name="T14" fmla="*/ 24 w 48"/>
                <a:gd name="T15" fmla="*/ 40 h 48"/>
                <a:gd name="T16" fmla="*/ 40 w 48"/>
                <a:gd name="T17" fmla="*/ 24 h 48"/>
                <a:gd name="T18" fmla="*/ 24 w 48"/>
                <a:gd name="T19" fmla="*/ 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48">
                  <a:moveTo>
                    <a:pt x="24" y="48"/>
                  </a:moveTo>
                  <a:cubicBezTo>
                    <a:pt x="11" y="48"/>
                    <a:pt x="0" y="37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cubicBezTo>
                    <a:pt x="48" y="37"/>
                    <a:pt x="37" y="48"/>
                    <a:pt x="24" y="48"/>
                  </a:cubicBezTo>
                  <a:close/>
                  <a:moveTo>
                    <a:pt x="24" y="8"/>
                  </a:moveTo>
                  <a:cubicBezTo>
                    <a:pt x="15" y="8"/>
                    <a:pt x="8" y="15"/>
                    <a:pt x="8" y="24"/>
                  </a:cubicBezTo>
                  <a:cubicBezTo>
                    <a:pt x="8" y="33"/>
                    <a:pt x="15" y="40"/>
                    <a:pt x="24" y="40"/>
                  </a:cubicBezTo>
                  <a:cubicBezTo>
                    <a:pt x="33" y="40"/>
                    <a:pt x="40" y="33"/>
                    <a:pt x="40" y="24"/>
                  </a:cubicBezTo>
                  <a:cubicBezTo>
                    <a:pt x="40" y="15"/>
                    <a:pt x="33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43" name="Freeform 1104"/>
            <p:cNvSpPr>
              <a:spLocks/>
            </p:cNvSpPr>
            <p:nvPr/>
          </p:nvSpPr>
          <p:spPr bwMode="auto">
            <a:xfrm>
              <a:off x="-146019" y="9453574"/>
              <a:ext cx="279402" cy="25400"/>
            </a:xfrm>
            <a:custGeom>
              <a:avLst/>
              <a:gdLst>
                <a:gd name="T0" fmla="*/ 84 w 88"/>
                <a:gd name="T1" fmla="*/ 8 h 8"/>
                <a:gd name="T2" fmla="*/ 4 w 88"/>
                <a:gd name="T3" fmla="*/ 8 h 8"/>
                <a:gd name="T4" fmla="*/ 0 w 88"/>
                <a:gd name="T5" fmla="*/ 4 h 8"/>
                <a:gd name="T6" fmla="*/ 4 w 88"/>
                <a:gd name="T7" fmla="*/ 0 h 8"/>
                <a:gd name="T8" fmla="*/ 84 w 88"/>
                <a:gd name="T9" fmla="*/ 0 h 8"/>
                <a:gd name="T10" fmla="*/ 88 w 88"/>
                <a:gd name="T11" fmla="*/ 4 h 8"/>
                <a:gd name="T12" fmla="*/ 84 w 8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8">
                  <a:moveTo>
                    <a:pt x="8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6" y="0"/>
                    <a:pt x="88" y="2"/>
                    <a:pt x="88" y="4"/>
                  </a:cubicBezTo>
                  <a:cubicBezTo>
                    <a:pt x="88" y="6"/>
                    <a:pt x="86" y="8"/>
                    <a:pt x="8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44" name="Freeform 1105"/>
            <p:cNvSpPr>
              <a:spLocks/>
            </p:cNvSpPr>
            <p:nvPr/>
          </p:nvSpPr>
          <p:spPr bwMode="auto">
            <a:xfrm>
              <a:off x="187359" y="9759962"/>
              <a:ext cx="192089" cy="114300"/>
            </a:xfrm>
            <a:custGeom>
              <a:avLst/>
              <a:gdLst>
                <a:gd name="T0" fmla="*/ 56 w 60"/>
                <a:gd name="T1" fmla="*/ 36 h 36"/>
                <a:gd name="T2" fmla="*/ 53 w 60"/>
                <a:gd name="T3" fmla="*/ 35 h 36"/>
                <a:gd name="T4" fmla="*/ 32 w 60"/>
                <a:gd name="T5" fmla="*/ 10 h 36"/>
                <a:gd name="T6" fmla="*/ 7 w 60"/>
                <a:gd name="T7" fmla="*/ 31 h 36"/>
                <a:gd name="T8" fmla="*/ 1 w 60"/>
                <a:gd name="T9" fmla="*/ 31 h 36"/>
                <a:gd name="T10" fmla="*/ 1 w 60"/>
                <a:gd name="T11" fmla="*/ 25 h 36"/>
                <a:gd name="T12" fmla="*/ 30 w 60"/>
                <a:gd name="T13" fmla="*/ 1 h 36"/>
                <a:gd name="T14" fmla="*/ 33 w 60"/>
                <a:gd name="T15" fmla="*/ 0 h 36"/>
                <a:gd name="T16" fmla="*/ 36 w 60"/>
                <a:gd name="T17" fmla="*/ 1 h 36"/>
                <a:gd name="T18" fmla="*/ 59 w 60"/>
                <a:gd name="T19" fmla="*/ 29 h 36"/>
                <a:gd name="T20" fmla="*/ 59 w 60"/>
                <a:gd name="T21" fmla="*/ 35 h 36"/>
                <a:gd name="T22" fmla="*/ 56 w 60"/>
                <a:gd name="T2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" h="36">
                  <a:moveTo>
                    <a:pt x="56" y="36"/>
                  </a:moveTo>
                  <a:cubicBezTo>
                    <a:pt x="55" y="36"/>
                    <a:pt x="54" y="36"/>
                    <a:pt x="53" y="35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5" y="33"/>
                    <a:pt x="2" y="32"/>
                    <a:pt x="1" y="31"/>
                  </a:cubicBezTo>
                  <a:cubicBezTo>
                    <a:pt x="0" y="29"/>
                    <a:pt x="0" y="26"/>
                    <a:pt x="1" y="25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31" y="0"/>
                    <a:pt x="32" y="0"/>
                    <a:pt x="33" y="0"/>
                  </a:cubicBezTo>
                  <a:cubicBezTo>
                    <a:pt x="34" y="0"/>
                    <a:pt x="35" y="1"/>
                    <a:pt x="36" y="1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60" y="31"/>
                    <a:pt x="60" y="34"/>
                    <a:pt x="59" y="35"/>
                  </a:cubicBezTo>
                  <a:cubicBezTo>
                    <a:pt x="58" y="36"/>
                    <a:pt x="57" y="36"/>
                    <a:pt x="5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45" name="Freeform 1106"/>
            <p:cNvSpPr>
              <a:spLocks/>
            </p:cNvSpPr>
            <p:nvPr/>
          </p:nvSpPr>
          <p:spPr bwMode="auto">
            <a:xfrm>
              <a:off x="-385733" y="9759962"/>
              <a:ext cx="190501" cy="114300"/>
            </a:xfrm>
            <a:custGeom>
              <a:avLst/>
              <a:gdLst>
                <a:gd name="T0" fmla="*/ 4 w 60"/>
                <a:gd name="T1" fmla="*/ 36 h 36"/>
                <a:gd name="T2" fmla="*/ 1 w 60"/>
                <a:gd name="T3" fmla="*/ 35 h 36"/>
                <a:gd name="T4" fmla="*/ 1 w 60"/>
                <a:gd name="T5" fmla="*/ 29 h 36"/>
                <a:gd name="T6" fmla="*/ 24 w 60"/>
                <a:gd name="T7" fmla="*/ 1 h 36"/>
                <a:gd name="T8" fmla="*/ 27 w 60"/>
                <a:gd name="T9" fmla="*/ 0 h 36"/>
                <a:gd name="T10" fmla="*/ 30 w 60"/>
                <a:gd name="T11" fmla="*/ 1 h 36"/>
                <a:gd name="T12" fmla="*/ 59 w 60"/>
                <a:gd name="T13" fmla="*/ 25 h 36"/>
                <a:gd name="T14" fmla="*/ 59 w 60"/>
                <a:gd name="T15" fmla="*/ 31 h 36"/>
                <a:gd name="T16" fmla="*/ 53 w 60"/>
                <a:gd name="T17" fmla="*/ 31 h 36"/>
                <a:gd name="T18" fmla="*/ 28 w 60"/>
                <a:gd name="T19" fmla="*/ 10 h 36"/>
                <a:gd name="T20" fmla="*/ 7 w 60"/>
                <a:gd name="T21" fmla="*/ 35 h 36"/>
                <a:gd name="T22" fmla="*/ 4 w 60"/>
                <a:gd name="T23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" h="36">
                  <a:moveTo>
                    <a:pt x="4" y="36"/>
                  </a:moveTo>
                  <a:cubicBezTo>
                    <a:pt x="3" y="36"/>
                    <a:pt x="2" y="36"/>
                    <a:pt x="1" y="35"/>
                  </a:cubicBezTo>
                  <a:cubicBezTo>
                    <a:pt x="0" y="34"/>
                    <a:pt x="0" y="31"/>
                    <a:pt x="1" y="29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5" y="1"/>
                    <a:pt x="26" y="0"/>
                    <a:pt x="27" y="0"/>
                  </a:cubicBezTo>
                  <a:cubicBezTo>
                    <a:pt x="28" y="0"/>
                    <a:pt x="29" y="0"/>
                    <a:pt x="30" y="1"/>
                  </a:cubicBezTo>
                  <a:cubicBezTo>
                    <a:pt x="59" y="25"/>
                    <a:pt x="59" y="25"/>
                    <a:pt x="59" y="25"/>
                  </a:cubicBezTo>
                  <a:cubicBezTo>
                    <a:pt x="60" y="26"/>
                    <a:pt x="60" y="29"/>
                    <a:pt x="59" y="31"/>
                  </a:cubicBezTo>
                  <a:cubicBezTo>
                    <a:pt x="58" y="32"/>
                    <a:pt x="55" y="33"/>
                    <a:pt x="53" y="31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6" y="36"/>
                    <a:pt x="5" y="3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122" name="Group 2121"/>
          <p:cNvGrpSpPr/>
          <p:nvPr/>
        </p:nvGrpSpPr>
        <p:grpSpPr>
          <a:xfrm>
            <a:off x="8918280" y="5722035"/>
            <a:ext cx="412924" cy="412065"/>
            <a:chOff x="2417814" y="9313874"/>
            <a:chExt cx="765181" cy="763588"/>
          </a:xfrm>
          <a:solidFill>
            <a:schemeClr val="accent1"/>
          </a:solidFill>
        </p:grpSpPr>
        <p:sp>
          <p:nvSpPr>
            <p:cNvPr id="2134" name="Freeform 1107"/>
            <p:cNvSpPr>
              <a:spLocks/>
            </p:cNvSpPr>
            <p:nvPr/>
          </p:nvSpPr>
          <p:spPr bwMode="auto">
            <a:xfrm>
              <a:off x="2787704" y="9313874"/>
              <a:ext cx="25400" cy="763588"/>
            </a:xfrm>
            <a:custGeom>
              <a:avLst/>
              <a:gdLst>
                <a:gd name="T0" fmla="*/ 4 w 8"/>
                <a:gd name="T1" fmla="*/ 240 h 240"/>
                <a:gd name="T2" fmla="*/ 0 w 8"/>
                <a:gd name="T3" fmla="*/ 236 h 240"/>
                <a:gd name="T4" fmla="*/ 0 w 8"/>
                <a:gd name="T5" fmla="*/ 4 h 240"/>
                <a:gd name="T6" fmla="*/ 4 w 8"/>
                <a:gd name="T7" fmla="*/ 0 h 240"/>
                <a:gd name="T8" fmla="*/ 8 w 8"/>
                <a:gd name="T9" fmla="*/ 4 h 240"/>
                <a:gd name="T10" fmla="*/ 8 w 8"/>
                <a:gd name="T11" fmla="*/ 236 h 240"/>
                <a:gd name="T12" fmla="*/ 4 w 8"/>
                <a:gd name="T13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40">
                  <a:moveTo>
                    <a:pt x="4" y="240"/>
                  </a:moveTo>
                  <a:cubicBezTo>
                    <a:pt x="2" y="240"/>
                    <a:pt x="0" y="238"/>
                    <a:pt x="0" y="23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8"/>
                    <a:pt x="6" y="240"/>
                    <a:pt x="4" y="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35" name="Freeform 1108"/>
            <p:cNvSpPr>
              <a:spLocks/>
            </p:cNvSpPr>
            <p:nvPr/>
          </p:nvSpPr>
          <p:spPr bwMode="auto">
            <a:xfrm>
              <a:off x="2686104" y="9313874"/>
              <a:ext cx="228602" cy="127000"/>
            </a:xfrm>
            <a:custGeom>
              <a:avLst/>
              <a:gdLst>
                <a:gd name="T0" fmla="*/ 68 w 72"/>
                <a:gd name="T1" fmla="*/ 40 h 40"/>
                <a:gd name="T2" fmla="*/ 65 w 72"/>
                <a:gd name="T3" fmla="*/ 39 h 40"/>
                <a:gd name="T4" fmla="*/ 36 w 72"/>
                <a:gd name="T5" fmla="*/ 10 h 40"/>
                <a:gd name="T6" fmla="*/ 7 w 72"/>
                <a:gd name="T7" fmla="*/ 39 h 40"/>
                <a:gd name="T8" fmla="*/ 1 w 72"/>
                <a:gd name="T9" fmla="*/ 39 h 40"/>
                <a:gd name="T10" fmla="*/ 1 w 72"/>
                <a:gd name="T11" fmla="*/ 33 h 40"/>
                <a:gd name="T12" fmla="*/ 33 w 72"/>
                <a:gd name="T13" fmla="*/ 1 h 40"/>
                <a:gd name="T14" fmla="*/ 39 w 72"/>
                <a:gd name="T15" fmla="*/ 1 h 40"/>
                <a:gd name="T16" fmla="*/ 71 w 72"/>
                <a:gd name="T17" fmla="*/ 33 h 40"/>
                <a:gd name="T18" fmla="*/ 71 w 72"/>
                <a:gd name="T19" fmla="*/ 39 h 40"/>
                <a:gd name="T20" fmla="*/ 68 w 72"/>
                <a:gd name="T2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2" h="40">
                  <a:moveTo>
                    <a:pt x="68" y="40"/>
                  </a:moveTo>
                  <a:cubicBezTo>
                    <a:pt x="67" y="40"/>
                    <a:pt x="66" y="40"/>
                    <a:pt x="65" y="39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5" y="40"/>
                    <a:pt x="3" y="40"/>
                    <a:pt x="1" y="39"/>
                  </a:cubicBezTo>
                  <a:cubicBezTo>
                    <a:pt x="0" y="37"/>
                    <a:pt x="0" y="35"/>
                    <a:pt x="1" y="33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5" y="0"/>
                    <a:pt x="37" y="0"/>
                    <a:pt x="39" y="1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2" y="35"/>
                    <a:pt x="72" y="37"/>
                    <a:pt x="71" y="39"/>
                  </a:cubicBezTo>
                  <a:cubicBezTo>
                    <a:pt x="70" y="40"/>
                    <a:pt x="69" y="40"/>
                    <a:pt x="6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36" name="Freeform 1109"/>
            <p:cNvSpPr>
              <a:spLocks/>
            </p:cNvSpPr>
            <p:nvPr/>
          </p:nvSpPr>
          <p:spPr bwMode="auto">
            <a:xfrm>
              <a:off x="2686104" y="9950462"/>
              <a:ext cx="228602" cy="127000"/>
            </a:xfrm>
            <a:custGeom>
              <a:avLst/>
              <a:gdLst>
                <a:gd name="T0" fmla="*/ 36 w 72"/>
                <a:gd name="T1" fmla="*/ 40 h 40"/>
                <a:gd name="T2" fmla="*/ 36 w 72"/>
                <a:gd name="T3" fmla="*/ 40 h 40"/>
                <a:gd name="T4" fmla="*/ 33 w 72"/>
                <a:gd name="T5" fmla="*/ 39 h 40"/>
                <a:gd name="T6" fmla="*/ 1 w 72"/>
                <a:gd name="T7" fmla="*/ 7 h 40"/>
                <a:gd name="T8" fmla="*/ 1 w 72"/>
                <a:gd name="T9" fmla="*/ 1 h 40"/>
                <a:gd name="T10" fmla="*/ 7 w 72"/>
                <a:gd name="T11" fmla="*/ 1 h 40"/>
                <a:gd name="T12" fmla="*/ 36 w 72"/>
                <a:gd name="T13" fmla="*/ 30 h 40"/>
                <a:gd name="T14" fmla="*/ 65 w 72"/>
                <a:gd name="T15" fmla="*/ 1 h 40"/>
                <a:gd name="T16" fmla="*/ 71 w 72"/>
                <a:gd name="T17" fmla="*/ 1 h 40"/>
                <a:gd name="T18" fmla="*/ 71 w 72"/>
                <a:gd name="T19" fmla="*/ 7 h 40"/>
                <a:gd name="T20" fmla="*/ 39 w 72"/>
                <a:gd name="T21" fmla="*/ 39 h 40"/>
                <a:gd name="T22" fmla="*/ 36 w 72"/>
                <a:gd name="T2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2" h="40">
                  <a:moveTo>
                    <a:pt x="36" y="40"/>
                  </a:moveTo>
                  <a:cubicBezTo>
                    <a:pt x="36" y="40"/>
                    <a:pt x="36" y="40"/>
                    <a:pt x="36" y="40"/>
                  </a:cubicBezTo>
                  <a:cubicBezTo>
                    <a:pt x="35" y="40"/>
                    <a:pt x="34" y="40"/>
                    <a:pt x="33" y="39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65" y="1"/>
                    <a:pt x="65" y="1"/>
                    <a:pt x="65" y="1"/>
                  </a:cubicBezTo>
                  <a:cubicBezTo>
                    <a:pt x="67" y="0"/>
                    <a:pt x="69" y="0"/>
                    <a:pt x="71" y="1"/>
                  </a:cubicBezTo>
                  <a:cubicBezTo>
                    <a:pt x="72" y="3"/>
                    <a:pt x="72" y="5"/>
                    <a:pt x="71" y="7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8" y="40"/>
                    <a:pt x="37" y="40"/>
                    <a:pt x="36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37" name="Freeform 1110"/>
            <p:cNvSpPr>
              <a:spLocks/>
            </p:cNvSpPr>
            <p:nvPr/>
          </p:nvSpPr>
          <p:spPr bwMode="auto">
            <a:xfrm>
              <a:off x="2417814" y="9683762"/>
              <a:ext cx="765181" cy="25400"/>
            </a:xfrm>
            <a:custGeom>
              <a:avLst/>
              <a:gdLst>
                <a:gd name="T0" fmla="*/ 236 w 240"/>
                <a:gd name="T1" fmla="*/ 8 h 8"/>
                <a:gd name="T2" fmla="*/ 4 w 240"/>
                <a:gd name="T3" fmla="*/ 8 h 8"/>
                <a:gd name="T4" fmla="*/ 0 w 240"/>
                <a:gd name="T5" fmla="*/ 4 h 8"/>
                <a:gd name="T6" fmla="*/ 4 w 240"/>
                <a:gd name="T7" fmla="*/ 0 h 8"/>
                <a:gd name="T8" fmla="*/ 236 w 240"/>
                <a:gd name="T9" fmla="*/ 0 h 8"/>
                <a:gd name="T10" fmla="*/ 240 w 240"/>
                <a:gd name="T11" fmla="*/ 4 h 8"/>
                <a:gd name="T12" fmla="*/ 236 w 24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8">
                  <a:moveTo>
                    <a:pt x="23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36" y="0"/>
                    <a:pt x="236" y="0"/>
                    <a:pt x="236" y="0"/>
                  </a:cubicBezTo>
                  <a:cubicBezTo>
                    <a:pt x="238" y="0"/>
                    <a:pt x="240" y="2"/>
                    <a:pt x="240" y="4"/>
                  </a:cubicBezTo>
                  <a:cubicBezTo>
                    <a:pt x="240" y="6"/>
                    <a:pt x="238" y="8"/>
                    <a:pt x="23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38" name="Freeform 1111"/>
            <p:cNvSpPr>
              <a:spLocks/>
            </p:cNvSpPr>
            <p:nvPr/>
          </p:nvSpPr>
          <p:spPr bwMode="auto">
            <a:xfrm>
              <a:off x="3055994" y="9582162"/>
              <a:ext cx="127001" cy="228600"/>
            </a:xfrm>
            <a:custGeom>
              <a:avLst/>
              <a:gdLst>
                <a:gd name="T0" fmla="*/ 4 w 40"/>
                <a:gd name="T1" fmla="*/ 72 h 72"/>
                <a:gd name="T2" fmla="*/ 1 w 40"/>
                <a:gd name="T3" fmla="*/ 71 h 72"/>
                <a:gd name="T4" fmla="*/ 1 w 40"/>
                <a:gd name="T5" fmla="*/ 65 h 72"/>
                <a:gd name="T6" fmla="*/ 30 w 40"/>
                <a:gd name="T7" fmla="*/ 36 h 72"/>
                <a:gd name="T8" fmla="*/ 1 w 40"/>
                <a:gd name="T9" fmla="*/ 7 h 72"/>
                <a:gd name="T10" fmla="*/ 1 w 40"/>
                <a:gd name="T11" fmla="*/ 1 h 72"/>
                <a:gd name="T12" fmla="*/ 7 w 40"/>
                <a:gd name="T13" fmla="*/ 1 h 72"/>
                <a:gd name="T14" fmla="*/ 39 w 40"/>
                <a:gd name="T15" fmla="*/ 33 h 72"/>
                <a:gd name="T16" fmla="*/ 39 w 40"/>
                <a:gd name="T17" fmla="*/ 39 h 72"/>
                <a:gd name="T18" fmla="*/ 7 w 40"/>
                <a:gd name="T19" fmla="*/ 71 h 72"/>
                <a:gd name="T20" fmla="*/ 4 w 40"/>
                <a:gd name="T2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72">
                  <a:moveTo>
                    <a:pt x="4" y="72"/>
                  </a:moveTo>
                  <a:cubicBezTo>
                    <a:pt x="3" y="72"/>
                    <a:pt x="2" y="72"/>
                    <a:pt x="1" y="71"/>
                  </a:cubicBezTo>
                  <a:cubicBezTo>
                    <a:pt x="0" y="69"/>
                    <a:pt x="0" y="67"/>
                    <a:pt x="1" y="65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5"/>
                    <a:pt x="40" y="37"/>
                    <a:pt x="39" y="39"/>
                  </a:cubicBezTo>
                  <a:cubicBezTo>
                    <a:pt x="7" y="71"/>
                    <a:pt x="7" y="71"/>
                    <a:pt x="7" y="71"/>
                  </a:cubicBezTo>
                  <a:cubicBezTo>
                    <a:pt x="6" y="72"/>
                    <a:pt x="5" y="72"/>
                    <a:pt x="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39" name="Freeform 1112"/>
            <p:cNvSpPr>
              <a:spLocks/>
            </p:cNvSpPr>
            <p:nvPr/>
          </p:nvSpPr>
          <p:spPr bwMode="auto">
            <a:xfrm>
              <a:off x="2417814" y="9582162"/>
              <a:ext cx="127001" cy="228600"/>
            </a:xfrm>
            <a:custGeom>
              <a:avLst/>
              <a:gdLst>
                <a:gd name="T0" fmla="*/ 36 w 40"/>
                <a:gd name="T1" fmla="*/ 72 h 72"/>
                <a:gd name="T2" fmla="*/ 33 w 40"/>
                <a:gd name="T3" fmla="*/ 71 h 72"/>
                <a:gd name="T4" fmla="*/ 1 w 40"/>
                <a:gd name="T5" fmla="*/ 39 h 72"/>
                <a:gd name="T6" fmla="*/ 0 w 40"/>
                <a:gd name="T7" fmla="*/ 36 h 72"/>
                <a:gd name="T8" fmla="*/ 1 w 40"/>
                <a:gd name="T9" fmla="*/ 33 h 72"/>
                <a:gd name="T10" fmla="*/ 33 w 40"/>
                <a:gd name="T11" fmla="*/ 1 h 72"/>
                <a:gd name="T12" fmla="*/ 39 w 40"/>
                <a:gd name="T13" fmla="*/ 1 h 72"/>
                <a:gd name="T14" fmla="*/ 39 w 40"/>
                <a:gd name="T15" fmla="*/ 7 h 72"/>
                <a:gd name="T16" fmla="*/ 10 w 40"/>
                <a:gd name="T17" fmla="*/ 36 h 72"/>
                <a:gd name="T18" fmla="*/ 39 w 40"/>
                <a:gd name="T19" fmla="*/ 65 h 72"/>
                <a:gd name="T20" fmla="*/ 39 w 40"/>
                <a:gd name="T21" fmla="*/ 71 h 72"/>
                <a:gd name="T22" fmla="*/ 36 w 40"/>
                <a:gd name="T23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" h="72">
                  <a:moveTo>
                    <a:pt x="36" y="72"/>
                  </a:moveTo>
                  <a:cubicBezTo>
                    <a:pt x="35" y="72"/>
                    <a:pt x="34" y="72"/>
                    <a:pt x="33" y="71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0" y="38"/>
                    <a:pt x="0" y="37"/>
                    <a:pt x="0" y="36"/>
                  </a:cubicBezTo>
                  <a:cubicBezTo>
                    <a:pt x="0" y="35"/>
                    <a:pt x="0" y="34"/>
                    <a:pt x="1" y="33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5" y="0"/>
                    <a:pt x="37" y="0"/>
                    <a:pt x="39" y="1"/>
                  </a:cubicBezTo>
                  <a:cubicBezTo>
                    <a:pt x="40" y="3"/>
                    <a:pt x="40" y="5"/>
                    <a:pt x="39" y="7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39" y="65"/>
                    <a:pt x="39" y="65"/>
                    <a:pt x="39" y="65"/>
                  </a:cubicBezTo>
                  <a:cubicBezTo>
                    <a:pt x="40" y="67"/>
                    <a:pt x="40" y="69"/>
                    <a:pt x="39" y="71"/>
                  </a:cubicBezTo>
                  <a:cubicBezTo>
                    <a:pt x="38" y="72"/>
                    <a:pt x="37" y="72"/>
                    <a:pt x="3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123" name="Group 2122"/>
          <p:cNvGrpSpPr/>
          <p:nvPr/>
        </p:nvGrpSpPr>
        <p:grpSpPr>
          <a:xfrm>
            <a:off x="9737276" y="5722035"/>
            <a:ext cx="261291" cy="412065"/>
            <a:chOff x="3935476" y="9313874"/>
            <a:chExt cx="484191" cy="763588"/>
          </a:xfrm>
          <a:solidFill>
            <a:schemeClr val="accent1"/>
          </a:solidFill>
        </p:grpSpPr>
        <p:sp>
          <p:nvSpPr>
            <p:cNvPr id="2129" name="Freeform 1113"/>
            <p:cNvSpPr>
              <a:spLocks noEditPoints="1"/>
            </p:cNvSpPr>
            <p:nvPr/>
          </p:nvSpPr>
          <p:spPr bwMode="auto">
            <a:xfrm>
              <a:off x="4240278" y="9313874"/>
              <a:ext cx="153989" cy="152400"/>
            </a:xfrm>
            <a:custGeom>
              <a:avLst/>
              <a:gdLst>
                <a:gd name="T0" fmla="*/ 24 w 48"/>
                <a:gd name="T1" fmla="*/ 48 h 48"/>
                <a:gd name="T2" fmla="*/ 0 w 48"/>
                <a:gd name="T3" fmla="*/ 24 h 48"/>
                <a:gd name="T4" fmla="*/ 24 w 48"/>
                <a:gd name="T5" fmla="*/ 0 h 48"/>
                <a:gd name="T6" fmla="*/ 48 w 48"/>
                <a:gd name="T7" fmla="*/ 24 h 48"/>
                <a:gd name="T8" fmla="*/ 24 w 48"/>
                <a:gd name="T9" fmla="*/ 48 h 48"/>
                <a:gd name="T10" fmla="*/ 24 w 48"/>
                <a:gd name="T11" fmla="*/ 8 h 48"/>
                <a:gd name="T12" fmla="*/ 8 w 48"/>
                <a:gd name="T13" fmla="*/ 24 h 48"/>
                <a:gd name="T14" fmla="*/ 24 w 48"/>
                <a:gd name="T15" fmla="*/ 40 h 48"/>
                <a:gd name="T16" fmla="*/ 40 w 48"/>
                <a:gd name="T17" fmla="*/ 24 h 48"/>
                <a:gd name="T18" fmla="*/ 24 w 48"/>
                <a:gd name="T19" fmla="*/ 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48">
                  <a:moveTo>
                    <a:pt x="24" y="48"/>
                  </a:moveTo>
                  <a:cubicBezTo>
                    <a:pt x="11" y="48"/>
                    <a:pt x="0" y="37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37" y="0"/>
                    <a:pt x="48" y="11"/>
                    <a:pt x="48" y="24"/>
                  </a:cubicBezTo>
                  <a:cubicBezTo>
                    <a:pt x="48" y="37"/>
                    <a:pt x="37" y="48"/>
                    <a:pt x="24" y="48"/>
                  </a:cubicBezTo>
                  <a:close/>
                  <a:moveTo>
                    <a:pt x="24" y="8"/>
                  </a:moveTo>
                  <a:cubicBezTo>
                    <a:pt x="15" y="8"/>
                    <a:pt x="8" y="15"/>
                    <a:pt x="8" y="24"/>
                  </a:cubicBezTo>
                  <a:cubicBezTo>
                    <a:pt x="8" y="33"/>
                    <a:pt x="15" y="40"/>
                    <a:pt x="24" y="40"/>
                  </a:cubicBezTo>
                  <a:cubicBezTo>
                    <a:pt x="33" y="40"/>
                    <a:pt x="40" y="33"/>
                    <a:pt x="40" y="24"/>
                  </a:cubicBezTo>
                  <a:cubicBezTo>
                    <a:pt x="40" y="15"/>
                    <a:pt x="33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30" name="Freeform 1114"/>
            <p:cNvSpPr>
              <a:spLocks noEditPoints="1"/>
            </p:cNvSpPr>
            <p:nvPr/>
          </p:nvSpPr>
          <p:spPr bwMode="auto">
            <a:xfrm>
              <a:off x="4087877" y="9415474"/>
              <a:ext cx="101601" cy="101600"/>
            </a:xfrm>
            <a:custGeom>
              <a:avLst/>
              <a:gdLst>
                <a:gd name="T0" fmla="*/ 16 w 32"/>
                <a:gd name="T1" fmla="*/ 32 h 32"/>
                <a:gd name="T2" fmla="*/ 0 w 32"/>
                <a:gd name="T3" fmla="*/ 16 h 32"/>
                <a:gd name="T4" fmla="*/ 16 w 32"/>
                <a:gd name="T5" fmla="*/ 0 h 32"/>
                <a:gd name="T6" fmla="*/ 32 w 32"/>
                <a:gd name="T7" fmla="*/ 16 h 32"/>
                <a:gd name="T8" fmla="*/ 16 w 32"/>
                <a:gd name="T9" fmla="*/ 32 h 32"/>
                <a:gd name="T10" fmla="*/ 16 w 32"/>
                <a:gd name="T11" fmla="*/ 8 h 32"/>
                <a:gd name="T12" fmla="*/ 8 w 32"/>
                <a:gd name="T13" fmla="*/ 16 h 32"/>
                <a:gd name="T14" fmla="*/ 16 w 32"/>
                <a:gd name="T15" fmla="*/ 24 h 32"/>
                <a:gd name="T16" fmla="*/ 24 w 32"/>
                <a:gd name="T17" fmla="*/ 16 h 32"/>
                <a:gd name="T18" fmla="*/ 16 w 32"/>
                <a:gd name="T19" fmla="*/ 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" h="32">
                  <a:moveTo>
                    <a:pt x="16" y="32"/>
                  </a:moveTo>
                  <a:cubicBezTo>
                    <a:pt x="7" y="32"/>
                    <a:pt x="0" y="25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25" y="0"/>
                    <a:pt x="32" y="7"/>
                    <a:pt x="32" y="16"/>
                  </a:cubicBezTo>
                  <a:cubicBezTo>
                    <a:pt x="32" y="25"/>
                    <a:pt x="25" y="32"/>
                    <a:pt x="16" y="32"/>
                  </a:cubicBezTo>
                  <a:close/>
                  <a:moveTo>
                    <a:pt x="16" y="8"/>
                  </a:moveTo>
                  <a:cubicBezTo>
                    <a:pt x="12" y="8"/>
                    <a:pt x="8" y="12"/>
                    <a:pt x="8" y="16"/>
                  </a:cubicBezTo>
                  <a:cubicBezTo>
                    <a:pt x="8" y="20"/>
                    <a:pt x="12" y="24"/>
                    <a:pt x="16" y="24"/>
                  </a:cubicBezTo>
                  <a:cubicBezTo>
                    <a:pt x="20" y="24"/>
                    <a:pt x="24" y="20"/>
                    <a:pt x="24" y="16"/>
                  </a:cubicBezTo>
                  <a:cubicBezTo>
                    <a:pt x="24" y="12"/>
                    <a:pt x="20" y="8"/>
                    <a:pt x="1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31" name="Freeform 1115"/>
            <p:cNvSpPr>
              <a:spLocks/>
            </p:cNvSpPr>
            <p:nvPr/>
          </p:nvSpPr>
          <p:spPr bwMode="auto">
            <a:xfrm>
              <a:off x="4037077" y="9582162"/>
              <a:ext cx="76201" cy="279400"/>
            </a:xfrm>
            <a:custGeom>
              <a:avLst/>
              <a:gdLst>
                <a:gd name="T0" fmla="*/ 20 w 24"/>
                <a:gd name="T1" fmla="*/ 88 h 88"/>
                <a:gd name="T2" fmla="*/ 16 w 24"/>
                <a:gd name="T3" fmla="*/ 84 h 88"/>
                <a:gd name="T4" fmla="*/ 16 w 24"/>
                <a:gd name="T5" fmla="*/ 8 h 88"/>
                <a:gd name="T6" fmla="*/ 4 w 24"/>
                <a:gd name="T7" fmla="*/ 8 h 88"/>
                <a:gd name="T8" fmla="*/ 0 w 24"/>
                <a:gd name="T9" fmla="*/ 4 h 88"/>
                <a:gd name="T10" fmla="*/ 4 w 24"/>
                <a:gd name="T11" fmla="*/ 0 h 88"/>
                <a:gd name="T12" fmla="*/ 20 w 24"/>
                <a:gd name="T13" fmla="*/ 0 h 88"/>
                <a:gd name="T14" fmla="*/ 24 w 24"/>
                <a:gd name="T15" fmla="*/ 4 h 88"/>
                <a:gd name="T16" fmla="*/ 24 w 24"/>
                <a:gd name="T17" fmla="*/ 84 h 88"/>
                <a:gd name="T18" fmla="*/ 20 w 24"/>
                <a:gd name="T19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88">
                  <a:moveTo>
                    <a:pt x="20" y="88"/>
                  </a:moveTo>
                  <a:cubicBezTo>
                    <a:pt x="18" y="88"/>
                    <a:pt x="16" y="86"/>
                    <a:pt x="16" y="84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4" y="2"/>
                    <a:pt x="24" y="4"/>
                  </a:cubicBezTo>
                  <a:cubicBezTo>
                    <a:pt x="24" y="84"/>
                    <a:pt x="24" y="84"/>
                    <a:pt x="24" y="84"/>
                  </a:cubicBezTo>
                  <a:cubicBezTo>
                    <a:pt x="24" y="86"/>
                    <a:pt x="22" y="88"/>
                    <a:pt x="20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32" name="Freeform 1116"/>
            <p:cNvSpPr>
              <a:spLocks/>
            </p:cNvSpPr>
            <p:nvPr/>
          </p:nvSpPr>
          <p:spPr bwMode="auto">
            <a:xfrm>
              <a:off x="4240278" y="9582162"/>
              <a:ext cx="76201" cy="279400"/>
            </a:xfrm>
            <a:custGeom>
              <a:avLst/>
              <a:gdLst>
                <a:gd name="T0" fmla="*/ 4 w 24"/>
                <a:gd name="T1" fmla="*/ 88 h 88"/>
                <a:gd name="T2" fmla="*/ 0 w 24"/>
                <a:gd name="T3" fmla="*/ 84 h 88"/>
                <a:gd name="T4" fmla="*/ 0 w 24"/>
                <a:gd name="T5" fmla="*/ 4 h 88"/>
                <a:gd name="T6" fmla="*/ 4 w 24"/>
                <a:gd name="T7" fmla="*/ 0 h 88"/>
                <a:gd name="T8" fmla="*/ 20 w 24"/>
                <a:gd name="T9" fmla="*/ 0 h 88"/>
                <a:gd name="T10" fmla="*/ 24 w 24"/>
                <a:gd name="T11" fmla="*/ 4 h 88"/>
                <a:gd name="T12" fmla="*/ 20 w 24"/>
                <a:gd name="T13" fmla="*/ 8 h 88"/>
                <a:gd name="T14" fmla="*/ 8 w 24"/>
                <a:gd name="T15" fmla="*/ 8 h 88"/>
                <a:gd name="T16" fmla="*/ 8 w 24"/>
                <a:gd name="T17" fmla="*/ 84 h 88"/>
                <a:gd name="T18" fmla="*/ 4 w 24"/>
                <a:gd name="T19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88">
                  <a:moveTo>
                    <a:pt x="4" y="88"/>
                  </a:moveTo>
                  <a:cubicBezTo>
                    <a:pt x="2" y="88"/>
                    <a:pt x="0" y="86"/>
                    <a:pt x="0" y="8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4" y="2"/>
                    <a:pt x="24" y="4"/>
                  </a:cubicBezTo>
                  <a:cubicBezTo>
                    <a:pt x="24" y="6"/>
                    <a:pt x="22" y="8"/>
                    <a:pt x="20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8" y="86"/>
                    <a:pt x="6" y="88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33" name="Freeform 1117"/>
            <p:cNvSpPr>
              <a:spLocks/>
            </p:cNvSpPr>
            <p:nvPr/>
          </p:nvSpPr>
          <p:spPr bwMode="auto">
            <a:xfrm>
              <a:off x="3935476" y="9832987"/>
              <a:ext cx="484191" cy="244475"/>
            </a:xfrm>
            <a:custGeom>
              <a:avLst/>
              <a:gdLst>
                <a:gd name="T0" fmla="*/ 148 w 152"/>
                <a:gd name="T1" fmla="*/ 77 h 77"/>
                <a:gd name="T2" fmla="*/ 4 w 152"/>
                <a:gd name="T3" fmla="*/ 77 h 77"/>
                <a:gd name="T4" fmla="*/ 0 w 152"/>
                <a:gd name="T5" fmla="*/ 75 h 77"/>
                <a:gd name="T6" fmla="*/ 1 w 152"/>
                <a:gd name="T7" fmla="*/ 71 h 77"/>
                <a:gd name="T8" fmla="*/ 49 w 152"/>
                <a:gd name="T9" fmla="*/ 3 h 77"/>
                <a:gd name="T10" fmla="*/ 54 w 152"/>
                <a:gd name="T11" fmla="*/ 2 h 77"/>
                <a:gd name="T12" fmla="*/ 55 w 152"/>
                <a:gd name="T13" fmla="*/ 7 h 77"/>
                <a:gd name="T14" fmla="*/ 12 w 152"/>
                <a:gd name="T15" fmla="*/ 69 h 77"/>
                <a:gd name="T16" fmla="*/ 140 w 152"/>
                <a:gd name="T17" fmla="*/ 69 h 77"/>
                <a:gd name="T18" fmla="*/ 97 w 152"/>
                <a:gd name="T19" fmla="*/ 7 h 77"/>
                <a:gd name="T20" fmla="*/ 98 w 152"/>
                <a:gd name="T21" fmla="*/ 2 h 77"/>
                <a:gd name="T22" fmla="*/ 103 w 152"/>
                <a:gd name="T23" fmla="*/ 3 h 77"/>
                <a:gd name="T24" fmla="*/ 151 w 152"/>
                <a:gd name="T25" fmla="*/ 71 h 77"/>
                <a:gd name="T26" fmla="*/ 152 w 152"/>
                <a:gd name="T27" fmla="*/ 75 h 77"/>
                <a:gd name="T28" fmla="*/ 148 w 152"/>
                <a:gd name="T2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2" h="77">
                  <a:moveTo>
                    <a:pt x="148" y="77"/>
                  </a:moveTo>
                  <a:cubicBezTo>
                    <a:pt x="4" y="77"/>
                    <a:pt x="4" y="77"/>
                    <a:pt x="4" y="77"/>
                  </a:cubicBezTo>
                  <a:cubicBezTo>
                    <a:pt x="3" y="77"/>
                    <a:pt x="1" y="76"/>
                    <a:pt x="0" y="75"/>
                  </a:cubicBezTo>
                  <a:cubicBezTo>
                    <a:pt x="0" y="74"/>
                    <a:pt x="0" y="72"/>
                    <a:pt x="1" y="71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50" y="1"/>
                    <a:pt x="52" y="0"/>
                    <a:pt x="54" y="2"/>
                  </a:cubicBezTo>
                  <a:cubicBezTo>
                    <a:pt x="56" y="3"/>
                    <a:pt x="57" y="6"/>
                    <a:pt x="55" y="7"/>
                  </a:cubicBezTo>
                  <a:cubicBezTo>
                    <a:pt x="12" y="69"/>
                    <a:pt x="12" y="69"/>
                    <a:pt x="12" y="69"/>
                  </a:cubicBezTo>
                  <a:cubicBezTo>
                    <a:pt x="140" y="69"/>
                    <a:pt x="140" y="69"/>
                    <a:pt x="140" y="69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5" y="6"/>
                    <a:pt x="96" y="3"/>
                    <a:pt x="98" y="2"/>
                  </a:cubicBezTo>
                  <a:cubicBezTo>
                    <a:pt x="100" y="0"/>
                    <a:pt x="102" y="1"/>
                    <a:pt x="103" y="3"/>
                  </a:cubicBezTo>
                  <a:cubicBezTo>
                    <a:pt x="151" y="71"/>
                    <a:pt x="151" y="71"/>
                    <a:pt x="151" y="71"/>
                  </a:cubicBezTo>
                  <a:cubicBezTo>
                    <a:pt x="152" y="72"/>
                    <a:pt x="152" y="74"/>
                    <a:pt x="152" y="75"/>
                  </a:cubicBezTo>
                  <a:cubicBezTo>
                    <a:pt x="151" y="76"/>
                    <a:pt x="149" y="77"/>
                    <a:pt x="148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2124" name="Group 2123"/>
          <p:cNvGrpSpPr/>
          <p:nvPr/>
        </p:nvGrpSpPr>
        <p:grpSpPr>
          <a:xfrm>
            <a:off x="10424341" y="5722035"/>
            <a:ext cx="412924" cy="412065"/>
            <a:chOff x="5208661" y="9313874"/>
            <a:chExt cx="765181" cy="763588"/>
          </a:xfrm>
          <a:solidFill>
            <a:schemeClr val="accent1"/>
          </a:solidFill>
        </p:grpSpPr>
        <p:sp>
          <p:nvSpPr>
            <p:cNvPr id="2125" name="Freeform 1118"/>
            <p:cNvSpPr>
              <a:spLocks noEditPoints="1"/>
            </p:cNvSpPr>
            <p:nvPr/>
          </p:nvSpPr>
          <p:spPr bwMode="auto">
            <a:xfrm>
              <a:off x="5208661" y="9313874"/>
              <a:ext cx="765181" cy="763588"/>
            </a:xfrm>
            <a:custGeom>
              <a:avLst/>
              <a:gdLst>
                <a:gd name="T0" fmla="*/ 120 w 240"/>
                <a:gd name="T1" fmla="*/ 240 h 240"/>
                <a:gd name="T2" fmla="*/ 0 w 240"/>
                <a:gd name="T3" fmla="*/ 120 h 240"/>
                <a:gd name="T4" fmla="*/ 120 w 240"/>
                <a:gd name="T5" fmla="*/ 0 h 240"/>
                <a:gd name="T6" fmla="*/ 240 w 240"/>
                <a:gd name="T7" fmla="*/ 120 h 240"/>
                <a:gd name="T8" fmla="*/ 120 w 240"/>
                <a:gd name="T9" fmla="*/ 240 h 240"/>
                <a:gd name="T10" fmla="*/ 120 w 240"/>
                <a:gd name="T11" fmla="*/ 8 h 240"/>
                <a:gd name="T12" fmla="*/ 8 w 240"/>
                <a:gd name="T13" fmla="*/ 120 h 240"/>
                <a:gd name="T14" fmla="*/ 120 w 240"/>
                <a:gd name="T15" fmla="*/ 232 h 240"/>
                <a:gd name="T16" fmla="*/ 232 w 240"/>
                <a:gd name="T17" fmla="*/ 120 h 240"/>
                <a:gd name="T18" fmla="*/ 120 w 240"/>
                <a:gd name="T19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0" h="240">
                  <a:moveTo>
                    <a:pt x="120" y="240"/>
                  </a:moveTo>
                  <a:cubicBezTo>
                    <a:pt x="54" y="240"/>
                    <a:pt x="0" y="186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186" y="0"/>
                    <a:pt x="240" y="54"/>
                    <a:pt x="240" y="120"/>
                  </a:cubicBezTo>
                  <a:cubicBezTo>
                    <a:pt x="240" y="186"/>
                    <a:pt x="186" y="240"/>
                    <a:pt x="120" y="240"/>
                  </a:cubicBezTo>
                  <a:close/>
                  <a:moveTo>
                    <a:pt x="120" y="8"/>
                  </a:moveTo>
                  <a:cubicBezTo>
                    <a:pt x="58" y="8"/>
                    <a:pt x="8" y="58"/>
                    <a:pt x="8" y="120"/>
                  </a:cubicBezTo>
                  <a:cubicBezTo>
                    <a:pt x="8" y="182"/>
                    <a:pt x="58" y="232"/>
                    <a:pt x="120" y="232"/>
                  </a:cubicBezTo>
                  <a:cubicBezTo>
                    <a:pt x="182" y="232"/>
                    <a:pt x="232" y="182"/>
                    <a:pt x="232" y="120"/>
                  </a:cubicBezTo>
                  <a:cubicBezTo>
                    <a:pt x="232" y="58"/>
                    <a:pt x="182" y="8"/>
                    <a:pt x="1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26" name="Freeform 1119"/>
            <p:cNvSpPr>
              <a:spLocks/>
            </p:cNvSpPr>
            <p:nvPr/>
          </p:nvSpPr>
          <p:spPr bwMode="auto">
            <a:xfrm>
              <a:off x="5384875" y="9769487"/>
              <a:ext cx="414341" cy="155575"/>
            </a:xfrm>
            <a:custGeom>
              <a:avLst/>
              <a:gdLst>
                <a:gd name="T0" fmla="*/ 65 w 130"/>
                <a:gd name="T1" fmla="*/ 49 h 49"/>
                <a:gd name="T2" fmla="*/ 1 w 130"/>
                <a:gd name="T3" fmla="*/ 7 h 49"/>
                <a:gd name="T4" fmla="*/ 3 w 130"/>
                <a:gd name="T5" fmla="*/ 1 h 49"/>
                <a:gd name="T6" fmla="*/ 9 w 130"/>
                <a:gd name="T7" fmla="*/ 3 h 49"/>
                <a:gd name="T8" fmla="*/ 65 w 130"/>
                <a:gd name="T9" fmla="*/ 41 h 49"/>
                <a:gd name="T10" fmla="*/ 121 w 130"/>
                <a:gd name="T11" fmla="*/ 3 h 49"/>
                <a:gd name="T12" fmla="*/ 127 w 130"/>
                <a:gd name="T13" fmla="*/ 1 h 49"/>
                <a:gd name="T14" fmla="*/ 129 w 130"/>
                <a:gd name="T15" fmla="*/ 7 h 49"/>
                <a:gd name="T16" fmla="*/ 65 w 130"/>
                <a:gd name="T17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49">
                  <a:moveTo>
                    <a:pt x="65" y="49"/>
                  </a:moveTo>
                  <a:cubicBezTo>
                    <a:pt x="38" y="49"/>
                    <a:pt x="14" y="33"/>
                    <a:pt x="1" y="7"/>
                  </a:cubicBezTo>
                  <a:cubicBezTo>
                    <a:pt x="0" y="5"/>
                    <a:pt x="1" y="2"/>
                    <a:pt x="3" y="1"/>
                  </a:cubicBezTo>
                  <a:cubicBezTo>
                    <a:pt x="5" y="0"/>
                    <a:pt x="8" y="1"/>
                    <a:pt x="9" y="3"/>
                  </a:cubicBezTo>
                  <a:cubicBezTo>
                    <a:pt x="20" y="27"/>
                    <a:pt x="41" y="41"/>
                    <a:pt x="65" y="41"/>
                  </a:cubicBezTo>
                  <a:cubicBezTo>
                    <a:pt x="89" y="41"/>
                    <a:pt x="110" y="27"/>
                    <a:pt x="121" y="3"/>
                  </a:cubicBezTo>
                  <a:cubicBezTo>
                    <a:pt x="122" y="1"/>
                    <a:pt x="125" y="0"/>
                    <a:pt x="127" y="1"/>
                  </a:cubicBezTo>
                  <a:cubicBezTo>
                    <a:pt x="129" y="2"/>
                    <a:pt x="130" y="5"/>
                    <a:pt x="129" y="7"/>
                  </a:cubicBezTo>
                  <a:cubicBezTo>
                    <a:pt x="116" y="33"/>
                    <a:pt x="92" y="49"/>
                    <a:pt x="6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27" name="Freeform 1120"/>
            <p:cNvSpPr>
              <a:spLocks noEditPoints="1"/>
            </p:cNvSpPr>
            <p:nvPr/>
          </p:nvSpPr>
          <p:spPr bwMode="auto">
            <a:xfrm>
              <a:off x="5426150" y="9582162"/>
              <a:ext cx="76201" cy="76200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8 h 24"/>
                <a:gd name="T12" fmla="*/ 8 w 24"/>
                <a:gd name="T13" fmla="*/ 12 h 24"/>
                <a:gd name="T14" fmla="*/ 12 w 24"/>
                <a:gd name="T15" fmla="*/ 16 h 24"/>
                <a:gd name="T16" fmla="*/ 16 w 24"/>
                <a:gd name="T17" fmla="*/ 12 h 24"/>
                <a:gd name="T18" fmla="*/ 12 w 24"/>
                <a:gd name="T19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8"/>
                  </a:moveTo>
                  <a:cubicBezTo>
                    <a:pt x="10" y="8"/>
                    <a:pt x="8" y="10"/>
                    <a:pt x="8" y="12"/>
                  </a:cubicBezTo>
                  <a:cubicBezTo>
                    <a:pt x="8" y="14"/>
                    <a:pt x="10" y="16"/>
                    <a:pt x="12" y="16"/>
                  </a:cubicBezTo>
                  <a:cubicBezTo>
                    <a:pt x="14" y="16"/>
                    <a:pt x="16" y="14"/>
                    <a:pt x="16" y="12"/>
                  </a:cubicBezTo>
                  <a:cubicBezTo>
                    <a:pt x="16" y="10"/>
                    <a:pt x="14" y="8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2128" name="Freeform 1121"/>
            <p:cNvSpPr>
              <a:spLocks noEditPoints="1"/>
            </p:cNvSpPr>
            <p:nvPr/>
          </p:nvSpPr>
          <p:spPr bwMode="auto">
            <a:xfrm>
              <a:off x="5680152" y="9582162"/>
              <a:ext cx="77788" cy="76200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8 h 24"/>
                <a:gd name="T12" fmla="*/ 8 w 24"/>
                <a:gd name="T13" fmla="*/ 12 h 24"/>
                <a:gd name="T14" fmla="*/ 12 w 24"/>
                <a:gd name="T15" fmla="*/ 16 h 24"/>
                <a:gd name="T16" fmla="*/ 16 w 24"/>
                <a:gd name="T17" fmla="*/ 12 h 24"/>
                <a:gd name="T18" fmla="*/ 12 w 24"/>
                <a:gd name="T19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8"/>
                  </a:moveTo>
                  <a:cubicBezTo>
                    <a:pt x="10" y="8"/>
                    <a:pt x="8" y="10"/>
                    <a:pt x="8" y="12"/>
                  </a:cubicBezTo>
                  <a:cubicBezTo>
                    <a:pt x="8" y="14"/>
                    <a:pt x="10" y="16"/>
                    <a:pt x="12" y="16"/>
                  </a:cubicBezTo>
                  <a:cubicBezTo>
                    <a:pt x="14" y="16"/>
                    <a:pt x="16" y="14"/>
                    <a:pt x="16" y="12"/>
                  </a:cubicBezTo>
                  <a:cubicBezTo>
                    <a:pt x="16" y="10"/>
                    <a:pt x="14" y="8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8950262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FR"/>
              <a:t>Icons</a:t>
            </a:r>
            <a:endParaRPr lang="fr-FR" dirty="0"/>
          </a:p>
        </p:txBody>
      </p:sp>
      <p:grpSp>
        <p:nvGrpSpPr>
          <p:cNvPr id="803" name="Group 802"/>
          <p:cNvGrpSpPr/>
          <p:nvPr/>
        </p:nvGrpSpPr>
        <p:grpSpPr>
          <a:xfrm>
            <a:off x="5100870" y="5722035"/>
            <a:ext cx="412922" cy="412065"/>
            <a:chOff x="2542525" y="8056570"/>
            <a:chExt cx="765176" cy="763588"/>
          </a:xfrm>
          <a:solidFill>
            <a:schemeClr val="accent1"/>
          </a:solidFill>
        </p:grpSpPr>
        <p:sp>
          <p:nvSpPr>
            <p:cNvPr id="1216" name="Freeform 1125"/>
            <p:cNvSpPr>
              <a:spLocks noEditPoints="1"/>
            </p:cNvSpPr>
            <p:nvPr/>
          </p:nvSpPr>
          <p:spPr bwMode="auto">
            <a:xfrm>
              <a:off x="2542525" y="8439158"/>
              <a:ext cx="179388" cy="279400"/>
            </a:xfrm>
            <a:custGeom>
              <a:avLst/>
              <a:gdLst>
                <a:gd name="T0" fmla="*/ 36 w 56"/>
                <a:gd name="T1" fmla="*/ 88 h 88"/>
                <a:gd name="T2" fmla="*/ 20 w 56"/>
                <a:gd name="T3" fmla="*/ 88 h 88"/>
                <a:gd name="T4" fmla="*/ 0 w 56"/>
                <a:gd name="T5" fmla="*/ 68 h 88"/>
                <a:gd name="T6" fmla="*/ 0 w 56"/>
                <a:gd name="T7" fmla="*/ 20 h 88"/>
                <a:gd name="T8" fmla="*/ 20 w 56"/>
                <a:gd name="T9" fmla="*/ 0 h 88"/>
                <a:gd name="T10" fmla="*/ 36 w 56"/>
                <a:gd name="T11" fmla="*/ 0 h 88"/>
                <a:gd name="T12" fmla="*/ 56 w 56"/>
                <a:gd name="T13" fmla="*/ 20 h 88"/>
                <a:gd name="T14" fmla="*/ 56 w 56"/>
                <a:gd name="T15" fmla="*/ 68 h 88"/>
                <a:gd name="T16" fmla="*/ 36 w 56"/>
                <a:gd name="T17" fmla="*/ 88 h 88"/>
                <a:gd name="T18" fmla="*/ 20 w 56"/>
                <a:gd name="T19" fmla="*/ 8 h 88"/>
                <a:gd name="T20" fmla="*/ 8 w 56"/>
                <a:gd name="T21" fmla="*/ 20 h 88"/>
                <a:gd name="T22" fmla="*/ 8 w 56"/>
                <a:gd name="T23" fmla="*/ 68 h 88"/>
                <a:gd name="T24" fmla="*/ 20 w 56"/>
                <a:gd name="T25" fmla="*/ 80 h 88"/>
                <a:gd name="T26" fmla="*/ 36 w 56"/>
                <a:gd name="T27" fmla="*/ 80 h 88"/>
                <a:gd name="T28" fmla="*/ 48 w 56"/>
                <a:gd name="T29" fmla="*/ 68 h 88"/>
                <a:gd name="T30" fmla="*/ 48 w 56"/>
                <a:gd name="T31" fmla="*/ 20 h 88"/>
                <a:gd name="T32" fmla="*/ 36 w 56"/>
                <a:gd name="T33" fmla="*/ 8 h 88"/>
                <a:gd name="T34" fmla="*/ 20 w 56"/>
                <a:gd name="T35" fmla="*/ 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6" h="88">
                  <a:moveTo>
                    <a:pt x="36" y="88"/>
                  </a:moveTo>
                  <a:cubicBezTo>
                    <a:pt x="20" y="88"/>
                    <a:pt x="20" y="88"/>
                    <a:pt x="20" y="88"/>
                  </a:cubicBezTo>
                  <a:cubicBezTo>
                    <a:pt x="9" y="88"/>
                    <a:pt x="0" y="79"/>
                    <a:pt x="0" y="68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7" y="0"/>
                    <a:pt x="56" y="9"/>
                    <a:pt x="56" y="20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56" y="79"/>
                    <a:pt x="47" y="88"/>
                    <a:pt x="36" y="88"/>
                  </a:cubicBezTo>
                  <a:close/>
                  <a:moveTo>
                    <a:pt x="20" y="8"/>
                  </a:moveTo>
                  <a:cubicBezTo>
                    <a:pt x="13" y="8"/>
                    <a:pt x="8" y="13"/>
                    <a:pt x="8" y="20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75"/>
                    <a:pt x="13" y="80"/>
                    <a:pt x="20" y="80"/>
                  </a:cubicBezTo>
                  <a:cubicBezTo>
                    <a:pt x="36" y="80"/>
                    <a:pt x="36" y="80"/>
                    <a:pt x="36" y="80"/>
                  </a:cubicBezTo>
                  <a:cubicBezTo>
                    <a:pt x="43" y="80"/>
                    <a:pt x="48" y="75"/>
                    <a:pt x="48" y="68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8" y="13"/>
                    <a:pt x="43" y="8"/>
                    <a:pt x="36" y="8"/>
                  </a:cubicBezTo>
                  <a:lnTo>
                    <a:pt x="2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17" name="Freeform 1126"/>
            <p:cNvSpPr>
              <a:spLocks noEditPoints="1"/>
            </p:cNvSpPr>
            <p:nvPr/>
          </p:nvSpPr>
          <p:spPr bwMode="auto">
            <a:xfrm>
              <a:off x="3128313" y="8439158"/>
              <a:ext cx="179388" cy="279400"/>
            </a:xfrm>
            <a:custGeom>
              <a:avLst/>
              <a:gdLst>
                <a:gd name="T0" fmla="*/ 36 w 56"/>
                <a:gd name="T1" fmla="*/ 88 h 88"/>
                <a:gd name="T2" fmla="*/ 20 w 56"/>
                <a:gd name="T3" fmla="*/ 88 h 88"/>
                <a:gd name="T4" fmla="*/ 0 w 56"/>
                <a:gd name="T5" fmla="*/ 68 h 88"/>
                <a:gd name="T6" fmla="*/ 0 w 56"/>
                <a:gd name="T7" fmla="*/ 20 h 88"/>
                <a:gd name="T8" fmla="*/ 20 w 56"/>
                <a:gd name="T9" fmla="*/ 0 h 88"/>
                <a:gd name="T10" fmla="*/ 36 w 56"/>
                <a:gd name="T11" fmla="*/ 0 h 88"/>
                <a:gd name="T12" fmla="*/ 56 w 56"/>
                <a:gd name="T13" fmla="*/ 20 h 88"/>
                <a:gd name="T14" fmla="*/ 56 w 56"/>
                <a:gd name="T15" fmla="*/ 68 h 88"/>
                <a:gd name="T16" fmla="*/ 36 w 56"/>
                <a:gd name="T17" fmla="*/ 88 h 88"/>
                <a:gd name="T18" fmla="*/ 20 w 56"/>
                <a:gd name="T19" fmla="*/ 8 h 88"/>
                <a:gd name="T20" fmla="*/ 8 w 56"/>
                <a:gd name="T21" fmla="*/ 20 h 88"/>
                <a:gd name="T22" fmla="*/ 8 w 56"/>
                <a:gd name="T23" fmla="*/ 68 h 88"/>
                <a:gd name="T24" fmla="*/ 20 w 56"/>
                <a:gd name="T25" fmla="*/ 80 h 88"/>
                <a:gd name="T26" fmla="*/ 36 w 56"/>
                <a:gd name="T27" fmla="*/ 80 h 88"/>
                <a:gd name="T28" fmla="*/ 48 w 56"/>
                <a:gd name="T29" fmla="*/ 68 h 88"/>
                <a:gd name="T30" fmla="*/ 48 w 56"/>
                <a:gd name="T31" fmla="*/ 20 h 88"/>
                <a:gd name="T32" fmla="*/ 36 w 56"/>
                <a:gd name="T33" fmla="*/ 8 h 88"/>
                <a:gd name="T34" fmla="*/ 20 w 56"/>
                <a:gd name="T35" fmla="*/ 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6" h="88">
                  <a:moveTo>
                    <a:pt x="36" y="88"/>
                  </a:moveTo>
                  <a:cubicBezTo>
                    <a:pt x="20" y="88"/>
                    <a:pt x="20" y="88"/>
                    <a:pt x="20" y="88"/>
                  </a:cubicBezTo>
                  <a:cubicBezTo>
                    <a:pt x="9" y="88"/>
                    <a:pt x="0" y="79"/>
                    <a:pt x="0" y="68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7" y="0"/>
                    <a:pt x="56" y="9"/>
                    <a:pt x="56" y="20"/>
                  </a:cubicBezTo>
                  <a:cubicBezTo>
                    <a:pt x="56" y="68"/>
                    <a:pt x="56" y="68"/>
                    <a:pt x="56" y="68"/>
                  </a:cubicBezTo>
                  <a:cubicBezTo>
                    <a:pt x="56" y="79"/>
                    <a:pt x="47" y="88"/>
                    <a:pt x="36" y="88"/>
                  </a:cubicBezTo>
                  <a:close/>
                  <a:moveTo>
                    <a:pt x="20" y="8"/>
                  </a:moveTo>
                  <a:cubicBezTo>
                    <a:pt x="13" y="8"/>
                    <a:pt x="8" y="13"/>
                    <a:pt x="8" y="20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75"/>
                    <a:pt x="13" y="80"/>
                    <a:pt x="20" y="80"/>
                  </a:cubicBezTo>
                  <a:cubicBezTo>
                    <a:pt x="36" y="80"/>
                    <a:pt x="36" y="80"/>
                    <a:pt x="36" y="80"/>
                  </a:cubicBezTo>
                  <a:cubicBezTo>
                    <a:pt x="43" y="80"/>
                    <a:pt x="48" y="75"/>
                    <a:pt x="48" y="68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8" y="13"/>
                    <a:pt x="43" y="8"/>
                    <a:pt x="36" y="8"/>
                  </a:cubicBezTo>
                  <a:lnTo>
                    <a:pt x="2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18" name="Freeform 1127"/>
            <p:cNvSpPr>
              <a:spLocks/>
            </p:cNvSpPr>
            <p:nvPr/>
          </p:nvSpPr>
          <p:spPr bwMode="auto">
            <a:xfrm>
              <a:off x="2542525" y="8056570"/>
              <a:ext cx="765176" cy="468313"/>
            </a:xfrm>
            <a:custGeom>
              <a:avLst/>
              <a:gdLst>
                <a:gd name="T0" fmla="*/ 236 w 240"/>
                <a:gd name="T1" fmla="*/ 147 h 147"/>
                <a:gd name="T2" fmla="*/ 232 w 240"/>
                <a:gd name="T3" fmla="*/ 143 h 147"/>
                <a:gd name="T4" fmla="*/ 232 w 240"/>
                <a:gd name="T5" fmla="*/ 120 h 147"/>
                <a:gd name="T6" fmla="*/ 120 w 240"/>
                <a:gd name="T7" fmla="*/ 8 h 147"/>
                <a:gd name="T8" fmla="*/ 8 w 240"/>
                <a:gd name="T9" fmla="*/ 120 h 147"/>
                <a:gd name="T10" fmla="*/ 8 w 240"/>
                <a:gd name="T11" fmla="*/ 143 h 147"/>
                <a:gd name="T12" fmla="*/ 4 w 240"/>
                <a:gd name="T13" fmla="*/ 147 h 147"/>
                <a:gd name="T14" fmla="*/ 0 w 240"/>
                <a:gd name="T15" fmla="*/ 143 h 147"/>
                <a:gd name="T16" fmla="*/ 0 w 240"/>
                <a:gd name="T17" fmla="*/ 120 h 147"/>
                <a:gd name="T18" fmla="*/ 120 w 240"/>
                <a:gd name="T19" fmla="*/ 0 h 147"/>
                <a:gd name="T20" fmla="*/ 240 w 240"/>
                <a:gd name="T21" fmla="*/ 120 h 147"/>
                <a:gd name="T22" fmla="*/ 240 w 240"/>
                <a:gd name="T23" fmla="*/ 143 h 147"/>
                <a:gd name="T24" fmla="*/ 236 w 240"/>
                <a:gd name="T25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0" h="147">
                  <a:moveTo>
                    <a:pt x="236" y="147"/>
                  </a:moveTo>
                  <a:cubicBezTo>
                    <a:pt x="234" y="147"/>
                    <a:pt x="232" y="145"/>
                    <a:pt x="232" y="143"/>
                  </a:cubicBezTo>
                  <a:cubicBezTo>
                    <a:pt x="232" y="120"/>
                    <a:pt x="232" y="120"/>
                    <a:pt x="232" y="120"/>
                  </a:cubicBezTo>
                  <a:cubicBezTo>
                    <a:pt x="232" y="58"/>
                    <a:pt x="182" y="8"/>
                    <a:pt x="120" y="8"/>
                  </a:cubicBezTo>
                  <a:cubicBezTo>
                    <a:pt x="58" y="8"/>
                    <a:pt x="8" y="58"/>
                    <a:pt x="8" y="120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8" y="145"/>
                    <a:pt x="6" y="147"/>
                    <a:pt x="4" y="147"/>
                  </a:cubicBezTo>
                  <a:cubicBezTo>
                    <a:pt x="2" y="147"/>
                    <a:pt x="0" y="145"/>
                    <a:pt x="0" y="143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186" y="0"/>
                    <a:pt x="240" y="54"/>
                    <a:pt x="240" y="120"/>
                  </a:cubicBezTo>
                  <a:cubicBezTo>
                    <a:pt x="240" y="143"/>
                    <a:pt x="240" y="143"/>
                    <a:pt x="240" y="143"/>
                  </a:cubicBezTo>
                  <a:cubicBezTo>
                    <a:pt x="240" y="145"/>
                    <a:pt x="238" y="147"/>
                    <a:pt x="236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19" name="Freeform 1128"/>
            <p:cNvSpPr>
              <a:spLocks noEditPoints="1"/>
            </p:cNvSpPr>
            <p:nvPr/>
          </p:nvSpPr>
          <p:spPr bwMode="auto">
            <a:xfrm>
              <a:off x="2874313" y="8769358"/>
              <a:ext cx="101600" cy="50800"/>
            </a:xfrm>
            <a:custGeom>
              <a:avLst/>
              <a:gdLst>
                <a:gd name="T0" fmla="*/ 28 w 32"/>
                <a:gd name="T1" fmla="*/ 16 h 16"/>
                <a:gd name="T2" fmla="*/ 4 w 32"/>
                <a:gd name="T3" fmla="*/ 16 h 16"/>
                <a:gd name="T4" fmla="*/ 0 w 32"/>
                <a:gd name="T5" fmla="*/ 12 h 16"/>
                <a:gd name="T6" fmla="*/ 0 w 32"/>
                <a:gd name="T7" fmla="*/ 4 h 16"/>
                <a:gd name="T8" fmla="*/ 4 w 32"/>
                <a:gd name="T9" fmla="*/ 0 h 16"/>
                <a:gd name="T10" fmla="*/ 28 w 32"/>
                <a:gd name="T11" fmla="*/ 0 h 16"/>
                <a:gd name="T12" fmla="*/ 32 w 32"/>
                <a:gd name="T13" fmla="*/ 4 h 16"/>
                <a:gd name="T14" fmla="*/ 32 w 32"/>
                <a:gd name="T15" fmla="*/ 12 h 16"/>
                <a:gd name="T16" fmla="*/ 28 w 32"/>
                <a:gd name="T17" fmla="*/ 16 h 16"/>
                <a:gd name="T18" fmla="*/ 8 w 32"/>
                <a:gd name="T19" fmla="*/ 8 h 16"/>
                <a:gd name="T20" fmla="*/ 24 w 32"/>
                <a:gd name="T21" fmla="*/ 8 h 16"/>
                <a:gd name="T22" fmla="*/ 8 w 32"/>
                <a:gd name="T2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" h="16">
                  <a:moveTo>
                    <a:pt x="28" y="16"/>
                  </a:moveTo>
                  <a:cubicBezTo>
                    <a:pt x="4" y="16"/>
                    <a:pt x="4" y="16"/>
                    <a:pt x="4" y="16"/>
                  </a:cubicBezTo>
                  <a:cubicBezTo>
                    <a:pt x="2" y="16"/>
                    <a:pt x="0" y="14"/>
                    <a:pt x="0" y="1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0" y="0"/>
                    <a:pt x="32" y="2"/>
                    <a:pt x="32" y="4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4"/>
                    <a:pt x="30" y="16"/>
                    <a:pt x="28" y="16"/>
                  </a:cubicBezTo>
                  <a:close/>
                  <a:moveTo>
                    <a:pt x="8" y="8"/>
                  </a:moveTo>
                  <a:cubicBezTo>
                    <a:pt x="24" y="8"/>
                    <a:pt x="24" y="8"/>
                    <a:pt x="24" y="8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20" name="Freeform 1129"/>
            <p:cNvSpPr>
              <a:spLocks/>
            </p:cNvSpPr>
            <p:nvPr/>
          </p:nvSpPr>
          <p:spPr bwMode="auto">
            <a:xfrm>
              <a:off x="2937813" y="8451858"/>
              <a:ext cx="369888" cy="368300"/>
            </a:xfrm>
            <a:custGeom>
              <a:avLst/>
              <a:gdLst>
                <a:gd name="T0" fmla="*/ 35 w 116"/>
                <a:gd name="T1" fmla="*/ 116 h 116"/>
                <a:gd name="T2" fmla="*/ 4 w 116"/>
                <a:gd name="T3" fmla="*/ 116 h 116"/>
                <a:gd name="T4" fmla="*/ 0 w 116"/>
                <a:gd name="T5" fmla="*/ 112 h 116"/>
                <a:gd name="T6" fmla="*/ 4 w 116"/>
                <a:gd name="T7" fmla="*/ 108 h 116"/>
                <a:gd name="T8" fmla="*/ 34 w 116"/>
                <a:gd name="T9" fmla="*/ 108 h 116"/>
                <a:gd name="T10" fmla="*/ 108 w 116"/>
                <a:gd name="T11" fmla="*/ 78 h 116"/>
                <a:gd name="T12" fmla="*/ 108 w 116"/>
                <a:gd name="T13" fmla="*/ 4 h 116"/>
                <a:gd name="T14" fmla="*/ 112 w 116"/>
                <a:gd name="T15" fmla="*/ 0 h 116"/>
                <a:gd name="T16" fmla="*/ 116 w 116"/>
                <a:gd name="T17" fmla="*/ 4 h 116"/>
                <a:gd name="T18" fmla="*/ 116 w 116"/>
                <a:gd name="T19" fmla="*/ 81 h 116"/>
                <a:gd name="T20" fmla="*/ 113 w 116"/>
                <a:gd name="T21" fmla="*/ 85 h 116"/>
                <a:gd name="T22" fmla="*/ 36 w 116"/>
                <a:gd name="T23" fmla="*/ 116 h 116"/>
                <a:gd name="T24" fmla="*/ 35 w 116"/>
                <a:gd name="T25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16">
                  <a:moveTo>
                    <a:pt x="35" y="116"/>
                  </a:moveTo>
                  <a:cubicBezTo>
                    <a:pt x="4" y="116"/>
                    <a:pt x="4" y="116"/>
                    <a:pt x="4" y="116"/>
                  </a:cubicBezTo>
                  <a:cubicBezTo>
                    <a:pt x="2" y="116"/>
                    <a:pt x="0" y="114"/>
                    <a:pt x="0" y="112"/>
                  </a:cubicBezTo>
                  <a:cubicBezTo>
                    <a:pt x="0" y="110"/>
                    <a:pt x="2" y="108"/>
                    <a:pt x="4" y="108"/>
                  </a:cubicBezTo>
                  <a:cubicBezTo>
                    <a:pt x="34" y="108"/>
                    <a:pt x="34" y="108"/>
                    <a:pt x="34" y="108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8" y="4"/>
                    <a:pt x="108" y="4"/>
                    <a:pt x="108" y="4"/>
                  </a:cubicBezTo>
                  <a:cubicBezTo>
                    <a:pt x="108" y="2"/>
                    <a:pt x="110" y="0"/>
                    <a:pt x="112" y="0"/>
                  </a:cubicBezTo>
                  <a:cubicBezTo>
                    <a:pt x="114" y="0"/>
                    <a:pt x="116" y="2"/>
                    <a:pt x="116" y="4"/>
                  </a:cubicBezTo>
                  <a:cubicBezTo>
                    <a:pt x="116" y="81"/>
                    <a:pt x="116" y="81"/>
                    <a:pt x="116" y="81"/>
                  </a:cubicBezTo>
                  <a:cubicBezTo>
                    <a:pt x="116" y="83"/>
                    <a:pt x="115" y="84"/>
                    <a:pt x="113" y="85"/>
                  </a:cubicBezTo>
                  <a:cubicBezTo>
                    <a:pt x="36" y="116"/>
                    <a:pt x="36" y="116"/>
                    <a:pt x="36" y="116"/>
                  </a:cubicBezTo>
                  <a:cubicBezTo>
                    <a:pt x="36" y="116"/>
                    <a:pt x="35" y="116"/>
                    <a:pt x="35" y="1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04" name="Group 803"/>
          <p:cNvGrpSpPr/>
          <p:nvPr/>
        </p:nvGrpSpPr>
        <p:grpSpPr>
          <a:xfrm>
            <a:off x="4344419" y="2701368"/>
            <a:ext cx="412922" cy="412065"/>
            <a:chOff x="1140761" y="2459042"/>
            <a:chExt cx="765176" cy="763588"/>
          </a:xfrm>
          <a:solidFill>
            <a:schemeClr val="accent1"/>
          </a:solidFill>
        </p:grpSpPr>
        <p:sp>
          <p:nvSpPr>
            <p:cNvPr id="1213" name="Freeform 1130"/>
            <p:cNvSpPr>
              <a:spLocks noEditPoints="1"/>
            </p:cNvSpPr>
            <p:nvPr/>
          </p:nvSpPr>
          <p:spPr bwMode="auto">
            <a:xfrm>
              <a:off x="1140761" y="2459042"/>
              <a:ext cx="765176" cy="763588"/>
            </a:xfrm>
            <a:custGeom>
              <a:avLst/>
              <a:gdLst>
                <a:gd name="T0" fmla="*/ 120 w 240"/>
                <a:gd name="T1" fmla="*/ 240 h 240"/>
                <a:gd name="T2" fmla="*/ 0 w 240"/>
                <a:gd name="T3" fmla="*/ 120 h 240"/>
                <a:gd name="T4" fmla="*/ 120 w 240"/>
                <a:gd name="T5" fmla="*/ 0 h 240"/>
                <a:gd name="T6" fmla="*/ 240 w 240"/>
                <a:gd name="T7" fmla="*/ 120 h 240"/>
                <a:gd name="T8" fmla="*/ 120 w 240"/>
                <a:gd name="T9" fmla="*/ 240 h 240"/>
                <a:gd name="T10" fmla="*/ 120 w 240"/>
                <a:gd name="T11" fmla="*/ 8 h 240"/>
                <a:gd name="T12" fmla="*/ 8 w 240"/>
                <a:gd name="T13" fmla="*/ 120 h 240"/>
                <a:gd name="T14" fmla="*/ 120 w 240"/>
                <a:gd name="T15" fmla="*/ 232 h 240"/>
                <a:gd name="T16" fmla="*/ 232 w 240"/>
                <a:gd name="T17" fmla="*/ 120 h 240"/>
                <a:gd name="T18" fmla="*/ 120 w 240"/>
                <a:gd name="T19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0" h="240">
                  <a:moveTo>
                    <a:pt x="120" y="240"/>
                  </a:moveTo>
                  <a:cubicBezTo>
                    <a:pt x="54" y="240"/>
                    <a:pt x="0" y="186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186" y="0"/>
                    <a:pt x="240" y="54"/>
                    <a:pt x="240" y="120"/>
                  </a:cubicBezTo>
                  <a:cubicBezTo>
                    <a:pt x="240" y="186"/>
                    <a:pt x="186" y="240"/>
                    <a:pt x="120" y="240"/>
                  </a:cubicBezTo>
                  <a:close/>
                  <a:moveTo>
                    <a:pt x="120" y="8"/>
                  </a:moveTo>
                  <a:cubicBezTo>
                    <a:pt x="58" y="8"/>
                    <a:pt x="8" y="58"/>
                    <a:pt x="8" y="120"/>
                  </a:cubicBezTo>
                  <a:cubicBezTo>
                    <a:pt x="8" y="182"/>
                    <a:pt x="58" y="232"/>
                    <a:pt x="120" y="232"/>
                  </a:cubicBezTo>
                  <a:cubicBezTo>
                    <a:pt x="182" y="232"/>
                    <a:pt x="232" y="182"/>
                    <a:pt x="232" y="120"/>
                  </a:cubicBezTo>
                  <a:cubicBezTo>
                    <a:pt x="232" y="58"/>
                    <a:pt x="182" y="8"/>
                    <a:pt x="1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14" name="Freeform 1131"/>
            <p:cNvSpPr>
              <a:spLocks noEditPoints="1"/>
            </p:cNvSpPr>
            <p:nvPr/>
          </p:nvSpPr>
          <p:spPr bwMode="auto">
            <a:xfrm>
              <a:off x="1331261" y="2649542"/>
              <a:ext cx="382588" cy="381000"/>
            </a:xfrm>
            <a:custGeom>
              <a:avLst/>
              <a:gdLst>
                <a:gd name="T0" fmla="*/ 4 w 120"/>
                <a:gd name="T1" fmla="*/ 120 h 120"/>
                <a:gd name="T2" fmla="*/ 1 w 120"/>
                <a:gd name="T3" fmla="*/ 119 h 120"/>
                <a:gd name="T4" fmla="*/ 0 w 120"/>
                <a:gd name="T5" fmla="*/ 114 h 120"/>
                <a:gd name="T6" fmla="*/ 36 w 120"/>
                <a:gd name="T7" fmla="*/ 38 h 120"/>
                <a:gd name="T8" fmla="*/ 38 w 120"/>
                <a:gd name="T9" fmla="*/ 36 h 120"/>
                <a:gd name="T10" fmla="*/ 114 w 120"/>
                <a:gd name="T11" fmla="*/ 0 h 120"/>
                <a:gd name="T12" fmla="*/ 119 w 120"/>
                <a:gd name="T13" fmla="*/ 1 h 120"/>
                <a:gd name="T14" fmla="*/ 120 w 120"/>
                <a:gd name="T15" fmla="*/ 6 h 120"/>
                <a:gd name="T16" fmla="*/ 84 w 120"/>
                <a:gd name="T17" fmla="*/ 82 h 120"/>
                <a:gd name="T18" fmla="*/ 82 w 120"/>
                <a:gd name="T19" fmla="*/ 84 h 120"/>
                <a:gd name="T20" fmla="*/ 6 w 120"/>
                <a:gd name="T21" fmla="*/ 120 h 120"/>
                <a:gd name="T22" fmla="*/ 4 w 120"/>
                <a:gd name="T23" fmla="*/ 120 h 120"/>
                <a:gd name="T24" fmla="*/ 42 w 120"/>
                <a:gd name="T25" fmla="*/ 42 h 120"/>
                <a:gd name="T26" fmla="*/ 12 w 120"/>
                <a:gd name="T27" fmla="*/ 108 h 120"/>
                <a:gd name="T28" fmla="*/ 78 w 120"/>
                <a:gd name="T29" fmla="*/ 78 h 120"/>
                <a:gd name="T30" fmla="*/ 108 w 120"/>
                <a:gd name="T31" fmla="*/ 12 h 120"/>
                <a:gd name="T32" fmla="*/ 42 w 120"/>
                <a:gd name="T33" fmla="*/ 4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0" h="120">
                  <a:moveTo>
                    <a:pt x="4" y="120"/>
                  </a:moveTo>
                  <a:cubicBezTo>
                    <a:pt x="3" y="120"/>
                    <a:pt x="2" y="120"/>
                    <a:pt x="1" y="119"/>
                  </a:cubicBezTo>
                  <a:cubicBezTo>
                    <a:pt x="0" y="118"/>
                    <a:pt x="0" y="116"/>
                    <a:pt x="0" y="114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7"/>
                    <a:pt x="37" y="36"/>
                    <a:pt x="38" y="36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16" y="0"/>
                    <a:pt x="118" y="0"/>
                    <a:pt x="119" y="1"/>
                  </a:cubicBezTo>
                  <a:cubicBezTo>
                    <a:pt x="120" y="2"/>
                    <a:pt x="120" y="4"/>
                    <a:pt x="120" y="6"/>
                  </a:cubicBezTo>
                  <a:cubicBezTo>
                    <a:pt x="84" y="82"/>
                    <a:pt x="84" y="82"/>
                    <a:pt x="84" y="82"/>
                  </a:cubicBezTo>
                  <a:cubicBezTo>
                    <a:pt x="84" y="83"/>
                    <a:pt x="83" y="84"/>
                    <a:pt x="82" y="84"/>
                  </a:cubicBezTo>
                  <a:cubicBezTo>
                    <a:pt x="6" y="120"/>
                    <a:pt x="6" y="120"/>
                    <a:pt x="6" y="120"/>
                  </a:cubicBezTo>
                  <a:cubicBezTo>
                    <a:pt x="5" y="120"/>
                    <a:pt x="5" y="120"/>
                    <a:pt x="4" y="120"/>
                  </a:cubicBezTo>
                  <a:close/>
                  <a:moveTo>
                    <a:pt x="42" y="42"/>
                  </a:moveTo>
                  <a:cubicBezTo>
                    <a:pt x="12" y="108"/>
                    <a:pt x="12" y="108"/>
                    <a:pt x="12" y="108"/>
                  </a:cubicBezTo>
                  <a:cubicBezTo>
                    <a:pt x="78" y="78"/>
                    <a:pt x="78" y="78"/>
                    <a:pt x="78" y="78"/>
                  </a:cubicBezTo>
                  <a:cubicBezTo>
                    <a:pt x="108" y="12"/>
                    <a:pt x="108" y="12"/>
                    <a:pt x="108" y="12"/>
                  </a:cubicBezTo>
                  <a:lnTo>
                    <a:pt x="42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15" name="Freeform 1132"/>
            <p:cNvSpPr>
              <a:spLocks/>
            </p:cNvSpPr>
            <p:nvPr/>
          </p:nvSpPr>
          <p:spPr bwMode="auto">
            <a:xfrm>
              <a:off x="1447149" y="2763842"/>
              <a:ext cx="152400" cy="152400"/>
            </a:xfrm>
            <a:custGeom>
              <a:avLst/>
              <a:gdLst>
                <a:gd name="T0" fmla="*/ 44 w 48"/>
                <a:gd name="T1" fmla="*/ 48 h 48"/>
                <a:gd name="T2" fmla="*/ 41 w 48"/>
                <a:gd name="T3" fmla="*/ 47 h 48"/>
                <a:gd name="T4" fmla="*/ 1 w 48"/>
                <a:gd name="T5" fmla="*/ 7 h 48"/>
                <a:gd name="T6" fmla="*/ 1 w 48"/>
                <a:gd name="T7" fmla="*/ 1 h 48"/>
                <a:gd name="T8" fmla="*/ 7 w 48"/>
                <a:gd name="T9" fmla="*/ 1 h 48"/>
                <a:gd name="T10" fmla="*/ 47 w 48"/>
                <a:gd name="T11" fmla="*/ 41 h 48"/>
                <a:gd name="T12" fmla="*/ 47 w 48"/>
                <a:gd name="T13" fmla="*/ 47 h 48"/>
                <a:gd name="T14" fmla="*/ 44 w 48"/>
                <a:gd name="T15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48">
                  <a:moveTo>
                    <a:pt x="44" y="48"/>
                  </a:moveTo>
                  <a:cubicBezTo>
                    <a:pt x="43" y="48"/>
                    <a:pt x="42" y="48"/>
                    <a:pt x="41" y="4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3"/>
                    <a:pt x="48" y="45"/>
                    <a:pt x="47" y="47"/>
                  </a:cubicBezTo>
                  <a:cubicBezTo>
                    <a:pt x="46" y="48"/>
                    <a:pt x="45" y="48"/>
                    <a:pt x="44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805" name="Freeform 1133"/>
          <p:cNvSpPr>
            <a:spLocks/>
          </p:cNvSpPr>
          <p:nvPr/>
        </p:nvSpPr>
        <p:spPr bwMode="auto">
          <a:xfrm>
            <a:off x="5100870" y="2701367"/>
            <a:ext cx="146493" cy="412065"/>
          </a:xfrm>
          <a:custGeom>
            <a:avLst/>
            <a:gdLst>
              <a:gd name="T0" fmla="*/ 80 w 85"/>
              <a:gd name="T1" fmla="*/ 240 h 240"/>
              <a:gd name="T2" fmla="*/ 79 w 85"/>
              <a:gd name="T3" fmla="*/ 240 h 240"/>
              <a:gd name="T4" fmla="*/ 3 w 85"/>
              <a:gd name="T5" fmla="*/ 212 h 240"/>
              <a:gd name="T6" fmla="*/ 0 w 85"/>
              <a:gd name="T7" fmla="*/ 208 h 240"/>
              <a:gd name="T8" fmla="*/ 0 w 85"/>
              <a:gd name="T9" fmla="*/ 4 h 240"/>
              <a:gd name="T10" fmla="*/ 2 w 85"/>
              <a:gd name="T11" fmla="*/ 1 h 240"/>
              <a:gd name="T12" fmla="*/ 5 w 85"/>
              <a:gd name="T13" fmla="*/ 0 h 240"/>
              <a:gd name="T14" fmla="*/ 81 w 85"/>
              <a:gd name="T15" fmla="*/ 28 h 240"/>
              <a:gd name="T16" fmla="*/ 84 w 85"/>
              <a:gd name="T17" fmla="*/ 33 h 240"/>
              <a:gd name="T18" fmla="*/ 79 w 85"/>
              <a:gd name="T19" fmla="*/ 36 h 240"/>
              <a:gd name="T20" fmla="*/ 8 w 85"/>
              <a:gd name="T21" fmla="*/ 10 h 240"/>
              <a:gd name="T22" fmla="*/ 8 w 85"/>
              <a:gd name="T23" fmla="*/ 205 h 240"/>
              <a:gd name="T24" fmla="*/ 81 w 85"/>
              <a:gd name="T25" fmla="*/ 232 h 240"/>
              <a:gd name="T26" fmla="*/ 84 w 85"/>
              <a:gd name="T27" fmla="*/ 237 h 240"/>
              <a:gd name="T28" fmla="*/ 80 w 85"/>
              <a:gd name="T29" fmla="*/ 24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85" h="240">
                <a:moveTo>
                  <a:pt x="80" y="240"/>
                </a:moveTo>
                <a:cubicBezTo>
                  <a:pt x="80" y="240"/>
                  <a:pt x="79" y="240"/>
                  <a:pt x="79" y="240"/>
                </a:cubicBezTo>
                <a:cubicBezTo>
                  <a:pt x="3" y="212"/>
                  <a:pt x="3" y="212"/>
                  <a:pt x="3" y="212"/>
                </a:cubicBezTo>
                <a:cubicBezTo>
                  <a:pt x="1" y="211"/>
                  <a:pt x="0" y="210"/>
                  <a:pt x="0" y="208"/>
                </a:cubicBezTo>
                <a:cubicBezTo>
                  <a:pt x="0" y="4"/>
                  <a:pt x="0" y="4"/>
                  <a:pt x="0" y="4"/>
                </a:cubicBezTo>
                <a:cubicBezTo>
                  <a:pt x="0" y="3"/>
                  <a:pt x="1" y="1"/>
                  <a:pt x="2" y="1"/>
                </a:cubicBezTo>
                <a:cubicBezTo>
                  <a:pt x="3" y="0"/>
                  <a:pt x="4" y="0"/>
                  <a:pt x="5" y="0"/>
                </a:cubicBezTo>
                <a:cubicBezTo>
                  <a:pt x="81" y="28"/>
                  <a:pt x="81" y="28"/>
                  <a:pt x="81" y="28"/>
                </a:cubicBezTo>
                <a:cubicBezTo>
                  <a:pt x="83" y="29"/>
                  <a:pt x="85" y="31"/>
                  <a:pt x="84" y="33"/>
                </a:cubicBezTo>
                <a:cubicBezTo>
                  <a:pt x="83" y="35"/>
                  <a:pt x="81" y="37"/>
                  <a:pt x="79" y="36"/>
                </a:cubicBezTo>
                <a:cubicBezTo>
                  <a:pt x="8" y="10"/>
                  <a:pt x="8" y="10"/>
                  <a:pt x="8" y="10"/>
                </a:cubicBezTo>
                <a:cubicBezTo>
                  <a:pt x="8" y="205"/>
                  <a:pt x="8" y="205"/>
                  <a:pt x="8" y="205"/>
                </a:cubicBezTo>
                <a:cubicBezTo>
                  <a:pt x="81" y="232"/>
                  <a:pt x="81" y="232"/>
                  <a:pt x="81" y="232"/>
                </a:cubicBezTo>
                <a:cubicBezTo>
                  <a:pt x="83" y="233"/>
                  <a:pt x="85" y="235"/>
                  <a:pt x="84" y="237"/>
                </a:cubicBezTo>
                <a:cubicBezTo>
                  <a:pt x="83" y="239"/>
                  <a:pt x="82" y="240"/>
                  <a:pt x="80" y="24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06" name="Freeform 1134"/>
          <p:cNvSpPr>
            <a:spLocks/>
          </p:cNvSpPr>
          <p:nvPr/>
        </p:nvSpPr>
        <p:spPr bwMode="auto">
          <a:xfrm>
            <a:off x="5367300" y="2699654"/>
            <a:ext cx="146493" cy="413778"/>
          </a:xfrm>
          <a:custGeom>
            <a:avLst/>
            <a:gdLst>
              <a:gd name="T0" fmla="*/ 81 w 85"/>
              <a:gd name="T1" fmla="*/ 241 h 241"/>
              <a:gd name="T2" fmla="*/ 80 w 85"/>
              <a:gd name="T3" fmla="*/ 241 h 241"/>
              <a:gd name="T4" fmla="*/ 4 w 85"/>
              <a:gd name="T5" fmla="*/ 213 h 241"/>
              <a:gd name="T6" fmla="*/ 1 w 85"/>
              <a:gd name="T7" fmla="*/ 208 h 241"/>
              <a:gd name="T8" fmla="*/ 6 w 85"/>
              <a:gd name="T9" fmla="*/ 205 h 241"/>
              <a:gd name="T10" fmla="*/ 77 w 85"/>
              <a:gd name="T11" fmla="*/ 231 h 241"/>
              <a:gd name="T12" fmla="*/ 77 w 85"/>
              <a:gd name="T13" fmla="*/ 36 h 241"/>
              <a:gd name="T14" fmla="*/ 4 w 85"/>
              <a:gd name="T15" fmla="*/ 9 h 241"/>
              <a:gd name="T16" fmla="*/ 1 w 85"/>
              <a:gd name="T17" fmla="*/ 4 h 241"/>
              <a:gd name="T18" fmla="*/ 6 w 85"/>
              <a:gd name="T19" fmla="*/ 1 h 241"/>
              <a:gd name="T20" fmla="*/ 82 w 85"/>
              <a:gd name="T21" fmla="*/ 29 h 241"/>
              <a:gd name="T22" fmla="*/ 85 w 85"/>
              <a:gd name="T23" fmla="*/ 33 h 241"/>
              <a:gd name="T24" fmla="*/ 85 w 85"/>
              <a:gd name="T25" fmla="*/ 237 h 241"/>
              <a:gd name="T26" fmla="*/ 83 w 85"/>
              <a:gd name="T27" fmla="*/ 240 h 241"/>
              <a:gd name="T28" fmla="*/ 81 w 85"/>
              <a:gd name="T29" fmla="*/ 241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85" h="241">
                <a:moveTo>
                  <a:pt x="81" y="241"/>
                </a:moveTo>
                <a:cubicBezTo>
                  <a:pt x="81" y="241"/>
                  <a:pt x="80" y="241"/>
                  <a:pt x="80" y="241"/>
                </a:cubicBezTo>
                <a:cubicBezTo>
                  <a:pt x="4" y="213"/>
                  <a:pt x="4" y="213"/>
                  <a:pt x="4" y="213"/>
                </a:cubicBezTo>
                <a:cubicBezTo>
                  <a:pt x="2" y="212"/>
                  <a:pt x="0" y="210"/>
                  <a:pt x="1" y="208"/>
                </a:cubicBezTo>
                <a:cubicBezTo>
                  <a:pt x="2" y="206"/>
                  <a:pt x="4" y="204"/>
                  <a:pt x="6" y="205"/>
                </a:cubicBezTo>
                <a:cubicBezTo>
                  <a:pt x="77" y="231"/>
                  <a:pt x="77" y="231"/>
                  <a:pt x="77" y="231"/>
                </a:cubicBezTo>
                <a:cubicBezTo>
                  <a:pt x="77" y="36"/>
                  <a:pt x="77" y="36"/>
                  <a:pt x="77" y="36"/>
                </a:cubicBezTo>
                <a:cubicBezTo>
                  <a:pt x="4" y="9"/>
                  <a:pt x="4" y="9"/>
                  <a:pt x="4" y="9"/>
                </a:cubicBezTo>
                <a:cubicBezTo>
                  <a:pt x="2" y="8"/>
                  <a:pt x="0" y="6"/>
                  <a:pt x="1" y="4"/>
                </a:cubicBezTo>
                <a:cubicBezTo>
                  <a:pt x="2" y="2"/>
                  <a:pt x="4" y="0"/>
                  <a:pt x="6" y="1"/>
                </a:cubicBezTo>
                <a:cubicBezTo>
                  <a:pt x="82" y="29"/>
                  <a:pt x="82" y="29"/>
                  <a:pt x="82" y="29"/>
                </a:cubicBezTo>
                <a:cubicBezTo>
                  <a:pt x="84" y="30"/>
                  <a:pt x="85" y="31"/>
                  <a:pt x="85" y="33"/>
                </a:cubicBezTo>
                <a:cubicBezTo>
                  <a:pt x="85" y="237"/>
                  <a:pt x="85" y="237"/>
                  <a:pt x="85" y="237"/>
                </a:cubicBezTo>
                <a:cubicBezTo>
                  <a:pt x="85" y="238"/>
                  <a:pt x="84" y="240"/>
                  <a:pt x="83" y="240"/>
                </a:cubicBezTo>
                <a:cubicBezTo>
                  <a:pt x="83" y="241"/>
                  <a:pt x="82" y="241"/>
                  <a:pt x="81" y="2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07" name="Freeform 1135"/>
          <p:cNvSpPr>
            <a:spLocks/>
          </p:cNvSpPr>
          <p:nvPr/>
        </p:nvSpPr>
        <p:spPr bwMode="auto">
          <a:xfrm>
            <a:off x="5230230" y="2701367"/>
            <a:ext cx="154203" cy="61682"/>
          </a:xfrm>
          <a:custGeom>
            <a:avLst/>
            <a:gdLst>
              <a:gd name="T0" fmla="*/ 5 w 90"/>
              <a:gd name="T1" fmla="*/ 36 h 36"/>
              <a:gd name="T2" fmla="*/ 1 w 90"/>
              <a:gd name="T3" fmla="*/ 33 h 36"/>
              <a:gd name="T4" fmla="*/ 4 w 90"/>
              <a:gd name="T5" fmla="*/ 28 h 36"/>
              <a:gd name="T6" fmla="*/ 84 w 90"/>
              <a:gd name="T7" fmla="*/ 0 h 36"/>
              <a:gd name="T8" fmla="*/ 89 w 90"/>
              <a:gd name="T9" fmla="*/ 3 h 36"/>
              <a:gd name="T10" fmla="*/ 86 w 90"/>
              <a:gd name="T11" fmla="*/ 8 h 36"/>
              <a:gd name="T12" fmla="*/ 6 w 90"/>
              <a:gd name="T13" fmla="*/ 36 h 36"/>
              <a:gd name="T14" fmla="*/ 5 w 90"/>
              <a:gd name="T15" fmla="*/ 3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0" h="36">
                <a:moveTo>
                  <a:pt x="5" y="36"/>
                </a:moveTo>
                <a:cubicBezTo>
                  <a:pt x="3" y="36"/>
                  <a:pt x="2" y="35"/>
                  <a:pt x="1" y="33"/>
                </a:cubicBezTo>
                <a:cubicBezTo>
                  <a:pt x="0" y="31"/>
                  <a:pt x="2" y="29"/>
                  <a:pt x="4" y="28"/>
                </a:cubicBezTo>
                <a:cubicBezTo>
                  <a:pt x="84" y="0"/>
                  <a:pt x="84" y="0"/>
                  <a:pt x="84" y="0"/>
                </a:cubicBezTo>
                <a:cubicBezTo>
                  <a:pt x="86" y="0"/>
                  <a:pt x="88" y="1"/>
                  <a:pt x="89" y="3"/>
                </a:cubicBezTo>
                <a:cubicBezTo>
                  <a:pt x="90" y="5"/>
                  <a:pt x="88" y="7"/>
                  <a:pt x="86" y="8"/>
                </a:cubicBezTo>
                <a:cubicBezTo>
                  <a:pt x="6" y="36"/>
                  <a:pt x="6" y="36"/>
                  <a:pt x="6" y="36"/>
                </a:cubicBezTo>
                <a:cubicBezTo>
                  <a:pt x="6" y="36"/>
                  <a:pt x="5" y="36"/>
                  <a:pt x="5" y="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08" name="Freeform 1136"/>
          <p:cNvSpPr>
            <a:spLocks/>
          </p:cNvSpPr>
          <p:nvPr/>
        </p:nvSpPr>
        <p:spPr bwMode="auto">
          <a:xfrm>
            <a:off x="5230230" y="3051751"/>
            <a:ext cx="154203" cy="61682"/>
          </a:xfrm>
          <a:custGeom>
            <a:avLst/>
            <a:gdLst>
              <a:gd name="T0" fmla="*/ 5 w 90"/>
              <a:gd name="T1" fmla="*/ 36 h 36"/>
              <a:gd name="T2" fmla="*/ 1 w 90"/>
              <a:gd name="T3" fmla="*/ 33 h 36"/>
              <a:gd name="T4" fmla="*/ 4 w 90"/>
              <a:gd name="T5" fmla="*/ 28 h 36"/>
              <a:gd name="T6" fmla="*/ 84 w 90"/>
              <a:gd name="T7" fmla="*/ 0 h 36"/>
              <a:gd name="T8" fmla="*/ 89 w 90"/>
              <a:gd name="T9" fmla="*/ 3 h 36"/>
              <a:gd name="T10" fmla="*/ 86 w 90"/>
              <a:gd name="T11" fmla="*/ 8 h 36"/>
              <a:gd name="T12" fmla="*/ 6 w 90"/>
              <a:gd name="T13" fmla="*/ 36 h 36"/>
              <a:gd name="T14" fmla="*/ 5 w 90"/>
              <a:gd name="T15" fmla="*/ 36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0" h="36">
                <a:moveTo>
                  <a:pt x="5" y="36"/>
                </a:moveTo>
                <a:cubicBezTo>
                  <a:pt x="3" y="36"/>
                  <a:pt x="2" y="35"/>
                  <a:pt x="1" y="33"/>
                </a:cubicBezTo>
                <a:cubicBezTo>
                  <a:pt x="0" y="31"/>
                  <a:pt x="2" y="29"/>
                  <a:pt x="4" y="28"/>
                </a:cubicBezTo>
                <a:cubicBezTo>
                  <a:pt x="84" y="0"/>
                  <a:pt x="84" y="0"/>
                  <a:pt x="84" y="0"/>
                </a:cubicBezTo>
                <a:cubicBezTo>
                  <a:pt x="86" y="0"/>
                  <a:pt x="88" y="1"/>
                  <a:pt x="89" y="3"/>
                </a:cubicBezTo>
                <a:cubicBezTo>
                  <a:pt x="90" y="5"/>
                  <a:pt x="88" y="7"/>
                  <a:pt x="86" y="8"/>
                </a:cubicBezTo>
                <a:cubicBezTo>
                  <a:pt x="6" y="36"/>
                  <a:pt x="6" y="36"/>
                  <a:pt x="6" y="36"/>
                </a:cubicBezTo>
                <a:cubicBezTo>
                  <a:pt x="6" y="36"/>
                  <a:pt x="5" y="36"/>
                  <a:pt x="5" y="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09" name="Freeform 1141"/>
          <p:cNvSpPr>
            <a:spLocks/>
          </p:cNvSpPr>
          <p:nvPr/>
        </p:nvSpPr>
        <p:spPr bwMode="auto">
          <a:xfrm>
            <a:off x="5231943" y="2749342"/>
            <a:ext cx="13706" cy="364090"/>
          </a:xfrm>
          <a:custGeom>
            <a:avLst/>
            <a:gdLst>
              <a:gd name="T0" fmla="*/ 4 w 8"/>
              <a:gd name="T1" fmla="*/ 212 h 212"/>
              <a:gd name="T2" fmla="*/ 0 w 8"/>
              <a:gd name="T3" fmla="*/ 208 h 212"/>
              <a:gd name="T4" fmla="*/ 0 w 8"/>
              <a:gd name="T5" fmla="*/ 4 h 212"/>
              <a:gd name="T6" fmla="*/ 4 w 8"/>
              <a:gd name="T7" fmla="*/ 0 h 212"/>
              <a:gd name="T8" fmla="*/ 8 w 8"/>
              <a:gd name="T9" fmla="*/ 4 h 212"/>
              <a:gd name="T10" fmla="*/ 8 w 8"/>
              <a:gd name="T11" fmla="*/ 208 h 212"/>
              <a:gd name="T12" fmla="*/ 4 w 8"/>
              <a:gd name="T13" fmla="*/ 212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212">
                <a:moveTo>
                  <a:pt x="4" y="212"/>
                </a:moveTo>
                <a:cubicBezTo>
                  <a:pt x="2" y="212"/>
                  <a:pt x="0" y="210"/>
                  <a:pt x="0" y="208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6" y="0"/>
                  <a:pt x="8" y="2"/>
                  <a:pt x="8" y="4"/>
                </a:cubicBezTo>
                <a:cubicBezTo>
                  <a:pt x="8" y="208"/>
                  <a:pt x="8" y="208"/>
                  <a:pt x="8" y="208"/>
                </a:cubicBezTo>
                <a:cubicBezTo>
                  <a:pt x="8" y="210"/>
                  <a:pt x="6" y="212"/>
                  <a:pt x="4" y="2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10" name="Freeform 1142"/>
          <p:cNvSpPr>
            <a:spLocks/>
          </p:cNvSpPr>
          <p:nvPr/>
        </p:nvSpPr>
        <p:spPr bwMode="auto">
          <a:xfrm>
            <a:off x="5369012" y="2701367"/>
            <a:ext cx="13706" cy="364090"/>
          </a:xfrm>
          <a:custGeom>
            <a:avLst/>
            <a:gdLst>
              <a:gd name="T0" fmla="*/ 4 w 8"/>
              <a:gd name="T1" fmla="*/ 212 h 212"/>
              <a:gd name="T2" fmla="*/ 0 w 8"/>
              <a:gd name="T3" fmla="*/ 208 h 212"/>
              <a:gd name="T4" fmla="*/ 0 w 8"/>
              <a:gd name="T5" fmla="*/ 4 h 212"/>
              <a:gd name="T6" fmla="*/ 4 w 8"/>
              <a:gd name="T7" fmla="*/ 0 h 212"/>
              <a:gd name="T8" fmla="*/ 8 w 8"/>
              <a:gd name="T9" fmla="*/ 4 h 212"/>
              <a:gd name="T10" fmla="*/ 8 w 8"/>
              <a:gd name="T11" fmla="*/ 208 h 212"/>
              <a:gd name="T12" fmla="*/ 4 w 8"/>
              <a:gd name="T13" fmla="*/ 212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212">
                <a:moveTo>
                  <a:pt x="4" y="212"/>
                </a:moveTo>
                <a:cubicBezTo>
                  <a:pt x="2" y="212"/>
                  <a:pt x="0" y="210"/>
                  <a:pt x="0" y="208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6" y="0"/>
                  <a:pt x="8" y="2"/>
                  <a:pt x="8" y="4"/>
                </a:cubicBezTo>
                <a:cubicBezTo>
                  <a:pt x="8" y="208"/>
                  <a:pt x="8" y="208"/>
                  <a:pt x="8" y="208"/>
                </a:cubicBezTo>
                <a:cubicBezTo>
                  <a:pt x="8" y="210"/>
                  <a:pt x="6" y="212"/>
                  <a:pt x="4" y="2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grpSp>
        <p:nvGrpSpPr>
          <p:cNvPr id="811" name="Group 810"/>
          <p:cNvGrpSpPr/>
          <p:nvPr/>
        </p:nvGrpSpPr>
        <p:grpSpPr>
          <a:xfrm>
            <a:off x="3587967" y="449146"/>
            <a:ext cx="412922" cy="384651"/>
            <a:chOff x="-261003" y="-1714498"/>
            <a:chExt cx="765176" cy="712788"/>
          </a:xfrm>
          <a:solidFill>
            <a:schemeClr val="accent1"/>
          </a:solidFill>
        </p:grpSpPr>
        <p:sp>
          <p:nvSpPr>
            <p:cNvPr id="1208" name="Freeform 1143"/>
            <p:cNvSpPr>
              <a:spLocks noEditPoints="1"/>
            </p:cNvSpPr>
            <p:nvPr/>
          </p:nvSpPr>
          <p:spPr bwMode="auto">
            <a:xfrm>
              <a:off x="-261003" y="-1536698"/>
              <a:ext cx="765176" cy="165100"/>
            </a:xfrm>
            <a:custGeom>
              <a:avLst/>
              <a:gdLst>
                <a:gd name="T0" fmla="*/ 236 w 240"/>
                <a:gd name="T1" fmla="*/ 52 h 52"/>
                <a:gd name="T2" fmla="*/ 4 w 240"/>
                <a:gd name="T3" fmla="*/ 52 h 52"/>
                <a:gd name="T4" fmla="*/ 0 w 240"/>
                <a:gd name="T5" fmla="*/ 48 h 52"/>
                <a:gd name="T6" fmla="*/ 0 w 240"/>
                <a:gd name="T7" fmla="*/ 12 h 52"/>
                <a:gd name="T8" fmla="*/ 12 w 240"/>
                <a:gd name="T9" fmla="*/ 0 h 52"/>
                <a:gd name="T10" fmla="*/ 230 w 240"/>
                <a:gd name="T11" fmla="*/ 0 h 52"/>
                <a:gd name="T12" fmla="*/ 240 w 240"/>
                <a:gd name="T13" fmla="*/ 10 h 52"/>
                <a:gd name="T14" fmla="*/ 240 w 240"/>
                <a:gd name="T15" fmla="*/ 48 h 52"/>
                <a:gd name="T16" fmla="*/ 236 w 240"/>
                <a:gd name="T17" fmla="*/ 52 h 52"/>
                <a:gd name="T18" fmla="*/ 8 w 240"/>
                <a:gd name="T19" fmla="*/ 44 h 52"/>
                <a:gd name="T20" fmla="*/ 232 w 240"/>
                <a:gd name="T21" fmla="*/ 44 h 52"/>
                <a:gd name="T22" fmla="*/ 232 w 240"/>
                <a:gd name="T23" fmla="*/ 10 h 52"/>
                <a:gd name="T24" fmla="*/ 230 w 240"/>
                <a:gd name="T25" fmla="*/ 8 h 52"/>
                <a:gd name="T26" fmla="*/ 12 w 240"/>
                <a:gd name="T27" fmla="*/ 8 h 52"/>
                <a:gd name="T28" fmla="*/ 8 w 240"/>
                <a:gd name="T29" fmla="*/ 12 h 52"/>
                <a:gd name="T30" fmla="*/ 8 w 240"/>
                <a:gd name="T31" fmla="*/ 4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0" h="52">
                  <a:moveTo>
                    <a:pt x="236" y="52"/>
                  </a:moveTo>
                  <a:cubicBezTo>
                    <a:pt x="4" y="52"/>
                    <a:pt x="4" y="52"/>
                    <a:pt x="4" y="52"/>
                  </a:cubicBezTo>
                  <a:cubicBezTo>
                    <a:pt x="2" y="52"/>
                    <a:pt x="0" y="50"/>
                    <a:pt x="0" y="4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30" y="0"/>
                    <a:pt x="230" y="0"/>
                    <a:pt x="230" y="0"/>
                  </a:cubicBezTo>
                  <a:cubicBezTo>
                    <a:pt x="236" y="0"/>
                    <a:pt x="240" y="4"/>
                    <a:pt x="240" y="10"/>
                  </a:cubicBezTo>
                  <a:cubicBezTo>
                    <a:pt x="240" y="48"/>
                    <a:pt x="240" y="48"/>
                    <a:pt x="240" y="48"/>
                  </a:cubicBezTo>
                  <a:cubicBezTo>
                    <a:pt x="240" y="50"/>
                    <a:pt x="238" y="52"/>
                    <a:pt x="236" y="52"/>
                  </a:cubicBezTo>
                  <a:close/>
                  <a:moveTo>
                    <a:pt x="8" y="44"/>
                  </a:moveTo>
                  <a:cubicBezTo>
                    <a:pt x="232" y="44"/>
                    <a:pt x="232" y="44"/>
                    <a:pt x="232" y="44"/>
                  </a:cubicBezTo>
                  <a:cubicBezTo>
                    <a:pt x="232" y="10"/>
                    <a:pt x="232" y="10"/>
                    <a:pt x="232" y="10"/>
                  </a:cubicBezTo>
                  <a:cubicBezTo>
                    <a:pt x="232" y="8"/>
                    <a:pt x="232" y="8"/>
                    <a:pt x="230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0" y="8"/>
                    <a:pt x="8" y="10"/>
                    <a:pt x="8" y="12"/>
                  </a:cubicBezTo>
                  <a:lnTo>
                    <a:pt x="8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09" name="Freeform 1144"/>
            <p:cNvSpPr>
              <a:spLocks noEditPoints="1"/>
            </p:cNvSpPr>
            <p:nvPr/>
          </p:nvSpPr>
          <p:spPr bwMode="auto">
            <a:xfrm>
              <a:off x="-222903" y="-1396998"/>
              <a:ext cx="688976" cy="395288"/>
            </a:xfrm>
            <a:custGeom>
              <a:avLst/>
              <a:gdLst>
                <a:gd name="T0" fmla="*/ 12 w 216"/>
                <a:gd name="T1" fmla="*/ 124 h 124"/>
                <a:gd name="T2" fmla="*/ 12 w 216"/>
                <a:gd name="T3" fmla="*/ 124 h 124"/>
                <a:gd name="T4" fmla="*/ 0 w 216"/>
                <a:gd name="T5" fmla="*/ 112 h 124"/>
                <a:gd name="T6" fmla="*/ 0 w 216"/>
                <a:gd name="T7" fmla="*/ 4 h 124"/>
                <a:gd name="T8" fmla="*/ 4 w 216"/>
                <a:gd name="T9" fmla="*/ 0 h 124"/>
                <a:gd name="T10" fmla="*/ 212 w 216"/>
                <a:gd name="T11" fmla="*/ 0 h 124"/>
                <a:gd name="T12" fmla="*/ 216 w 216"/>
                <a:gd name="T13" fmla="*/ 4 h 124"/>
                <a:gd name="T14" fmla="*/ 216 w 216"/>
                <a:gd name="T15" fmla="*/ 112 h 124"/>
                <a:gd name="T16" fmla="*/ 205 w 216"/>
                <a:gd name="T17" fmla="*/ 124 h 124"/>
                <a:gd name="T18" fmla="*/ 12 w 216"/>
                <a:gd name="T19" fmla="*/ 124 h 124"/>
                <a:gd name="T20" fmla="*/ 8 w 216"/>
                <a:gd name="T21" fmla="*/ 8 h 124"/>
                <a:gd name="T22" fmla="*/ 8 w 216"/>
                <a:gd name="T23" fmla="*/ 112 h 124"/>
                <a:gd name="T24" fmla="*/ 12 w 216"/>
                <a:gd name="T25" fmla="*/ 116 h 124"/>
                <a:gd name="T26" fmla="*/ 205 w 216"/>
                <a:gd name="T27" fmla="*/ 116 h 124"/>
                <a:gd name="T28" fmla="*/ 208 w 216"/>
                <a:gd name="T29" fmla="*/ 112 h 124"/>
                <a:gd name="T30" fmla="*/ 208 w 216"/>
                <a:gd name="T31" fmla="*/ 8 h 124"/>
                <a:gd name="T32" fmla="*/ 8 w 216"/>
                <a:gd name="T33" fmla="*/ 8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16" h="124">
                  <a:moveTo>
                    <a:pt x="12" y="124"/>
                  </a:moveTo>
                  <a:cubicBezTo>
                    <a:pt x="12" y="124"/>
                    <a:pt x="12" y="124"/>
                    <a:pt x="12" y="124"/>
                  </a:cubicBezTo>
                  <a:cubicBezTo>
                    <a:pt x="6" y="124"/>
                    <a:pt x="0" y="118"/>
                    <a:pt x="0" y="11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12" y="0"/>
                    <a:pt x="212" y="0"/>
                    <a:pt x="212" y="0"/>
                  </a:cubicBezTo>
                  <a:cubicBezTo>
                    <a:pt x="214" y="0"/>
                    <a:pt x="216" y="2"/>
                    <a:pt x="216" y="4"/>
                  </a:cubicBezTo>
                  <a:cubicBezTo>
                    <a:pt x="216" y="112"/>
                    <a:pt x="216" y="112"/>
                    <a:pt x="216" y="112"/>
                  </a:cubicBezTo>
                  <a:cubicBezTo>
                    <a:pt x="216" y="119"/>
                    <a:pt x="211" y="124"/>
                    <a:pt x="205" y="124"/>
                  </a:cubicBezTo>
                  <a:lnTo>
                    <a:pt x="12" y="124"/>
                  </a:lnTo>
                  <a:close/>
                  <a:moveTo>
                    <a:pt x="8" y="8"/>
                  </a:moveTo>
                  <a:cubicBezTo>
                    <a:pt x="8" y="112"/>
                    <a:pt x="8" y="112"/>
                    <a:pt x="8" y="112"/>
                  </a:cubicBezTo>
                  <a:cubicBezTo>
                    <a:pt x="8" y="114"/>
                    <a:pt x="10" y="116"/>
                    <a:pt x="12" y="116"/>
                  </a:cubicBezTo>
                  <a:cubicBezTo>
                    <a:pt x="205" y="116"/>
                    <a:pt x="205" y="116"/>
                    <a:pt x="205" y="116"/>
                  </a:cubicBezTo>
                  <a:cubicBezTo>
                    <a:pt x="208" y="116"/>
                    <a:pt x="208" y="113"/>
                    <a:pt x="208" y="112"/>
                  </a:cubicBezTo>
                  <a:cubicBezTo>
                    <a:pt x="208" y="8"/>
                    <a:pt x="208" y="8"/>
                    <a:pt x="208" y="8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10" name="Freeform 1145"/>
            <p:cNvSpPr>
              <a:spLocks/>
            </p:cNvSpPr>
            <p:nvPr/>
          </p:nvSpPr>
          <p:spPr bwMode="auto">
            <a:xfrm>
              <a:off x="108885" y="-1543048"/>
              <a:ext cx="25400" cy="541338"/>
            </a:xfrm>
            <a:custGeom>
              <a:avLst/>
              <a:gdLst>
                <a:gd name="T0" fmla="*/ 4 w 8"/>
                <a:gd name="T1" fmla="*/ 170 h 170"/>
                <a:gd name="T2" fmla="*/ 0 w 8"/>
                <a:gd name="T3" fmla="*/ 166 h 170"/>
                <a:gd name="T4" fmla="*/ 0 w 8"/>
                <a:gd name="T5" fmla="*/ 4 h 170"/>
                <a:gd name="T6" fmla="*/ 4 w 8"/>
                <a:gd name="T7" fmla="*/ 0 h 170"/>
                <a:gd name="T8" fmla="*/ 8 w 8"/>
                <a:gd name="T9" fmla="*/ 4 h 170"/>
                <a:gd name="T10" fmla="*/ 8 w 8"/>
                <a:gd name="T11" fmla="*/ 166 h 170"/>
                <a:gd name="T12" fmla="*/ 4 w 8"/>
                <a:gd name="T13" fmla="*/ 17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70">
                  <a:moveTo>
                    <a:pt x="4" y="170"/>
                  </a:moveTo>
                  <a:cubicBezTo>
                    <a:pt x="2" y="170"/>
                    <a:pt x="0" y="168"/>
                    <a:pt x="0" y="16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6" y="0"/>
                    <a:pt x="8" y="1"/>
                    <a:pt x="8" y="4"/>
                  </a:cubicBezTo>
                  <a:cubicBezTo>
                    <a:pt x="8" y="166"/>
                    <a:pt x="8" y="166"/>
                    <a:pt x="8" y="166"/>
                  </a:cubicBezTo>
                  <a:cubicBezTo>
                    <a:pt x="8" y="168"/>
                    <a:pt x="6" y="170"/>
                    <a:pt x="4" y="1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11" name="Freeform 1146"/>
            <p:cNvSpPr>
              <a:spLocks/>
            </p:cNvSpPr>
            <p:nvPr/>
          </p:nvSpPr>
          <p:spPr bwMode="auto">
            <a:xfrm>
              <a:off x="112060" y="-1714498"/>
              <a:ext cx="295275" cy="203200"/>
            </a:xfrm>
            <a:custGeom>
              <a:avLst/>
              <a:gdLst>
                <a:gd name="T0" fmla="*/ 5 w 93"/>
                <a:gd name="T1" fmla="*/ 64 h 64"/>
                <a:gd name="T2" fmla="*/ 3 w 93"/>
                <a:gd name="T3" fmla="*/ 64 h 64"/>
                <a:gd name="T4" fmla="*/ 1 w 93"/>
                <a:gd name="T5" fmla="*/ 58 h 64"/>
                <a:gd name="T6" fmla="*/ 65 w 93"/>
                <a:gd name="T7" fmla="*/ 0 h 64"/>
                <a:gd name="T8" fmla="*/ 82 w 93"/>
                <a:gd name="T9" fmla="*/ 3 h 64"/>
                <a:gd name="T10" fmla="*/ 93 w 93"/>
                <a:gd name="T11" fmla="*/ 24 h 64"/>
                <a:gd name="T12" fmla="*/ 49 w 93"/>
                <a:gd name="T13" fmla="*/ 64 h 64"/>
                <a:gd name="T14" fmla="*/ 45 w 93"/>
                <a:gd name="T15" fmla="*/ 60 h 64"/>
                <a:gd name="T16" fmla="*/ 49 w 93"/>
                <a:gd name="T17" fmla="*/ 56 h 64"/>
                <a:gd name="T18" fmla="*/ 85 w 93"/>
                <a:gd name="T19" fmla="*/ 24 h 64"/>
                <a:gd name="T20" fmla="*/ 78 w 93"/>
                <a:gd name="T21" fmla="*/ 10 h 64"/>
                <a:gd name="T22" fmla="*/ 65 w 93"/>
                <a:gd name="T23" fmla="*/ 8 h 64"/>
                <a:gd name="T24" fmla="*/ 8 w 93"/>
                <a:gd name="T25" fmla="*/ 62 h 64"/>
                <a:gd name="T26" fmla="*/ 5 w 93"/>
                <a:gd name="T2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3" h="64">
                  <a:moveTo>
                    <a:pt x="5" y="64"/>
                  </a:moveTo>
                  <a:cubicBezTo>
                    <a:pt x="4" y="64"/>
                    <a:pt x="4" y="64"/>
                    <a:pt x="3" y="64"/>
                  </a:cubicBezTo>
                  <a:cubicBezTo>
                    <a:pt x="1" y="63"/>
                    <a:pt x="0" y="60"/>
                    <a:pt x="1" y="58"/>
                  </a:cubicBezTo>
                  <a:cubicBezTo>
                    <a:pt x="28" y="4"/>
                    <a:pt x="57" y="0"/>
                    <a:pt x="65" y="0"/>
                  </a:cubicBezTo>
                  <a:cubicBezTo>
                    <a:pt x="69" y="0"/>
                    <a:pt x="76" y="0"/>
                    <a:pt x="82" y="3"/>
                  </a:cubicBezTo>
                  <a:cubicBezTo>
                    <a:pt x="87" y="5"/>
                    <a:pt x="93" y="11"/>
                    <a:pt x="93" y="24"/>
                  </a:cubicBezTo>
                  <a:cubicBezTo>
                    <a:pt x="93" y="49"/>
                    <a:pt x="67" y="64"/>
                    <a:pt x="49" y="64"/>
                  </a:cubicBezTo>
                  <a:cubicBezTo>
                    <a:pt x="47" y="64"/>
                    <a:pt x="45" y="62"/>
                    <a:pt x="45" y="60"/>
                  </a:cubicBezTo>
                  <a:cubicBezTo>
                    <a:pt x="45" y="58"/>
                    <a:pt x="47" y="56"/>
                    <a:pt x="49" y="56"/>
                  </a:cubicBezTo>
                  <a:cubicBezTo>
                    <a:pt x="61" y="56"/>
                    <a:pt x="85" y="45"/>
                    <a:pt x="85" y="24"/>
                  </a:cubicBezTo>
                  <a:cubicBezTo>
                    <a:pt x="85" y="17"/>
                    <a:pt x="83" y="12"/>
                    <a:pt x="78" y="10"/>
                  </a:cubicBezTo>
                  <a:cubicBezTo>
                    <a:pt x="74" y="8"/>
                    <a:pt x="69" y="8"/>
                    <a:pt x="65" y="8"/>
                  </a:cubicBezTo>
                  <a:cubicBezTo>
                    <a:pt x="60" y="8"/>
                    <a:pt x="34" y="11"/>
                    <a:pt x="8" y="62"/>
                  </a:cubicBezTo>
                  <a:cubicBezTo>
                    <a:pt x="8" y="63"/>
                    <a:pt x="6" y="64"/>
                    <a:pt x="5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12" name="Freeform 1147"/>
            <p:cNvSpPr>
              <a:spLocks/>
            </p:cNvSpPr>
            <p:nvPr/>
          </p:nvSpPr>
          <p:spPr bwMode="auto">
            <a:xfrm>
              <a:off x="-153053" y="-1714498"/>
              <a:ext cx="293688" cy="203200"/>
            </a:xfrm>
            <a:custGeom>
              <a:avLst/>
              <a:gdLst>
                <a:gd name="T0" fmla="*/ 88 w 92"/>
                <a:gd name="T1" fmla="*/ 64 h 64"/>
                <a:gd name="T2" fmla="*/ 84 w 92"/>
                <a:gd name="T3" fmla="*/ 62 h 64"/>
                <a:gd name="T4" fmla="*/ 28 w 92"/>
                <a:gd name="T5" fmla="*/ 8 h 64"/>
                <a:gd name="T6" fmla="*/ 15 w 92"/>
                <a:gd name="T7" fmla="*/ 10 h 64"/>
                <a:gd name="T8" fmla="*/ 8 w 92"/>
                <a:gd name="T9" fmla="*/ 24 h 64"/>
                <a:gd name="T10" fmla="*/ 44 w 92"/>
                <a:gd name="T11" fmla="*/ 56 h 64"/>
                <a:gd name="T12" fmla="*/ 48 w 92"/>
                <a:gd name="T13" fmla="*/ 60 h 64"/>
                <a:gd name="T14" fmla="*/ 44 w 92"/>
                <a:gd name="T15" fmla="*/ 64 h 64"/>
                <a:gd name="T16" fmla="*/ 0 w 92"/>
                <a:gd name="T17" fmla="*/ 24 h 64"/>
                <a:gd name="T18" fmla="*/ 11 w 92"/>
                <a:gd name="T19" fmla="*/ 3 h 64"/>
                <a:gd name="T20" fmla="*/ 28 w 92"/>
                <a:gd name="T21" fmla="*/ 0 h 64"/>
                <a:gd name="T22" fmla="*/ 91 w 92"/>
                <a:gd name="T23" fmla="*/ 58 h 64"/>
                <a:gd name="T24" fmla="*/ 90 w 92"/>
                <a:gd name="T25" fmla="*/ 64 h 64"/>
                <a:gd name="T26" fmla="*/ 88 w 92"/>
                <a:gd name="T2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64">
                  <a:moveTo>
                    <a:pt x="88" y="64"/>
                  </a:moveTo>
                  <a:cubicBezTo>
                    <a:pt x="86" y="64"/>
                    <a:pt x="85" y="63"/>
                    <a:pt x="84" y="62"/>
                  </a:cubicBezTo>
                  <a:cubicBezTo>
                    <a:pt x="59" y="11"/>
                    <a:pt x="33" y="8"/>
                    <a:pt x="28" y="8"/>
                  </a:cubicBezTo>
                  <a:cubicBezTo>
                    <a:pt x="24" y="8"/>
                    <a:pt x="19" y="8"/>
                    <a:pt x="15" y="10"/>
                  </a:cubicBezTo>
                  <a:cubicBezTo>
                    <a:pt x="10" y="12"/>
                    <a:pt x="8" y="17"/>
                    <a:pt x="8" y="24"/>
                  </a:cubicBezTo>
                  <a:cubicBezTo>
                    <a:pt x="8" y="45"/>
                    <a:pt x="31" y="56"/>
                    <a:pt x="44" y="56"/>
                  </a:cubicBezTo>
                  <a:cubicBezTo>
                    <a:pt x="46" y="56"/>
                    <a:pt x="48" y="58"/>
                    <a:pt x="48" y="60"/>
                  </a:cubicBezTo>
                  <a:cubicBezTo>
                    <a:pt x="48" y="62"/>
                    <a:pt x="46" y="64"/>
                    <a:pt x="44" y="64"/>
                  </a:cubicBezTo>
                  <a:cubicBezTo>
                    <a:pt x="25" y="64"/>
                    <a:pt x="0" y="49"/>
                    <a:pt x="0" y="24"/>
                  </a:cubicBezTo>
                  <a:cubicBezTo>
                    <a:pt x="0" y="11"/>
                    <a:pt x="6" y="5"/>
                    <a:pt x="11" y="3"/>
                  </a:cubicBezTo>
                  <a:cubicBezTo>
                    <a:pt x="17" y="0"/>
                    <a:pt x="23" y="0"/>
                    <a:pt x="28" y="0"/>
                  </a:cubicBezTo>
                  <a:cubicBezTo>
                    <a:pt x="36" y="0"/>
                    <a:pt x="64" y="4"/>
                    <a:pt x="91" y="58"/>
                  </a:cubicBezTo>
                  <a:cubicBezTo>
                    <a:pt x="92" y="60"/>
                    <a:pt x="92" y="63"/>
                    <a:pt x="90" y="64"/>
                  </a:cubicBezTo>
                  <a:cubicBezTo>
                    <a:pt x="89" y="64"/>
                    <a:pt x="88" y="64"/>
                    <a:pt x="88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12" name="Group 811"/>
          <p:cNvGrpSpPr/>
          <p:nvPr/>
        </p:nvGrpSpPr>
        <p:grpSpPr>
          <a:xfrm>
            <a:off x="4340992" y="435439"/>
            <a:ext cx="416349" cy="412065"/>
            <a:chOff x="1134411" y="-1739898"/>
            <a:chExt cx="771526" cy="763588"/>
          </a:xfrm>
          <a:solidFill>
            <a:schemeClr val="accent1"/>
          </a:solidFill>
        </p:grpSpPr>
        <p:sp>
          <p:nvSpPr>
            <p:cNvPr id="1206" name="Freeform 1148"/>
            <p:cNvSpPr>
              <a:spLocks/>
            </p:cNvSpPr>
            <p:nvPr/>
          </p:nvSpPr>
          <p:spPr bwMode="auto">
            <a:xfrm>
              <a:off x="1624949" y="-1739898"/>
              <a:ext cx="280988" cy="279400"/>
            </a:xfrm>
            <a:custGeom>
              <a:avLst/>
              <a:gdLst>
                <a:gd name="T0" fmla="*/ 44 w 88"/>
                <a:gd name="T1" fmla="*/ 88 h 88"/>
                <a:gd name="T2" fmla="*/ 40 w 88"/>
                <a:gd name="T3" fmla="*/ 84 h 88"/>
                <a:gd name="T4" fmla="*/ 44 w 88"/>
                <a:gd name="T5" fmla="*/ 80 h 88"/>
                <a:gd name="T6" fmla="*/ 80 w 88"/>
                <a:gd name="T7" fmla="*/ 44 h 88"/>
                <a:gd name="T8" fmla="*/ 44 w 88"/>
                <a:gd name="T9" fmla="*/ 8 h 88"/>
                <a:gd name="T10" fmla="*/ 8 w 88"/>
                <a:gd name="T11" fmla="*/ 44 h 88"/>
                <a:gd name="T12" fmla="*/ 4 w 88"/>
                <a:gd name="T13" fmla="*/ 48 h 88"/>
                <a:gd name="T14" fmla="*/ 0 w 88"/>
                <a:gd name="T15" fmla="*/ 44 h 88"/>
                <a:gd name="T16" fmla="*/ 44 w 88"/>
                <a:gd name="T17" fmla="*/ 0 h 88"/>
                <a:gd name="T18" fmla="*/ 88 w 88"/>
                <a:gd name="T19" fmla="*/ 44 h 88"/>
                <a:gd name="T20" fmla="*/ 44 w 88"/>
                <a:gd name="T21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8" h="88">
                  <a:moveTo>
                    <a:pt x="44" y="88"/>
                  </a:moveTo>
                  <a:cubicBezTo>
                    <a:pt x="42" y="88"/>
                    <a:pt x="40" y="86"/>
                    <a:pt x="40" y="84"/>
                  </a:cubicBezTo>
                  <a:cubicBezTo>
                    <a:pt x="40" y="81"/>
                    <a:pt x="42" y="80"/>
                    <a:pt x="44" y="80"/>
                  </a:cubicBezTo>
                  <a:cubicBezTo>
                    <a:pt x="64" y="80"/>
                    <a:pt x="80" y="63"/>
                    <a:pt x="80" y="44"/>
                  </a:cubicBezTo>
                  <a:cubicBezTo>
                    <a:pt x="80" y="24"/>
                    <a:pt x="64" y="8"/>
                    <a:pt x="44" y="8"/>
                  </a:cubicBezTo>
                  <a:cubicBezTo>
                    <a:pt x="25" y="8"/>
                    <a:pt x="8" y="24"/>
                    <a:pt x="8" y="44"/>
                  </a:cubicBezTo>
                  <a:cubicBezTo>
                    <a:pt x="8" y="46"/>
                    <a:pt x="7" y="48"/>
                    <a:pt x="4" y="48"/>
                  </a:cubicBezTo>
                  <a:cubicBezTo>
                    <a:pt x="2" y="48"/>
                    <a:pt x="0" y="46"/>
                    <a:pt x="0" y="44"/>
                  </a:cubicBezTo>
                  <a:cubicBezTo>
                    <a:pt x="0" y="20"/>
                    <a:pt x="20" y="0"/>
                    <a:pt x="44" y="0"/>
                  </a:cubicBezTo>
                  <a:cubicBezTo>
                    <a:pt x="68" y="0"/>
                    <a:pt x="88" y="20"/>
                    <a:pt x="88" y="44"/>
                  </a:cubicBezTo>
                  <a:cubicBezTo>
                    <a:pt x="88" y="68"/>
                    <a:pt x="68" y="88"/>
                    <a:pt x="4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07" name="Freeform 1149"/>
            <p:cNvSpPr>
              <a:spLocks/>
            </p:cNvSpPr>
            <p:nvPr/>
          </p:nvSpPr>
          <p:spPr bwMode="auto">
            <a:xfrm>
              <a:off x="1134411" y="-1727198"/>
              <a:ext cx="765176" cy="750888"/>
            </a:xfrm>
            <a:custGeom>
              <a:avLst/>
              <a:gdLst>
                <a:gd name="T0" fmla="*/ 119 w 240"/>
                <a:gd name="T1" fmla="*/ 236 h 236"/>
                <a:gd name="T2" fmla="*/ 105 w 240"/>
                <a:gd name="T3" fmla="*/ 230 h 236"/>
                <a:gd name="T4" fmla="*/ 8 w 240"/>
                <a:gd name="T5" fmla="*/ 133 h 236"/>
                <a:gd name="T6" fmla="*/ 8 w 240"/>
                <a:gd name="T7" fmla="*/ 105 h 236"/>
                <a:gd name="T8" fmla="*/ 25 w 240"/>
                <a:gd name="T9" fmla="*/ 89 h 236"/>
                <a:gd name="T10" fmla="*/ 38 w 240"/>
                <a:gd name="T11" fmla="*/ 84 h 236"/>
                <a:gd name="T12" fmla="*/ 49 w 240"/>
                <a:gd name="T13" fmla="*/ 93 h 236"/>
                <a:gd name="T14" fmla="*/ 79 w 240"/>
                <a:gd name="T15" fmla="*/ 116 h 236"/>
                <a:gd name="T16" fmla="*/ 114 w 240"/>
                <a:gd name="T17" fmla="*/ 79 h 236"/>
                <a:gd name="T18" fmla="*/ 92 w 240"/>
                <a:gd name="T19" fmla="*/ 50 h 236"/>
                <a:gd name="T20" fmla="*/ 82 w 240"/>
                <a:gd name="T21" fmla="*/ 39 h 236"/>
                <a:gd name="T22" fmla="*/ 87 w 240"/>
                <a:gd name="T23" fmla="*/ 26 h 236"/>
                <a:gd name="T24" fmla="*/ 104 w 240"/>
                <a:gd name="T25" fmla="*/ 6 h 236"/>
                <a:gd name="T26" fmla="*/ 119 w 240"/>
                <a:gd name="T27" fmla="*/ 0 h 236"/>
                <a:gd name="T28" fmla="*/ 119 w 240"/>
                <a:gd name="T29" fmla="*/ 0 h 236"/>
                <a:gd name="T30" fmla="*/ 133 w 240"/>
                <a:gd name="T31" fmla="*/ 6 h 236"/>
                <a:gd name="T32" fmla="*/ 161 w 240"/>
                <a:gd name="T33" fmla="*/ 37 h 236"/>
                <a:gd name="T34" fmla="*/ 161 w 240"/>
                <a:gd name="T35" fmla="*/ 43 h 236"/>
                <a:gd name="T36" fmla="*/ 156 w 240"/>
                <a:gd name="T37" fmla="*/ 42 h 236"/>
                <a:gd name="T38" fmla="*/ 127 w 240"/>
                <a:gd name="T39" fmla="*/ 11 h 236"/>
                <a:gd name="T40" fmla="*/ 119 w 240"/>
                <a:gd name="T41" fmla="*/ 8 h 236"/>
                <a:gd name="T42" fmla="*/ 119 w 240"/>
                <a:gd name="T43" fmla="*/ 8 h 236"/>
                <a:gd name="T44" fmla="*/ 110 w 240"/>
                <a:gd name="T45" fmla="*/ 11 h 236"/>
                <a:gd name="T46" fmla="*/ 93 w 240"/>
                <a:gd name="T47" fmla="*/ 31 h 236"/>
                <a:gd name="T48" fmla="*/ 90 w 240"/>
                <a:gd name="T49" fmla="*/ 38 h 236"/>
                <a:gd name="T50" fmla="*/ 95 w 240"/>
                <a:gd name="T51" fmla="*/ 43 h 236"/>
                <a:gd name="T52" fmla="*/ 122 w 240"/>
                <a:gd name="T53" fmla="*/ 79 h 236"/>
                <a:gd name="T54" fmla="*/ 79 w 240"/>
                <a:gd name="T55" fmla="*/ 124 h 236"/>
                <a:gd name="T56" fmla="*/ 42 w 240"/>
                <a:gd name="T57" fmla="*/ 97 h 236"/>
                <a:gd name="T58" fmla="*/ 37 w 240"/>
                <a:gd name="T59" fmla="*/ 92 h 236"/>
                <a:gd name="T60" fmla="*/ 31 w 240"/>
                <a:gd name="T61" fmla="*/ 95 h 236"/>
                <a:gd name="T62" fmla="*/ 13 w 240"/>
                <a:gd name="T63" fmla="*/ 111 h 236"/>
                <a:gd name="T64" fmla="*/ 13 w 240"/>
                <a:gd name="T65" fmla="*/ 128 h 236"/>
                <a:gd name="T66" fmla="*/ 110 w 240"/>
                <a:gd name="T67" fmla="*/ 225 h 236"/>
                <a:gd name="T68" fmla="*/ 127 w 240"/>
                <a:gd name="T69" fmla="*/ 225 h 236"/>
                <a:gd name="T70" fmla="*/ 227 w 240"/>
                <a:gd name="T71" fmla="*/ 128 h 236"/>
                <a:gd name="T72" fmla="*/ 227 w 240"/>
                <a:gd name="T73" fmla="*/ 111 h 236"/>
                <a:gd name="T74" fmla="*/ 196 w 240"/>
                <a:gd name="T75" fmla="*/ 82 h 236"/>
                <a:gd name="T76" fmla="*/ 195 w 240"/>
                <a:gd name="T77" fmla="*/ 77 h 236"/>
                <a:gd name="T78" fmla="*/ 201 w 240"/>
                <a:gd name="T79" fmla="*/ 77 h 236"/>
                <a:gd name="T80" fmla="*/ 232 w 240"/>
                <a:gd name="T81" fmla="*/ 105 h 236"/>
                <a:gd name="T82" fmla="*/ 232 w 240"/>
                <a:gd name="T83" fmla="*/ 133 h 236"/>
                <a:gd name="T84" fmla="*/ 133 w 240"/>
                <a:gd name="T85" fmla="*/ 230 h 236"/>
                <a:gd name="T86" fmla="*/ 119 w 240"/>
                <a:gd name="T8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40" h="236">
                  <a:moveTo>
                    <a:pt x="119" y="236"/>
                  </a:moveTo>
                  <a:cubicBezTo>
                    <a:pt x="114" y="236"/>
                    <a:pt x="109" y="234"/>
                    <a:pt x="105" y="230"/>
                  </a:cubicBezTo>
                  <a:cubicBezTo>
                    <a:pt x="8" y="133"/>
                    <a:pt x="8" y="133"/>
                    <a:pt x="8" y="133"/>
                  </a:cubicBezTo>
                  <a:cubicBezTo>
                    <a:pt x="0" y="126"/>
                    <a:pt x="0" y="113"/>
                    <a:pt x="8" y="105"/>
                  </a:cubicBezTo>
                  <a:cubicBezTo>
                    <a:pt x="25" y="89"/>
                    <a:pt x="25" y="89"/>
                    <a:pt x="25" y="89"/>
                  </a:cubicBezTo>
                  <a:cubicBezTo>
                    <a:pt x="29" y="85"/>
                    <a:pt x="34" y="83"/>
                    <a:pt x="38" y="84"/>
                  </a:cubicBezTo>
                  <a:cubicBezTo>
                    <a:pt x="43" y="85"/>
                    <a:pt x="47" y="88"/>
                    <a:pt x="49" y="93"/>
                  </a:cubicBezTo>
                  <a:cubicBezTo>
                    <a:pt x="49" y="94"/>
                    <a:pt x="60" y="116"/>
                    <a:pt x="79" y="116"/>
                  </a:cubicBezTo>
                  <a:cubicBezTo>
                    <a:pt x="98" y="116"/>
                    <a:pt x="114" y="99"/>
                    <a:pt x="114" y="79"/>
                  </a:cubicBezTo>
                  <a:cubicBezTo>
                    <a:pt x="114" y="60"/>
                    <a:pt x="92" y="50"/>
                    <a:pt x="92" y="50"/>
                  </a:cubicBezTo>
                  <a:cubicBezTo>
                    <a:pt x="86" y="48"/>
                    <a:pt x="83" y="44"/>
                    <a:pt x="82" y="39"/>
                  </a:cubicBezTo>
                  <a:cubicBezTo>
                    <a:pt x="81" y="34"/>
                    <a:pt x="83" y="30"/>
                    <a:pt x="87" y="26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8" y="2"/>
                    <a:pt x="113" y="0"/>
                    <a:pt x="119" y="0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24" y="0"/>
                    <a:pt x="129" y="2"/>
                    <a:pt x="133" y="6"/>
                  </a:cubicBezTo>
                  <a:cubicBezTo>
                    <a:pt x="161" y="37"/>
                    <a:pt x="161" y="37"/>
                    <a:pt x="161" y="37"/>
                  </a:cubicBezTo>
                  <a:cubicBezTo>
                    <a:pt x="163" y="39"/>
                    <a:pt x="163" y="41"/>
                    <a:pt x="161" y="43"/>
                  </a:cubicBezTo>
                  <a:cubicBezTo>
                    <a:pt x="160" y="44"/>
                    <a:pt x="157" y="44"/>
                    <a:pt x="156" y="42"/>
                  </a:cubicBezTo>
                  <a:cubicBezTo>
                    <a:pt x="127" y="11"/>
                    <a:pt x="127" y="11"/>
                    <a:pt x="127" y="11"/>
                  </a:cubicBezTo>
                  <a:cubicBezTo>
                    <a:pt x="125" y="9"/>
                    <a:pt x="122" y="8"/>
                    <a:pt x="119" y="8"/>
                  </a:cubicBezTo>
                  <a:cubicBezTo>
                    <a:pt x="119" y="8"/>
                    <a:pt x="119" y="8"/>
                    <a:pt x="119" y="8"/>
                  </a:cubicBezTo>
                  <a:cubicBezTo>
                    <a:pt x="116" y="8"/>
                    <a:pt x="113" y="9"/>
                    <a:pt x="110" y="1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0" y="36"/>
                    <a:pt x="90" y="38"/>
                  </a:cubicBezTo>
                  <a:cubicBezTo>
                    <a:pt x="90" y="40"/>
                    <a:pt x="92" y="41"/>
                    <a:pt x="95" y="43"/>
                  </a:cubicBezTo>
                  <a:cubicBezTo>
                    <a:pt x="96" y="43"/>
                    <a:pt x="122" y="55"/>
                    <a:pt x="122" y="79"/>
                  </a:cubicBezTo>
                  <a:cubicBezTo>
                    <a:pt x="122" y="104"/>
                    <a:pt x="103" y="124"/>
                    <a:pt x="79" y="124"/>
                  </a:cubicBezTo>
                  <a:cubicBezTo>
                    <a:pt x="55" y="124"/>
                    <a:pt x="43" y="98"/>
                    <a:pt x="42" y="97"/>
                  </a:cubicBezTo>
                  <a:cubicBezTo>
                    <a:pt x="41" y="94"/>
                    <a:pt x="39" y="92"/>
                    <a:pt x="37" y="92"/>
                  </a:cubicBezTo>
                  <a:cubicBezTo>
                    <a:pt x="35" y="92"/>
                    <a:pt x="33" y="93"/>
                    <a:pt x="31" y="95"/>
                  </a:cubicBezTo>
                  <a:cubicBezTo>
                    <a:pt x="13" y="111"/>
                    <a:pt x="13" y="111"/>
                    <a:pt x="13" y="111"/>
                  </a:cubicBezTo>
                  <a:cubicBezTo>
                    <a:pt x="9" y="116"/>
                    <a:pt x="9" y="123"/>
                    <a:pt x="13" y="128"/>
                  </a:cubicBezTo>
                  <a:cubicBezTo>
                    <a:pt x="110" y="225"/>
                    <a:pt x="110" y="225"/>
                    <a:pt x="110" y="225"/>
                  </a:cubicBezTo>
                  <a:cubicBezTo>
                    <a:pt x="115" y="229"/>
                    <a:pt x="122" y="229"/>
                    <a:pt x="127" y="225"/>
                  </a:cubicBezTo>
                  <a:cubicBezTo>
                    <a:pt x="227" y="128"/>
                    <a:pt x="227" y="128"/>
                    <a:pt x="227" y="128"/>
                  </a:cubicBezTo>
                  <a:cubicBezTo>
                    <a:pt x="231" y="123"/>
                    <a:pt x="231" y="116"/>
                    <a:pt x="227" y="111"/>
                  </a:cubicBezTo>
                  <a:cubicBezTo>
                    <a:pt x="196" y="82"/>
                    <a:pt x="196" y="82"/>
                    <a:pt x="196" y="82"/>
                  </a:cubicBezTo>
                  <a:cubicBezTo>
                    <a:pt x="194" y="81"/>
                    <a:pt x="194" y="78"/>
                    <a:pt x="195" y="77"/>
                  </a:cubicBezTo>
                  <a:cubicBezTo>
                    <a:pt x="197" y="75"/>
                    <a:pt x="199" y="75"/>
                    <a:pt x="201" y="77"/>
                  </a:cubicBezTo>
                  <a:cubicBezTo>
                    <a:pt x="232" y="105"/>
                    <a:pt x="232" y="105"/>
                    <a:pt x="232" y="105"/>
                  </a:cubicBezTo>
                  <a:cubicBezTo>
                    <a:pt x="240" y="113"/>
                    <a:pt x="240" y="126"/>
                    <a:pt x="232" y="133"/>
                  </a:cubicBezTo>
                  <a:cubicBezTo>
                    <a:pt x="133" y="230"/>
                    <a:pt x="133" y="230"/>
                    <a:pt x="133" y="230"/>
                  </a:cubicBezTo>
                  <a:cubicBezTo>
                    <a:pt x="129" y="234"/>
                    <a:pt x="124" y="236"/>
                    <a:pt x="119" y="2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13" name="Group 812"/>
          <p:cNvGrpSpPr/>
          <p:nvPr/>
        </p:nvGrpSpPr>
        <p:grpSpPr>
          <a:xfrm>
            <a:off x="5100870" y="3456106"/>
            <a:ext cx="412922" cy="412065"/>
            <a:chOff x="2542525" y="3857630"/>
            <a:chExt cx="765176" cy="763588"/>
          </a:xfrm>
          <a:solidFill>
            <a:schemeClr val="accent1"/>
          </a:solidFill>
        </p:grpSpPr>
        <p:sp>
          <p:nvSpPr>
            <p:cNvPr id="1199" name="Freeform 1150"/>
            <p:cNvSpPr>
              <a:spLocks noEditPoints="1"/>
            </p:cNvSpPr>
            <p:nvPr/>
          </p:nvSpPr>
          <p:spPr bwMode="auto">
            <a:xfrm>
              <a:off x="2542525" y="3857630"/>
              <a:ext cx="765176" cy="763588"/>
            </a:xfrm>
            <a:custGeom>
              <a:avLst/>
              <a:gdLst>
                <a:gd name="T0" fmla="*/ 120 w 240"/>
                <a:gd name="T1" fmla="*/ 240 h 240"/>
                <a:gd name="T2" fmla="*/ 0 w 240"/>
                <a:gd name="T3" fmla="*/ 120 h 240"/>
                <a:gd name="T4" fmla="*/ 120 w 240"/>
                <a:gd name="T5" fmla="*/ 0 h 240"/>
                <a:gd name="T6" fmla="*/ 240 w 240"/>
                <a:gd name="T7" fmla="*/ 120 h 240"/>
                <a:gd name="T8" fmla="*/ 120 w 240"/>
                <a:gd name="T9" fmla="*/ 240 h 240"/>
                <a:gd name="T10" fmla="*/ 120 w 240"/>
                <a:gd name="T11" fmla="*/ 8 h 240"/>
                <a:gd name="T12" fmla="*/ 8 w 240"/>
                <a:gd name="T13" fmla="*/ 120 h 240"/>
                <a:gd name="T14" fmla="*/ 120 w 240"/>
                <a:gd name="T15" fmla="*/ 232 h 240"/>
                <a:gd name="T16" fmla="*/ 232 w 240"/>
                <a:gd name="T17" fmla="*/ 120 h 240"/>
                <a:gd name="T18" fmla="*/ 120 w 240"/>
                <a:gd name="T19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0" h="240">
                  <a:moveTo>
                    <a:pt x="120" y="240"/>
                  </a:moveTo>
                  <a:cubicBezTo>
                    <a:pt x="54" y="240"/>
                    <a:pt x="0" y="186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186" y="0"/>
                    <a:pt x="240" y="54"/>
                    <a:pt x="240" y="120"/>
                  </a:cubicBezTo>
                  <a:cubicBezTo>
                    <a:pt x="240" y="186"/>
                    <a:pt x="186" y="240"/>
                    <a:pt x="120" y="240"/>
                  </a:cubicBezTo>
                  <a:close/>
                  <a:moveTo>
                    <a:pt x="120" y="8"/>
                  </a:moveTo>
                  <a:cubicBezTo>
                    <a:pt x="58" y="8"/>
                    <a:pt x="8" y="58"/>
                    <a:pt x="8" y="120"/>
                  </a:cubicBezTo>
                  <a:cubicBezTo>
                    <a:pt x="8" y="182"/>
                    <a:pt x="58" y="232"/>
                    <a:pt x="120" y="232"/>
                  </a:cubicBezTo>
                  <a:cubicBezTo>
                    <a:pt x="182" y="232"/>
                    <a:pt x="232" y="182"/>
                    <a:pt x="232" y="120"/>
                  </a:cubicBezTo>
                  <a:cubicBezTo>
                    <a:pt x="232" y="58"/>
                    <a:pt x="182" y="8"/>
                    <a:pt x="1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00" name="Freeform 1151"/>
            <p:cNvSpPr>
              <a:spLocks/>
            </p:cNvSpPr>
            <p:nvPr/>
          </p:nvSpPr>
          <p:spPr bwMode="auto">
            <a:xfrm>
              <a:off x="2940988" y="3857630"/>
              <a:ext cx="200025" cy="760413"/>
            </a:xfrm>
            <a:custGeom>
              <a:avLst/>
              <a:gdLst>
                <a:gd name="T0" fmla="*/ 5 w 63"/>
                <a:gd name="T1" fmla="*/ 239 h 239"/>
                <a:gd name="T2" fmla="*/ 2 w 63"/>
                <a:gd name="T3" fmla="*/ 238 h 239"/>
                <a:gd name="T4" fmla="*/ 2 w 63"/>
                <a:gd name="T5" fmla="*/ 232 h 239"/>
                <a:gd name="T6" fmla="*/ 55 w 63"/>
                <a:gd name="T7" fmla="*/ 120 h 239"/>
                <a:gd name="T8" fmla="*/ 2 w 63"/>
                <a:gd name="T9" fmla="*/ 8 h 239"/>
                <a:gd name="T10" fmla="*/ 2 w 63"/>
                <a:gd name="T11" fmla="*/ 2 h 239"/>
                <a:gd name="T12" fmla="*/ 8 w 63"/>
                <a:gd name="T13" fmla="*/ 2 h 239"/>
                <a:gd name="T14" fmla="*/ 63 w 63"/>
                <a:gd name="T15" fmla="*/ 120 h 239"/>
                <a:gd name="T16" fmla="*/ 8 w 63"/>
                <a:gd name="T17" fmla="*/ 238 h 239"/>
                <a:gd name="T18" fmla="*/ 5 w 63"/>
                <a:gd name="T19" fmla="*/ 239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239">
                  <a:moveTo>
                    <a:pt x="5" y="239"/>
                  </a:moveTo>
                  <a:cubicBezTo>
                    <a:pt x="4" y="239"/>
                    <a:pt x="3" y="239"/>
                    <a:pt x="2" y="238"/>
                  </a:cubicBezTo>
                  <a:cubicBezTo>
                    <a:pt x="0" y="236"/>
                    <a:pt x="1" y="234"/>
                    <a:pt x="2" y="232"/>
                  </a:cubicBezTo>
                  <a:cubicBezTo>
                    <a:pt x="36" y="203"/>
                    <a:pt x="55" y="162"/>
                    <a:pt x="55" y="120"/>
                  </a:cubicBezTo>
                  <a:cubicBezTo>
                    <a:pt x="55" y="78"/>
                    <a:pt x="36" y="37"/>
                    <a:pt x="2" y="8"/>
                  </a:cubicBezTo>
                  <a:cubicBezTo>
                    <a:pt x="1" y="6"/>
                    <a:pt x="1" y="4"/>
                    <a:pt x="2" y="2"/>
                  </a:cubicBezTo>
                  <a:cubicBezTo>
                    <a:pt x="3" y="0"/>
                    <a:pt x="6" y="0"/>
                    <a:pt x="8" y="2"/>
                  </a:cubicBezTo>
                  <a:cubicBezTo>
                    <a:pt x="43" y="33"/>
                    <a:pt x="63" y="76"/>
                    <a:pt x="63" y="120"/>
                  </a:cubicBezTo>
                  <a:cubicBezTo>
                    <a:pt x="63" y="164"/>
                    <a:pt x="43" y="207"/>
                    <a:pt x="8" y="238"/>
                  </a:cubicBezTo>
                  <a:cubicBezTo>
                    <a:pt x="7" y="239"/>
                    <a:pt x="6" y="239"/>
                    <a:pt x="5" y="2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01" name="Freeform 1152"/>
            <p:cNvSpPr>
              <a:spLocks/>
            </p:cNvSpPr>
            <p:nvPr/>
          </p:nvSpPr>
          <p:spPr bwMode="auto">
            <a:xfrm>
              <a:off x="2709213" y="3857630"/>
              <a:ext cx="200025" cy="760413"/>
            </a:xfrm>
            <a:custGeom>
              <a:avLst/>
              <a:gdLst>
                <a:gd name="T0" fmla="*/ 58 w 63"/>
                <a:gd name="T1" fmla="*/ 239 h 239"/>
                <a:gd name="T2" fmla="*/ 55 w 63"/>
                <a:gd name="T3" fmla="*/ 238 h 239"/>
                <a:gd name="T4" fmla="*/ 0 w 63"/>
                <a:gd name="T5" fmla="*/ 120 h 239"/>
                <a:gd name="T6" fmla="*/ 55 w 63"/>
                <a:gd name="T7" fmla="*/ 2 h 239"/>
                <a:gd name="T8" fmla="*/ 61 w 63"/>
                <a:gd name="T9" fmla="*/ 2 h 239"/>
                <a:gd name="T10" fmla="*/ 61 w 63"/>
                <a:gd name="T11" fmla="*/ 8 h 239"/>
                <a:gd name="T12" fmla="*/ 8 w 63"/>
                <a:gd name="T13" fmla="*/ 120 h 239"/>
                <a:gd name="T14" fmla="*/ 61 w 63"/>
                <a:gd name="T15" fmla="*/ 232 h 239"/>
                <a:gd name="T16" fmla="*/ 61 w 63"/>
                <a:gd name="T17" fmla="*/ 238 h 239"/>
                <a:gd name="T18" fmla="*/ 58 w 63"/>
                <a:gd name="T19" fmla="*/ 239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239">
                  <a:moveTo>
                    <a:pt x="58" y="239"/>
                  </a:moveTo>
                  <a:cubicBezTo>
                    <a:pt x="57" y="239"/>
                    <a:pt x="56" y="239"/>
                    <a:pt x="55" y="238"/>
                  </a:cubicBezTo>
                  <a:cubicBezTo>
                    <a:pt x="20" y="207"/>
                    <a:pt x="0" y="164"/>
                    <a:pt x="0" y="120"/>
                  </a:cubicBezTo>
                  <a:cubicBezTo>
                    <a:pt x="0" y="76"/>
                    <a:pt x="20" y="33"/>
                    <a:pt x="55" y="2"/>
                  </a:cubicBezTo>
                  <a:cubicBezTo>
                    <a:pt x="57" y="0"/>
                    <a:pt x="60" y="0"/>
                    <a:pt x="61" y="2"/>
                  </a:cubicBezTo>
                  <a:cubicBezTo>
                    <a:pt x="63" y="4"/>
                    <a:pt x="62" y="6"/>
                    <a:pt x="61" y="8"/>
                  </a:cubicBezTo>
                  <a:cubicBezTo>
                    <a:pt x="27" y="37"/>
                    <a:pt x="8" y="78"/>
                    <a:pt x="8" y="120"/>
                  </a:cubicBezTo>
                  <a:cubicBezTo>
                    <a:pt x="8" y="162"/>
                    <a:pt x="27" y="203"/>
                    <a:pt x="61" y="232"/>
                  </a:cubicBezTo>
                  <a:cubicBezTo>
                    <a:pt x="62" y="234"/>
                    <a:pt x="62" y="236"/>
                    <a:pt x="61" y="238"/>
                  </a:cubicBezTo>
                  <a:cubicBezTo>
                    <a:pt x="60" y="239"/>
                    <a:pt x="59" y="239"/>
                    <a:pt x="58" y="2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02" name="Freeform 1153"/>
            <p:cNvSpPr>
              <a:spLocks/>
            </p:cNvSpPr>
            <p:nvPr/>
          </p:nvSpPr>
          <p:spPr bwMode="auto">
            <a:xfrm>
              <a:off x="2912413" y="3857630"/>
              <a:ext cx="25400" cy="763588"/>
            </a:xfrm>
            <a:custGeom>
              <a:avLst/>
              <a:gdLst>
                <a:gd name="T0" fmla="*/ 4 w 8"/>
                <a:gd name="T1" fmla="*/ 240 h 240"/>
                <a:gd name="T2" fmla="*/ 0 w 8"/>
                <a:gd name="T3" fmla="*/ 236 h 240"/>
                <a:gd name="T4" fmla="*/ 0 w 8"/>
                <a:gd name="T5" fmla="*/ 4 h 240"/>
                <a:gd name="T6" fmla="*/ 4 w 8"/>
                <a:gd name="T7" fmla="*/ 0 h 240"/>
                <a:gd name="T8" fmla="*/ 8 w 8"/>
                <a:gd name="T9" fmla="*/ 4 h 240"/>
                <a:gd name="T10" fmla="*/ 8 w 8"/>
                <a:gd name="T11" fmla="*/ 236 h 240"/>
                <a:gd name="T12" fmla="*/ 4 w 8"/>
                <a:gd name="T13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40">
                  <a:moveTo>
                    <a:pt x="4" y="240"/>
                  </a:moveTo>
                  <a:cubicBezTo>
                    <a:pt x="2" y="240"/>
                    <a:pt x="0" y="238"/>
                    <a:pt x="0" y="23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8"/>
                    <a:pt x="6" y="240"/>
                    <a:pt x="4" y="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03" name="Freeform 1154"/>
            <p:cNvSpPr>
              <a:spLocks/>
            </p:cNvSpPr>
            <p:nvPr/>
          </p:nvSpPr>
          <p:spPr bwMode="auto">
            <a:xfrm>
              <a:off x="2606025" y="4418018"/>
              <a:ext cx="638176" cy="25400"/>
            </a:xfrm>
            <a:custGeom>
              <a:avLst/>
              <a:gdLst>
                <a:gd name="T0" fmla="*/ 196 w 200"/>
                <a:gd name="T1" fmla="*/ 8 h 8"/>
                <a:gd name="T2" fmla="*/ 4 w 200"/>
                <a:gd name="T3" fmla="*/ 8 h 8"/>
                <a:gd name="T4" fmla="*/ 0 w 200"/>
                <a:gd name="T5" fmla="*/ 4 h 8"/>
                <a:gd name="T6" fmla="*/ 4 w 200"/>
                <a:gd name="T7" fmla="*/ 0 h 8"/>
                <a:gd name="T8" fmla="*/ 196 w 200"/>
                <a:gd name="T9" fmla="*/ 0 h 8"/>
                <a:gd name="T10" fmla="*/ 200 w 200"/>
                <a:gd name="T11" fmla="*/ 4 h 8"/>
                <a:gd name="T12" fmla="*/ 196 w 20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" h="8">
                  <a:moveTo>
                    <a:pt x="19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96" y="0"/>
                    <a:pt x="196" y="0"/>
                    <a:pt x="196" y="0"/>
                  </a:cubicBezTo>
                  <a:cubicBezTo>
                    <a:pt x="198" y="0"/>
                    <a:pt x="200" y="2"/>
                    <a:pt x="200" y="4"/>
                  </a:cubicBezTo>
                  <a:cubicBezTo>
                    <a:pt x="200" y="6"/>
                    <a:pt x="198" y="8"/>
                    <a:pt x="19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04" name="Freeform 1155"/>
            <p:cNvSpPr>
              <a:spLocks/>
            </p:cNvSpPr>
            <p:nvPr/>
          </p:nvSpPr>
          <p:spPr bwMode="auto">
            <a:xfrm>
              <a:off x="2606025" y="4037018"/>
              <a:ext cx="638176" cy="25400"/>
            </a:xfrm>
            <a:custGeom>
              <a:avLst/>
              <a:gdLst>
                <a:gd name="T0" fmla="*/ 196 w 200"/>
                <a:gd name="T1" fmla="*/ 8 h 8"/>
                <a:gd name="T2" fmla="*/ 4 w 200"/>
                <a:gd name="T3" fmla="*/ 8 h 8"/>
                <a:gd name="T4" fmla="*/ 0 w 200"/>
                <a:gd name="T5" fmla="*/ 4 h 8"/>
                <a:gd name="T6" fmla="*/ 4 w 200"/>
                <a:gd name="T7" fmla="*/ 0 h 8"/>
                <a:gd name="T8" fmla="*/ 196 w 200"/>
                <a:gd name="T9" fmla="*/ 0 h 8"/>
                <a:gd name="T10" fmla="*/ 200 w 200"/>
                <a:gd name="T11" fmla="*/ 4 h 8"/>
                <a:gd name="T12" fmla="*/ 196 w 20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" h="8">
                  <a:moveTo>
                    <a:pt x="19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96" y="0"/>
                    <a:pt x="196" y="0"/>
                    <a:pt x="196" y="0"/>
                  </a:cubicBezTo>
                  <a:cubicBezTo>
                    <a:pt x="198" y="0"/>
                    <a:pt x="200" y="2"/>
                    <a:pt x="200" y="4"/>
                  </a:cubicBezTo>
                  <a:cubicBezTo>
                    <a:pt x="200" y="6"/>
                    <a:pt x="198" y="8"/>
                    <a:pt x="19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05" name="Freeform 1156"/>
            <p:cNvSpPr>
              <a:spLocks/>
            </p:cNvSpPr>
            <p:nvPr/>
          </p:nvSpPr>
          <p:spPr bwMode="auto">
            <a:xfrm>
              <a:off x="2542525" y="4227518"/>
              <a:ext cx="765176" cy="25400"/>
            </a:xfrm>
            <a:custGeom>
              <a:avLst/>
              <a:gdLst>
                <a:gd name="T0" fmla="*/ 236 w 240"/>
                <a:gd name="T1" fmla="*/ 8 h 8"/>
                <a:gd name="T2" fmla="*/ 4 w 240"/>
                <a:gd name="T3" fmla="*/ 8 h 8"/>
                <a:gd name="T4" fmla="*/ 0 w 240"/>
                <a:gd name="T5" fmla="*/ 4 h 8"/>
                <a:gd name="T6" fmla="*/ 4 w 240"/>
                <a:gd name="T7" fmla="*/ 0 h 8"/>
                <a:gd name="T8" fmla="*/ 236 w 240"/>
                <a:gd name="T9" fmla="*/ 0 h 8"/>
                <a:gd name="T10" fmla="*/ 240 w 240"/>
                <a:gd name="T11" fmla="*/ 4 h 8"/>
                <a:gd name="T12" fmla="*/ 236 w 24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8">
                  <a:moveTo>
                    <a:pt x="23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36" y="0"/>
                    <a:pt x="236" y="0"/>
                    <a:pt x="236" y="0"/>
                  </a:cubicBezTo>
                  <a:cubicBezTo>
                    <a:pt x="238" y="0"/>
                    <a:pt x="240" y="2"/>
                    <a:pt x="240" y="4"/>
                  </a:cubicBezTo>
                  <a:cubicBezTo>
                    <a:pt x="240" y="6"/>
                    <a:pt x="238" y="8"/>
                    <a:pt x="23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14" name="Group 813"/>
          <p:cNvGrpSpPr/>
          <p:nvPr/>
        </p:nvGrpSpPr>
        <p:grpSpPr>
          <a:xfrm>
            <a:off x="3587967" y="4211702"/>
            <a:ext cx="412922" cy="412065"/>
            <a:chOff x="-261003" y="5257806"/>
            <a:chExt cx="765176" cy="763588"/>
          </a:xfrm>
          <a:solidFill>
            <a:schemeClr val="accent1"/>
          </a:solidFill>
        </p:grpSpPr>
        <p:sp>
          <p:nvSpPr>
            <p:cNvPr id="1196" name="Freeform 1157"/>
            <p:cNvSpPr>
              <a:spLocks noEditPoints="1"/>
            </p:cNvSpPr>
            <p:nvPr/>
          </p:nvSpPr>
          <p:spPr bwMode="auto">
            <a:xfrm>
              <a:off x="-261003" y="5767394"/>
              <a:ext cx="255588" cy="254000"/>
            </a:xfrm>
            <a:custGeom>
              <a:avLst/>
              <a:gdLst>
                <a:gd name="T0" fmla="*/ 40 w 80"/>
                <a:gd name="T1" fmla="*/ 80 h 80"/>
                <a:gd name="T2" fmla="*/ 0 w 80"/>
                <a:gd name="T3" fmla="*/ 40 h 80"/>
                <a:gd name="T4" fmla="*/ 40 w 80"/>
                <a:gd name="T5" fmla="*/ 0 h 80"/>
                <a:gd name="T6" fmla="*/ 80 w 80"/>
                <a:gd name="T7" fmla="*/ 40 h 80"/>
                <a:gd name="T8" fmla="*/ 40 w 80"/>
                <a:gd name="T9" fmla="*/ 80 h 80"/>
                <a:gd name="T10" fmla="*/ 40 w 80"/>
                <a:gd name="T11" fmla="*/ 8 h 80"/>
                <a:gd name="T12" fmla="*/ 8 w 80"/>
                <a:gd name="T13" fmla="*/ 40 h 80"/>
                <a:gd name="T14" fmla="*/ 40 w 80"/>
                <a:gd name="T15" fmla="*/ 72 h 80"/>
                <a:gd name="T16" fmla="*/ 72 w 80"/>
                <a:gd name="T17" fmla="*/ 40 h 80"/>
                <a:gd name="T18" fmla="*/ 40 w 80"/>
                <a:gd name="T19" fmla="*/ 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0" h="80">
                  <a:moveTo>
                    <a:pt x="40" y="80"/>
                  </a:moveTo>
                  <a:cubicBezTo>
                    <a:pt x="18" y="80"/>
                    <a:pt x="0" y="62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2" y="0"/>
                    <a:pt x="80" y="18"/>
                    <a:pt x="80" y="40"/>
                  </a:cubicBezTo>
                  <a:cubicBezTo>
                    <a:pt x="80" y="62"/>
                    <a:pt x="62" y="80"/>
                    <a:pt x="40" y="80"/>
                  </a:cubicBezTo>
                  <a:close/>
                  <a:moveTo>
                    <a:pt x="40" y="8"/>
                  </a:moveTo>
                  <a:cubicBezTo>
                    <a:pt x="22" y="8"/>
                    <a:pt x="8" y="22"/>
                    <a:pt x="8" y="40"/>
                  </a:cubicBezTo>
                  <a:cubicBezTo>
                    <a:pt x="8" y="58"/>
                    <a:pt x="22" y="72"/>
                    <a:pt x="40" y="72"/>
                  </a:cubicBezTo>
                  <a:cubicBezTo>
                    <a:pt x="58" y="72"/>
                    <a:pt x="72" y="58"/>
                    <a:pt x="72" y="40"/>
                  </a:cubicBezTo>
                  <a:cubicBezTo>
                    <a:pt x="72" y="22"/>
                    <a:pt x="58" y="8"/>
                    <a:pt x="4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97" name="Freeform 1158"/>
            <p:cNvSpPr>
              <a:spLocks/>
            </p:cNvSpPr>
            <p:nvPr/>
          </p:nvSpPr>
          <p:spPr bwMode="auto">
            <a:xfrm>
              <a:off x="-184803" y="5257806"/>
              <a:ext cx="688976" cy="687388"/>
            </a:xfrm>
            <a:custGeom>
              <a:avLst/>
              <a:gdLst>
                <a:gd name="T0" fmla="*/ 212 w 216"/>
                <a:gd name="T1" fmla="*/ 216 h 216"/>
                <a:gd name="T2" fmla="*/ 208 w 216"/>
                <a:gd name="T3" fmla="*/ 212 h 216"/>
                <a:gd name="T4" fmla="*/ 208 w 216"/>
                <a:gd name="T5" fmla="*/ 193 h 216"/>
                <a:gd name="T6" fmla="*/ 23 w 216"/>
                <a:gd name="T7" fmla="*/ 8 h 216"/>
                <a:gd name="T8" fmla="*/ 4 w 216"/>
                <a:gd name="T9" fmla="*/ 8 h 216"/>
                <a:gd name="T10" fmla="*/ 0 w 216"/>
                <a:gd name="T11" fmla="*/ 4 h 216"/>
                <a:gd name="T12" fmla="*/ 4 w 216"/>
                <a:gd name="T13" fmla="*/ 0 h 216"/>
                <a:gd name="T14" fmla="*/ 23 w 216"/>
                <a:gd name="T15" fmla="*/ 0 h 216"/>
                <a:gd name="T16" fmla="*/ 216 w 216"/>
                <a:gd name="T17" fmla="*/ 193 h 216"/>
                <a:gd name="T18" fmla="*/ 216 w 216"/>
                <a:gd name="T19" fmla="*/ 212 h 216"/>
                <a:gd name="T20" fmla="*/ 212 w 216"/>
                <a:gd name="T21" fmla="*/ 21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6" h="216">
                  <a:moveTo>
                    <a:pt x="212" y="216"/>
                  </a:moveTo>
                  <a:cubicBezTo>
                    <a:pt x="210" y="216"/>
                    <a:pt x="208" y="214"/>
                    <a:pt x="208" y="212"/>
                  </a:cubicBezTo>
                  <a:cubicBezTo>
                    <a:pt x="208" y="193"/>
                    <a:pt x="208" y="193"/>
                    <a:pt x="208" y="193"/>
                  </a:cubicBezTo>
                  <a:cubicBezTo>
                    <a:pt x="208" y="91"/>
                    <a:pt x="125" y="8"/>
                    <a:pt x="2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30" y="0"/>
                    <a:pt x="216" y="86"/>
                    <a:pt x="216" y="193"/>
                  </a:cubicBezTo>
                  <a:cubicBezTo>
                    <a:pt x="216" y="212"/>
                    <a:pt x="216" y="212"/>
                    <a:pt x="216" y="212"/>
                  </a:cubicBezTo>
                  <a:cubicBezTo>
                    <a:pt x="216" y="214"/>
                    <a:pt x="214" y="216"/>
                    <a:pt x="212" y="2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98" name="Freeform 1159"/>
            <p:cNvSpPr>
              <a:spLocks/>
            </p:cNvSpPr>
            <p:nvPr/>
          </p:nvSpPr>
          <p:spPr bwMode="auto">
            <a:xfrm>
              <a:off x="-184803" y="5511806"/>
              <a:ext cx="433388" cy="433388"/>
            </a:xfrm>
            <a:custGeom>
              <a:avLst/>
              <a:gdLst>
                <a:gd name="T0" fmla="*/ 132 w 136"/>
                <a:gd name="T1" fmla="*/ 136 h 136"/>
                <a:gd name="T2" fmla="*/ 128 w 136"/>
                <a:gd name="T3" fmla="*/ 132 h 136"/>
                <a:gd name="T4" fmla="*/ 128 w 136"/>
                <a:gd name="T5" fmla="*/ 113 h 136"/>
                <a:gd name="T6" fmla="*/ 23 w 136"/>
                <a:gd name="T7" fmla="*/ 8 h 136"/>
                <a:gd name="T8" fmla="*/ 4 w 136"/>
                <a:gd name="T9" fmla="*/ 8 h 136"/>
                <a:gd name="T10" fmla="*/ 0 w 136"/>
                <a:gd name="T11" fmla="*/ 4 h 136"/>
                <a:gd name="T12" fmla="*/ 4 w 136"/>
                <a:gd name="T13" fmla="*/ 0 h 136"/>
                <a:gd name="T14" fmla="*/ 23 w 136"/>
                <a:gd name="T15" fmla="*/ 0 h 136"/>
                <a:gd name="T16" fmla="*/ 136 w 136"/>
                <a:gd name="T17" fmla="*/ 113 h 136"/>
                <a:gd name="T18" fmla="*/ 136 w 136"/>
                <a:gd name="T19" fmla="*/ 132 h 136"/>
                <a:gd name="T20" fmla="*/ 132 w 136"/>
                <a:gd name="T21" fmla="*/ 13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6" h="136">
                  <a:moveTo>
                    <a:pt x="132" y="136"/>
                  </a:moveTo>
                  <a:cubicBezTo>
                    <a:pt x="130" y="136"/>
                    <a:pt x="128" y="134"/>
                    <a:pt x="128" y="132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28" y="55"/>
                    <a:pt x="81" y="8"/>
                    <a:pt x="2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85" y="0"/>
                    <a:pt x="136" y="51"/>
                    <a:pt x="136" y="113"/>
                  </a:cubicBezTo>
                  <a:cubicBezTo>
                    <a:pt x="136" y="132"/>
                    <a:pt x="136" y="132"/>
                    <a:pt x="136" y="132"/>
                  </a:cubicBezTo>
                  <a:cubicBezTo>
                    <a:pt x="136" y="134"/>
                    <a:pt x="134" y="136"/>
                    <a:pt x="132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15" name="Group 814"/>
          <p:cNvGrpSpPr/>
          <p:nvPr/>
        </p:nvGrpSpPr>
        <p:grpSpPr>
          <a:xfrm>
            <a:off x="6620629" y="1191034"/>
            <a:ext cx="412922" cy="411208"/>
            <a:chOff x="5358753" y="-339722"/>
            <a:chExt cx="765176" cy="762000"/>
          </a:xfrm>
          <a:solidFill>
            <a:schemeClr val="accent1"/>
          </a:solidFill>
        </p:grpSpPr>
        <p:sp>
          <p:nvSpPr>
            <p:cNvPr id="1192" name="Freeform 1160"/>
            <p:cNvSpPr>
              <a:spLocks/>
            </p:cNvSpPr>
            <p:nvPr/>
          </p:nvSpPr>
          <p:spPr bwMode="auto">
            <a:xfrm>
              <a:off x="5358753" y="-149222"/>
              <a:ext cx="765176" cy="406400"/>
            </a:xfrm>
            <a:custGeom>
              <a:avLst/>
              <a:gdLst>
                <a:gd name="T0" fmla="*/ 228 w 240"/>
                <a:gd name="T1" fmla="*/ 128 h 128"/>
                <a:gd name="T2" fmla="*/ 184 w 240"/>
                <a:gd name="T3" fmla="*/ 128 h 128"/>
                <a:gd name="T4" fmla="*/ 180 w 240"/>
                <a:gd name="T5" fmla="*/ 124 h 128"/>
                <a:gd name="T6" fmla="*/ 184 w 240"/>
                <a:gd name="T7" fmla="*/ 120 h 128"/>
                <a:gd name="T8" fmla="*/ 228 w 240"/>
                <a:gd name="T9" fmla="*/ 120 h 128"/>
                <a:gd name="T10" fmla="*/ 232 w 240"/>
                <a:gd name="T11" fmla="*/ 117 h 128"/>
                <a:gd name="T12" fmla="*/ 232 w 240"/>
                <a:gd name="T13" fmla="*/ 12 h 128"/>
                <a:gd name="T14" fmla="*/ 228 w 240"/>
                <a:gd name="T15" fmla="*/ 8 h 128"/>
                <a:gd name="T16" fmla="*/ 12 w 240"/>
                <a:gd name="T17" fmla="*/ 8 h 128"/>
                <a:gd name="T18" fmla="*/ 8 w 240"/>
                <a:gd name="T19" fmla="*/ 12 h 128"/>
                <a:gd name="T20" fmla="*/ 8 w 240"/>
                <a:gd name="T21" fmla="*/ 117 h 128"/>
                <a:gd name="T22" fmla="*/ 12 w 240"/>
                <a:gd name="T23" fmla="*/ 120 h 128"/>
                <a:gd name="T24" fmla="*/ 56 w 240"/>
                <a:gd name="T25" fmla="*/ 120 h 128"/>
                <a:gd name="T26" fmla="*/ 60 w 240"/>
                <a:gd name="T27" fmla="*/ 124 h 128"/>
                <a:gd name="T28" fmla="*/ 56 w 240"/>
                <a:gd name="T29" fmla="*/ 128 h 128"/>
                <a:gd name="T30" fmla="*/ 12 w 240"/>
                <a:gd name="T31" fmla="*/ 128 h 128"/>
                <a:gd name="T32" fmla="*/ 0 w 240"/>
                <a:gd name="T33" fmla="*/ 117 h 128"/>
                <a:gd name="T34" fmla="*/ 0 w 240"/>
                <a:gd name="T35" fmla="*/ 12 h 128"/>
                <a:gd name="T36" fmla="*/ 12 w 240"/>
                <a:gd name="T37" fmla="*/ 0 h 128"/>
                <a:gd name="T38" fmla="*/ 228 w 240"/>
                <a:gd name="T39" fmla="*/ 0 h 128"/>
                <a:gd name="T40" fmla="*/ 240 w 240"/>
                <a:gd name="T41" fmla="*/ 12 h 128"/>
                <a:gd name="T42" fmla="*/ 240 w 240"/>
                <a:gd name="T43" fmla="*/ 117 h 128"/>
                <a:gd name="T44" fmla="*/ 228 w 240"/>
                <a:gd name="T45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40" h="128">
                  <a:moveTo>
                    <a:pt x="228" y="128"/>
                  </a:moveTo>
                  <a:cubicBezTo>
                    <a:pt x="184" y="128"/>
                    <a:pt x="184" y="128"/>
                    <a:pt x="184" y="128"/>
                  </a:cubicBezTo>
                  <a:cubicBezTo>
                    <a:pt x="182" y="128"/>
                    <a:pt x="180" y="126"/>
                    <a:pt x="180" y="124"/>
                  </a:cubicBezTo>
                  <a:cubicBezTo>
                    <a:pt x="180" y="122"/>
                    <a:pt x="182" y="120"/>
                    <a:pt x="184" y="120"/>
                  </a:cubicBezTo>
                  <a:cubicBezTo>
                    <a:pt x="228" y="120"/>
                    <a:pt x="228" y="120"/>
                    <a:pt x="228" y="120"/>
                  </a:cubicBezTo>
                  <a:cubicBezTo>
                    <a:pt x="230" y="120"/>
                    <a:pt x="232" y="118"/>
                    <a:pt x="232" y="117"/>
                  </a:cubicBezTo>
                  <a:cubicBezTo>
                    <a:pt x="232" y="12"/>
                    <a:pt x="232" y="12"/>
                    <a:pt x="232" y="12"/>
                  </a:cubicBezTo>
                  <a:cubicBezTo>
                    <a:pt x="232" y="10"/>
                    <a:pt x="230" y="8"/>
                    <a:pt x="228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0" y="8"/>
                    <a:pt x="8" y="10"/>
                    <a:pt x="8" y="12"/>
                  </a:cubicBezTo>
                  <a:cubicBezTo>
                    <a:pt x="8" y="117"/>
                    <a:pt x="8" y="117"/>
                    <a:pt x="8" y="117"/>
                  </a:cubicBezTo>
                  <a:cubicBezTo>
                    <a:pt x="8" y="118"/>
                    <a:pt x="10" y="120"/>
                    <a:pt x="12" y="120"/>
                  </a:cubicBezTo>
                  <a:cubicBezTo>
                    <a:pt x="56" y="120"/>
                    <a:pt x="56" y="120"/>
                    <a:pt x="56" y="120"/>
                  </a:cubicBezTo>
                  <a:cubicBezTo>
                    <a:pt x="58" y="120"/>
                    <a:pt x="60" y="122"/>
                    <a:pt x="60" y="124"/>
                  </a:cubicBezTo>
                  <a:cubicBezTo>
                    <a:pt x="60" y="126"/>
                    <a:pt x="58" y="128"/>
                    <a:pt x="56" y="128"/>
                  </a:cubicBezTo>
                  <a:cubicBezTo>
                    <a:pt x="12" y="128"/>
                    <a:pt x="12" y="128"/>
                    <a:pt x="12" y="128"/>
                  </a:cubicBezTo>
                  <a:cubicBezTo>
                    <a:pt x="5" y="128"/>
                    <a:pt x="0" y="123"/>
                    <a:pt x="0" y="117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35" y="0"/>
                    <a:pt x="240" y="5"/>
                    <a:pt x="240" y="12"/>
                  </a:cubicBezTo>
                  <a:cubicBezTo>
                    <a:pt x="240" y="117"/>
                    <a:pt x="240" y="117"/>
                    <a:pt x="240" y="117"/>
                  </a:cubicBezTo>
                  <a:cubicBezTo>
                    <a:pt x="240" y="123"/>
                    <a:pt x="235" y="128"/>
                    <a:pt x="228" y="1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93" name="Freeform 1161"/>
            <p:cNvSpPr>
              <a:spLocks noEditPoints="1"/>
            </p:cNvSpPr>
            <p:nvPr/>
          </p:nvSpPr>
          <p:spPr bwMode="auto">
            <a:xfrm>
              <a:off x="5525441" y="-339722"/>
              <a:ext cx="433388" cy="215900"/>
            </a:xfrm>
            <a:custGeom>
              <a:avLst/>
              <a:gdLst>
                <a:gd name="T0" fmla="*/ 132 w 136"/>
                <a:gd name="T1" fmla="*/ 68 h 68"/>
                <a:gd name="T2" fmla="*/ 4 w 136"/>
                <a:gd name="T3" fmla="*/ 68 h 68"/>
                <a:gd name="T4" fmla="*/ 0 w 136"/>
                <a:gd name="T5" fmla="*/ 64 h 68"/>
                <a:gd name="T6" fmla="*/ 0 w 136"/>
                <a:gd name="T7" fmla="*/ 4 h 68"/>
                <a:gd name="T8" fmla="*/ 4 w 136"/>
                <a:gd name="T9" fmla="*/ 0 h 68"/>
                <a:gd name="T10" fmla="*/ 132 w 136"/>
                <a:gd name="T11" fmla="*/ 0 h 68"/>
                <a:gd name="T12" fmla="*/ 136 w 136"/>
                <a:gd name="T13" fmla="*/ 4 h 68"/>
                <a:gd name="T14" fmla="*/ 136 w 136"/>
                <a:gd name="T15" fmla="*/ 64 h 68"/>
                <a:gd name="T16" fmla="*/ 132 w 136"/>
                <a:gd name="T17" fmla="*/ 68 h 68"/>
                <a:gd name="T18" fmla="*/ 8 w 136"/>
                <a:gd name="T19" fmla="*/ 60 h 68"/>
                <a:gd name="T20" fmla="*/ 128 w 136"/>
                <a:gd name="T21" fmla="*/ 60 h 68"/>
                <a:gd name="T22" fmla="*/ 128 w 136"/>
                <a:gd name="T23" fmla="*/ 8 h 68"/>
                <a:gd name="T24" fmla="*/ 8 w 136"/>
                <a:gd name="T25" fmla="*/ 8 h 68"/>
                <a:gd name="T26" fmla="*/ 8 w 136"/>
                <a:gd name="T27" fmla="*/ 6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6" h="68">
                  <a:moveTo>
                    <a:pt x="132" y="68"/>
                  </a:moveTo>
                  <a:cubicBezTo>
                    <a:pt x="4" y="68"/>
                    <a:pt x="4" y="68"/>
                    <a:pt x="4" y="68"/>
                  </a:cubicBezTo>
                  <a:cubicBezTo>
                    <a:pt x="2" y="68"/>
                    <a:pt x="0" y="66"/>
                    <a:pt x="0" y="6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4" y="0"/>
                    <a:pt x="136" y="2"/>
                    <a:pt x="136" y="4"/>
                  </a:cubicBezTo>
                  <a:cubicBezTo>
                    <a:pt x="136" y="64"/>
                    <a:pt x="136" y="64"/>
                    <a:pt x="136" y="64"/>
                  </a:cubicBezTo>
                  <a:cubicBezTo>
                    <a:pt x="136" y="66"/>
                    <a:pt x="134" y="68"/>
                    <a:pt x="132" y="68"/>
                  </a:cubicBezTo>
                  <a:close/>
                  <a:moveTo>
                    <a:pt x="8" y="60"/>
                  </a:moveTo>
                  <a:cubicBezTo>
                    <a:pt x="128" y="60"/>
                    <a:pt x="128" y="60"/>
                    <a:pt x="128" y="60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94" name="Freeform 1162"/>
            <p:cNvSpPr>
              <a:spLocks noEditPoints="1"/>
            </p:cNvSpPr>
            <p:nvPr/>
          </p:nvSpPr>
          <p:spPr bwMode="auto">
            <a:xfrm>
              <a:off x="5525441" y="79378"/>
              <a:ext cx="433388" cy="342900"/>
            </a:xfrm>
            <a:custGeom>
              <a:avLst/>
              <a:gdLst>
                <a:gd name="T0" fmla="*/ 132 w 136"/>
                <a:gd name="T1" fmla="*/ 108 h 108"/>
                <a:gd name="T2" fmla="*/ 4 w 136"/>
                <a:gd name="T3" fmla="*/ 108 h 108"/>
                <a:gd name="T4" fmla="*/ 0 w 136"/>
                <a:gd name="T5" fmla="*/ 104 h 108"/>
                <a:gd name="T6" fmla="*/ 0 w 136"/>
                <a:gd name="T7" fmla="*/ 4 h 108"/>
                <a:gd name="T8" fmla="*/ 4 w 136"/>
                <a:gd name="T9" fmla="*/ 0 h 108"/>
                <a:gd name="T10" fmla="*/ 132 w 136"/>
                <a:gd name="T11" fmla="*/ 0 h 108"/>
                <a:gd name="T12" fmla="*/ 136 w 136"/>
                <a:gd name="T13" fmla="*/ 4 h 108"/>
                <a:gd name="T14" fmla="*/ 136 w 136"/>
                <a:gd name="T15" fmla="*/ 104 h 108"/>
                <a:gd name="T16" fmla="*/ 132 w 136"/>
                <a:gd name="T17" fmla="*/ 108 h 108"/>
                <a:gd name="T18" fmla="*/ 8 w 136"/>
                <a:gd name="T19" fmla="*/ 100 h 108"/>
                <a:gd name="T20" fmla="*/ 128 w 136"/>
                <a:gd name="T21" fmla="*/ 100 h 108"/>
                <a:gd name="T22" fmla="*/ 128 w 136"/>
                <a:gd name="T23" fmla="*/ 8 h 108"/>
                <a:gd name="T24" fmla="*/ 8 w 136"/>
                <a:gd name="T25" fmla="*/ 8 h 108"/>
                <a:gd name="T26" fmla="*/ 8 w 136"/>
                <a:gd name="T27" fmla="*/ 10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6" h="108">
                  <a:moveTo>
                    <a:pt x="132" y="108"/>
                  </a:moveTo>
                  <a:cubicBezTo>
                    <a:pt x="4" y="108"/>
                    <a:pt x="4" y="108"/>
                    <a:pt x="4" y="108"/>
                  </a:cubicBezTo>
                  <a:cubicBezTo>
                    <a:pt x="2" y="108"/>
                    <a:pt x="0" y="106"/>
                    <a:pt x="0" y="10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4" y="0"/>
                    <a:pt x="136" y="2"/>
                    <a:pt x="136" y="4"/>
                  </a:cubicBezTo>
                  <a:cubicBezTo>
                    <a:pt x="136" y="104"/>
                    <a:pt x="136" y="104"/>
                    <a:pt x="136" y="104"/>
                  </a:cubicBezTo>
                  <a:cubicBezTo>
                    <a:pt x="136" y="106"/>
                    <a:pt x="134" y="108"/>
                    <a:pt x="132" y="108"/>
                  </a:cubicBezTo>
                  <a:close/>
                  <a:moveTo>
                    <a:pt x="8" y="100"/>
                  </a:moveTo>
                  <a:cubicBezTo>
                    <a:pt x="128" y="100"/>
                    <a:pt x="128" y="100"/>
                    <a:pt x="128" y="100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1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95" name="Freeform 1163"/>
            <p:cNvSpPr>
              <a:spLocks/>
            </p:cNvSpPr>
            <p:nvPr/>
          </p:nvSpPr>
          <p:spPr bwMode="auto">
            <a:xfrm>
              <a:off x="5933429" y="-47622"/>
              <a:ext cx="76200" cy="25400"/>
            </a:xfrm>
            <a:custGeom>
              <a:avLst/>
              <a:gdLst>
                <a:gd name="T0" fmla="*/ 20 w 24"/>
                <a:gd name="T1" fmla="*/ 8 h 8"/>
                <a:gd name="T2" fmla="*/ 4 w 24"/>
                <a:gd name="T3" fmla="*/ 8 h 8"/>
                <a:gd name="T4" fmla="*/ 0 w 24"/>
                <a:gd name="T5" fmla="*/ 4 h 8"/>
                <a:gd name="T6" fmla="*/ 4 w 24"/>
                <a:gd name="T7" fmla="*/ 0 h 8"/>
                <a:gd name="T8" fmla="*/ 20 w 24"/>
                <a:gd name="T9" fmla="*/ 0 h 8"/>
                <a:gd name="T10" fmla="*/ 24 w 24"/>
                <a:gd name="T11" fmla="*/ 4 h 8"/>
                <a:gd name="T12" fmla="*/ 20 w 24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8">
                  <a:moveTo>
                    <a:pt x="20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4" y="2"/>
                    <a:pt x="24" y="4"/>
                  </a:cubicBezTo>
                  <a:cubicBezTo>
                    <a:pt x="24" y="6"/>
                    <a:pt x="22" y="8"/>
                    <a:pt x="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16" name="Group 815"/>
          <p:cNvGrpSpPr/>
          <p:nvPr/>
        </p:nvGrpSpPr>
        <p:grpSpPr>
          <a:xfrm>
            <a:off x="3587967" y="2701368"/>
            <a:ext cx="412922" cy="412065"/>
            <a:chOff x="-261003" y="2459042"/>
            <a:chExt cx="765176" cy="763588"/>
          </a:xfrm>
          <a:solidFill>
            <a:schemeClr val="accent1"/>
          </a:solidFill>
        </p:grpSpPr>
        <p:sp>
          <p:nvSpPr>
            <p:cNvPr id="1187" name="Freeform 1164"/>
            <p:cNvSpPr>
              <a:spLocks noEditPoints="1"/>
            </p:cNvSpPr>
            <p:nvPr/>
          </p:nvSpPr>
          <p:spPr bwMode="auto">
            <a:xfrm>
              <a:off x="-18115" y="2992442"/>
              <a:ext cx="279400" cy="230188"/>
            </a:xfrm>
            <a:custGeom>
              <a:avLst/>
              <a:gdLst>
                <a:gd name="T0" fmla="*/ 44 w 88"/>
                <a:gd name="T1" fmla="*/ 72 h 72"/>
                <a:gd name="T2" fmla="*/ 0 w 88"/>
                <a:gd name="T3" fmla="*/ 36 h 72"/>
                <a:gd name="T4" fmla="*/ 44 w 88"/>
                <a:gd name="T5" fmla="*/ 0 h 72"/>
                <a:gd name="T6" fmla="*/ 88 w 88"/>
                <a:gd name="T7" fmla="*/ 36 h 72"/>
                <a:gd name="T8" fmla="*/ 44 w 88"/>
                <a:gd name="T9" fmla="*/ 72 h 72"/>
                <a:gd name="T10" fmla="*/ 44 w 88"/>
                <a:gd name="T11" fmla="*/ 8 h 72"/>
                <a:gd name="T12" fmla="*/ 8 w 88"/>
                <a:gd name="T13" fmla="*/ 36 h 72"/>
                <a:gd name="T14" fmla="*/ 44 w 88"/>
                <a:gd name="T15" fmla="*/ 64 h 72"/>
                <a:gd name="T16" fmla="*/ 80 w 88"/>
                <a:gd name="T17" fmla="*/ 36 h 72"/>
                <a:gd name="T18" fmla="*/ 44 w 88"/>
                <a:gd name="T19" fmla="*/ 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72">
                  <a:moveTo>
                    <a:pt x="44" y="72"/>
                  </a:moveTo>
                  <a:cubicBezTo>
                    <a:pt x="20" y="72"/>
                    <a:pt x="0" y="56"/>
                    <a:pt x="0" y="36"/>
                  </a:cubicBezTo>
                  <a:cubicBezTo>
                    <a:pt x="0" y="16"/>
                    <a:pt x="20" y="0"/>
                    <a:pt x="44" y="0"/>
                  </a:cubicBezTo>
                  <a:cubicBezTo>
                    <a:pt x="68" y="0"/>
                    <a:pt x="88" y="16"/>
                    <a:pt x="88" y="36"/>
                  </a:cubicBezTo>
                  <a:cubicBezTo>
                    <a:pt x="88" y="56"/>
                    <a:pt x="68" y="72"/>
                    <a:pt x="44" y="72"/>
                  </a:cubicBezTo>
                  <a:close/>
                  <a:moveTo>
                    <a:pt x="44" y="8"/>
                  </a:moveTo>
                  <a:cubicBezTo>
                    <a:pt x="24" y="8"/>
                    <a:pt x="8" y="21"/>
                    <a:pt x="8" y="36"/>
                  </a:cubicBezTo>
                  <a:cubicBezTo>
                    <a:pt x="8" y="51"/>
                    <a:pt x="24" y="64"/>
                    <a:pt x="44" y="64"/>
                  </a:cubicBezTo>
                  <a:cubicBezTo>
                    <a:pt x="64" y="64"/>
                    <a:pt x="80" y="51"/>
                    <a:pt x="80" y="36"/>
                  </a:cubicBezTo>
                  <a:cubicBezTo>
                    <a:pt x="80" y="21"/>
                    <a:pt x="64" y="8"/>
                    <a:pt x="4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88" name="Freeform 1165"/>
            <p:cNvSpPr>
              <a:spLocks/>
            </p:cNvSpPr>
            <p:nvPr/>
          </p:nvSpPr>
          <p:spPr bwMode="auto">
            <a:xfrm>
              <a:off x="235885" y="2459042"/>
              <a:ext cx="268288" cy="665163"/>
            </a:xfrm>
            <a:custGeom>
              <a:avLst/>
              <a:gdLst>
                <a:gd name="T0" fmla="*/ 4 w 84"/>
                <a:gd name="T1" fmla="*/ 209 h 209"/>
                <a:gd name="T2" fmla="*/ 0 w 84"/>
                <a:gd name="T3" fmla="*/ 205 h 209"/>
                <a:gd name="T4" fmla="*/ 0 w 84"/>
                <a:gd name="T5" fmla="*/ 4 h 209"/>
                <a:gd name="T6" fmla="*/ 2 w 84"/>
                <a:gd name="T7" fmla="*/ 1 h 209"/>
                <a:gd name="T8" fmla="*/ 7 w 84"/>
                <a:gd name="T9" fmla="*/ 2 h 209"/>
                <a:gd name="T10" fmla="*/ 83 w 84"/>
                <a:gd name="T11" fmla="*/ 77 h 209"/>
                <a:gd name="T12" fmla="*/ 83 w 84"/>
                <a:gd name="T13" fmla="*/ 83 h 209"/>
                <a:gd name="T14" fmla="*/ 77 w 84"/>
                <a:gd name="T15" fmla="*/ 83 h 209"/>
                <a:gd name="T16" fmla="*/ 8 w 84"/>
                <a:gd name="T17" fmla="*/ 14 h 209"/>
                <a:gd name="T18" fmla="*/ 8 w 84"/>
                <a:gd name="T19" fmla="*/ 205 h 209"/>
                <a:gd name="T20" fmla="*/ 4 w 84"/>
                <a:gd name="T21" fmla="*/ 209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4" h="209">
                  <a:moveTo>
                    <a:pt x="4" y="209"/>
                  </a:moveTo>
                  <a:cubicBezTo>
                    <a:pt x="2" y="209"/>
                    <a:pt x="0" y="207"/>
                    <a:pt x="0" y="20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1"/>
                    <a:pt x="2" y="1"/>
                  </a:cubicBezTo>
                  <a:cubicBezTo>
                    <a:pt x="4" y="0"/>
                    <a:pt x="6" y="0"/>
                    <a:pt x="7" y="2"/>
                  </a:cubicBezTo>
                  <a:cubicBezTo>
                    <a:pt x="83" y="77"/>
                    <a:pt x="83" y="77"/>
                    <a:pt x="83" y="77"/>
                  </a:cubicBezTo>
                  <a:cubicBezTo>
                    <a:pt x="84" y="79"/>
                    <a:pt x="84" y="81"/>
                    <a:pt x="83" y="83"/>
                  </a:cubicBezTo>
                  <a:cubicBezTo>
                    <a:pt x="81" y="84"/>
                    <a:pt x="79" y="84"/>
                    <a:pt x="77" y="8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205"/>
                    <a:pt x="8" y="205"/>
                    <a:pt x="8" y="205"/>
                  </a:cubicBezTo>
                  <a:cubicBezTo>
                    <a:pt x="8" y="207"/>
                    <a:pt x="6" y="209"/>
                    <a:pt x="4" y="2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89" name="Freeform 1166"/>
            <p:cNvSpPr>
              <a:spLocks/>
            </p:cNvSpPr>
            <p:nvPr/>
          </p:nvSpPr>
          <p:spPr bwMode="auto">
            <a:xfrm>
              <a:off x="-261003" y="2459042"/>
              <a:ext cx="382588" cy="25400"/>
            </a:xfrm>
            <a:custGeom>
              <a:avLst/>
              <a:gdLst>
                <a:gd name="T0" fmla="*/ 116 w 120"/>
                <a:gd name="T1" fmla="*/ 8 h 8"/>
                <a:gd name="T2" fmla="*/ 4 w 120"/>
                <a:gd name="T3" fmla="*/ 8 h 8"/>
                <a:gd name="T4" fmla="*/ 0 w 120"/>
                <a:gd name="T5" fmla="*/ 4 h 8"/>
                <a:gd name="T6" fmla="*/ 4 w 120"/>
                <a:gd name="T7" fmla="*/ 0 h 8"/>
                <a:gd name="T8" fmla="*/ 116 w 120"/>
                <a:gd name="T9" fmla="*/ 0 h 8"/>
                <a:gd name="T10" fmla="*/ 120 w 120"/>
                <a:gd name="T11" fmla="*/ 4 h 8"/>
                <a:gd name="T12" fmla="*/ 116 w 12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0" h="8">
                  <a:moveTo>
                    <a:pt x="11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8" y="0"/>
                    <a:pt x="120" y="2"/>
                    <a:pt x="120" y="4"/>
                  </a:cubicBezTo>
                  <a:cubicBezTo>
                    <a:pt x="120" y="6"/>
                    <a:pt x="118" y="8"/>
                    <a:pt x="11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90" name="Freeform 1167"/>
            <p:cNvSpPr>
              <a:spLocks/>
            </p:cNvSpPr>
            <p:nvPr/>
          </p:nvSpPr>
          <p:spPr bwMode="auto">
            <a:xfrm>
              <a:off x="-261003" y="2611442"/>
              <a:ext cx="382588" cy="25400"/>
            </a:xfrm>
            <a:custGeom>
              <a:avLst/>
              <a:gdLst>
                <a:gd name="T0" fmla="*/ 116 w 120"/>
                <a:gd name="T1" fmla="*/ 8 h 8"/>
                <a:gd name="T2" fmla="*/ 4 w 120"/>
                <a:gd name="T3" fmla="*/ 8 h 8"/>
                <a:gd name="T4" fmla="*/ 0 w 120"/>
                <a:gd name="T5" fmla="*/ 4 h 8"/>
                <a:gd name="T6" fmla="*/ 4 w 120"/>
                <a:gd name="T7" fmla="*/ 0 h 8"/>
                <a:gd name="T8" fmla="*/ 116 w 120"/>
                <a:gd name="T9" fmla="*/ 0 h 8"/>
                <a:gd name="T10" fmla="*/ 120 w 120"/>
                <a:gd name="T11" fmla="*/ 4 h 8"/>
                <a:gd name="T12" fmla="*/ 116 w 12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0" h="8">
                  <a:moveTo>
                    <a:pt x="11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8" y="0"/>
                    <a:pt x="120" y="2"/>
                    <a:pt x="120" y="4"/>
                  </a:cubicBezTo>
                  <a:cubicBezTo>
                    <a:pt x="120" y="6"/>
                    <a:pt x="118" y="8"/>
                    <a:pt x="11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91" name="Freeform 1168"/>
            <p:cNvSpPr>
              <a:spLocks/>
            </p:cNvSpPr>
            <p:nvPr/>
          </p:nvSpPr>
          <p:spPr bwMode="auto">
            <a:xfrm>
              <a:off x="-261003" y="2763842"/>
              <a:ext cx="382588" cy="25400"/>
            </a:xfrm>
            <a:custGeom>
              <a:avLst/>
              <a:gdLst>
                <a:gd name="T0" fmla="*/ 116 w 120"/>
                <a:gd name="T1" fmla="*/ 8 h 8"/>
                <a:gd name="T2" fmla="*/ 4 w 120"/>
                <a:gd name="T3" fmla="*/ 8 h 8"/>
                <a:gd name="T4" fmla="*/ 0 w 120"/>
                <a:gd name="T5" fmla="*/ 4 h 8"/>
                <a:gd name="T6" fmla="*/ 4 w 120"/>
                <a:gd name="T7" fmla="*/ 0 h 8"/>
                <a:gd name="T8" fmla="*/ 116 w 120"/>
                <a:gd name="T9" fmla="*/ 0 h 8"/>
                <a:gd name="T10" fmla="*/ 120 w 120"/>
                <a:gd name="T11" fmla="*/ 4 h 8"/>
                <a:gd name="T12" fmla="*/ 116 w 12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0" h="8">
                  <a:moveTo>
                    <a:pt x="11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8" y="0"/>
                    <a:pt x="120" y="2"/>
                    <a:pt x="120" y="4"/>
                  </a:cubicBezTo>
                  <a:cubicBezTo>
                    <a:pt x="120" y="6"/>
                    <a:pt x="118" y="8"/>
                    <a:pt x="11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17" name="Group 816"/>
          <p:cNvGrpSpPr/>
          <p:nvPr/>
        </p:nvGrpSpPr>
        <p:grpSpPr>
          <a:xfrm>
            <a:off x="4385540" y="1945773"/>
            <a:ext cx="330680" cy="412065"/>
            <a:chOff x="1216961" y="1058866"/>
            <a:chExt cx="612776" cy="763588"/>
          </a:xfrm>
          <a:solidFill>
            <a:schemeClr val="accent1"/>
          </a:solidFill>
        </p:grpSpPr>
        <p:sp>
          <p:nvSpPr>
            <p:cNvPr id="1185" name="Freeform 1169"/>
            <p:cNvSpPr>
              <a:spLocks noEditPoints="1"/>
            </p:cNvSpPr>
            <p:nvPr/>
          </p:nvSpPr>
          <p:spPr bwMode="auto">
            <a:xfrm>
              <a:off x="1216961" y="1211266"/>
              <a:ext cx="612776" cy="611188"/>
            </a:xfrm>
            <a:custGeom>
              <a:avLst/>
              <a:gdLst>
                <a:gd name="T0" fmla="*/ 184 w 192"/>
                <a:gd name="T1" fmla="*/ 192 h 192"/>
                <a:gd name="T2" fmla="*/ 8 w 192"/>
                <a:gd name="T3" fmla="*/ 192 h 192"/>
                <a:gd name="T4" fmla="*/ 0 w 192"/>
                <a:gd name="T5" fmla="*/ 184 h 192"/>
                <a:gd name="T6" fmla="*/ 0 w 192"/>
                <a:gd name="T7" fmla="*/ 8 h 192"/>
                <a:gd name="T8" fmla="*/ 8 w 192"/>
                <a:gd name="T9" fmla="*/ 0 h 192"/>
                <a:gd name="T10" fmla="*/ 184 w 192"/>
                <a:gd name="T11" fmla="*/ 0 h 192"/>
                <a:gd name="T12" fmla="*/ 192 w 192"/>
                <a:gd name="T13" fmla="*/ 8 h 192"/>
                <a:gd name="T14" fmla="*/ 192 w 192"/>
                <a:gd name="T15" fmla="*/ 184 h 192"/>
                <a:gd name="T16" fmla="*/ 184 w 192"/>
                <a:gd name="T17" fmla="*/ 192 h 192"/>
                <a:gd name="T18" fmla="*/ 184 w 192"/>
                <a:gd name="T19" fmla="*/ 184 h 192"/>
                <a:gd name="T20" fmla="*/ 184 w 192"/>
                <a:gd name="T21" fmla="*/ 188 h 192"/>
                <a:gd name="T22" fmla="*/ 184 w 192"/>
                <a:gd name="T23" fmla="*/ 184 h 192"/>
                <a:gd name="T24" fmla="*/ 184 w 192"/>
                <a:gd name="T25" fmla="*/ 184 h 192"/>
                <a:gd name="T26" fmla="*/ 8 w 192"/>
                <a:gd name="T27" fmla="*/ 8 h 192"/>
                <a:gd name="T28" fmla="*/ 8 w 192"/>
                <a:gd name="T29" fmla="*/ 184 h 192"/>
                <a:gd name="T30" fmla="*/ 184 w 192"/>
                <a:gd name="T31" fmla="*/ 184 h 192"/>
                <a:gd name="T32" fmla="*/ 184 w 192"/>
                <a:gd name="T33" fmla="*/ 8 h 192"/>
                <a:gd name="T34" fmla="*/ 8 w 192"/>
                <a:gd name="T35" fmla="*/ 8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192">
                  <a:moveTo>
                    <a:pt x="184" y="192"/>
                  </a:moveTo>
                  <a:cubicBezTo>
                    <a:pt x="8" y="192"/>
                    <a:pt x="8" y="192"/>
                    <a:pt x="8" y="192"/>
                  </a:cubicBezTo>
                  <a:cubicBezTo>
                    <a:pt x="4" y="192"/>
                    <a:pt x="0" y="188"/>
                    <a:pt x="0" y="18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88" y="0"/>
                    <a:pt x="192" y="4"/>
                    <a:pt x="192" y="8"/>
                  </a:cubicBezTo>
                  <a:cubicBezTo>
                    <a:pt x="192" y="184"/>
                    <a:pt x="192" y="184"/>
                    <a:pt x="192" y="184"/>
                  </a:cubicBezTo>
                  <a:cubicBezTo>
                    <a:pt x="192" y="188"/>
                    <a:pt x="188" y="192"/>
                    <a:pt x="184" y="192"/>
                  </a:cubicBezTo>
                  <a:close/>
                  <a:moveTo>
                    <a:pt x="184" y="184"/>
                  </a:moveTo>
                  <a:cubicBezTo>
                    <a:pt x="184" y="188"/>
                    <a:pt x="184" y="188"/>
                    <a:pt x="184" y="188"/>
                  </a:cubicBezTo>
                  <a:cubicBezTo>
                    <a:pt x="184" y="184"/>
                    <a:pt x="184" y="184"/>
                    <a:pt x="184" y="184"/>
                  </a:cubicBezTo>
                  <a:cubicBezTo>
                    <a:pt x="184" y="184"/>
                    <a:pt x="184" y="184"/>
                    <a:pt x="184" y="184"/>
                  </a:cubicBezTo>
                  <a:close/>
                  <a:moveTo>
                    <a:pt x="8" y="8"/>
                  </a:moveTo>
                  <a:cubicBezTo>
                    <a:pt x="8" y="184"/>
                    <a:pt x="8" y="184"/>
                    <a:pt x="8" y="184"/>
                  </a:cubicBezTo>
                  <a:cubicBezTo>
                    <a:pt x="184" y="184"/>
                    <a:pt x="184" y="184"/>
                    <a:pt x="184" y="184"/>
                  </a:cubicBezTo>
                  <a:cubicBezTo>
                    <a:pt x="184" y="8"/>
                    <a:pt x="184" y="8"/>
                    <a:pt x="184" y="8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86" name="Freeform 1170"/>
            <p:cNvSpPr>
              <a:spLocks/>
            </p:cNvSpPr>
            <p:nvPr/>
          </p:nvSpPr>
          <p:spPr bwMode="auto">
            <a:xfrm>
              <a:off x="1409049" y="1058866"/>
              <a:ext cx="228600" cy="228600"/>
            </a:xfrm>
            <a:custGeom>
              <a:avLst/>
              <a:gdLst>
                <a:gd name="T0" fmla="*/ 68 w 72"/>
                <a:gd name="T1" fmla="*/ 72 h 72"/>
                <a:gd name="T2" fmla="*/ 64 w 72"/>
                <a:gd name="T3" fmla="*/ 68 h 72"/>
                <a:gd name="T4" fmla="*/ 64 w 72"/>
                <a:gd name="T5" fmla="*/ 20 h 72"/>
                <a:gd name="T6" fmla="*/ 52 w 72"/>
                <a:gd name="T7" fmla="*/ 8 h 72"/>
                <a:gd name="T8" fmla="*/ 20 w 72"/>
                <a:gd name="T9" fmla="*/ 8 h 72"/>
                <a:gd name="T10" fmla="*/ 8 w 72"/>
                <a:gd name="T11" fmla="*/ 20 h 72"/>
                <a:gd name="T12" fmla="*/ 8 w 72"/>
                <a:gd name="T13" fmla="*/ 68 h 72"/>
                <a:gd name="T14" fmla="*/ 4 w 72"/>
                <a:gd name="T15" fmla="*/ 72 h 72"/>
                <a:gd name="T16" fmla="*/ 0 w 72"/>
                <a:gd name="T17" fmla="*/ 68 h 72"/>
                <a:gd name="T18" fmla="*/ 0 w 72"/>
                <a:gd name="T19" fmla="*/ 20 h 72"/>
                <a:gd name="T20" fmla="*/ 20 w 72"/>
                <a:gd name="T21" fmla="*/ 0 h 72"/>
                <a:gd name="T22" fmla="*/ 52 w 72"/>
                <a:gd name="T23" fmla="*/ 0 h 72"/>
                <a:gd name="T24" fmla="*/ 72 w 72"/>
                <a:gd name="T25" fmla="*/ 20 h 72"/>
                <a:gd name="T26" fmla="*/ 72 w 72"/>
                <a:gd name="T27" fmla="*/ 68 h 72"/>
                <a:gd name="T28" fmla="*/ 68 w 72"/>
                <a:gd name="T29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2" h="72">
                  <a:moveTo>
                    <a:pt x="68" y="72"/>
                  </a:moveTo>
                  <a:cubicBezTo>
                    <a:pt x="66" y="72"/>
                    <a:pt x="64" y="70"/>
                    <a:pt x="64" y="68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64" y="13"/>
                    <a:pt x="59" y="8"/>
                    <a:pt x="52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3" y="8"/>
                    <a:pt x="8" y="13"/>
                    <a:pt x="8" y="20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70"/>
                    <a:pt x="6" y="72"/>
                    <a:pt x="4" y="72"/>
                  </a:cubicBezTo>
                  <a:cubicBezTo>
                    <a:pt x="2" y="72"/>
                    <a:pt x="0" y="70"/>
                    <a:pt x="0" y="68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63" y="0"/>
                    <a:pt x="72" y="9"/>
                    <a:pt x="72" y="20"/>
                  </a:cubicBezTo>
                  <a:cubicBezTo>
                    <a:pt x="72" y="68"/>
                    <a:pt x="72" y="68"/>
                    <a:pt x="72" y="68"/>
                  </a:cubicBezTo>
                  <a:cubicBezTo>
                    <a:pt x="72" y="70"/>
                    <a:pt x="70" y="72"/>
                    <a:pt x="68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18" name="Group 817"/>
          <p:cNvGrpSpPr/>
          <p:nvPr/>
        </p:nvGrpSpPr>
        <p:grpSpPr>
          <a:xfrm>
            <a:off x="5857323" y="4211702"/>
            <a:ext cx="412922" cy="412065"/>
            <a:chOff x="3944289" y="5257806"/>
            <a:chExt cx="765176" cy="763588"/>
          </a:xfrm>
          <a:solidFill>
            <a:schemeClr val="accent1"/>
          </a:solidFill>
        </p:grpSpPr>
        <p:sp>
          <p:nvSpPr>
            <p:cNvPr id="1181" name="Freeform 1171"/>
            <p:cNvSpPr>
              <a:spLocks/>
            </p:cNvSpPr>
            <p:nvPr/>
          </p:nvSpPr>
          <p:spPr bwMode="auto">
            <a:xfrm>
              <a:off x="4171302" y="5486406"/>
              <a:ext cx="538163" cy="357188"/>
            </a:xfrm>
            <a:custGeom>
              <a:avLst/>
              <a:gdLst>
                <a:gd name="T0" fmla="*/ 134 w 169"/>
                <a:gd name="T1" fmla="*/ 112 h 112"/>
                <a:gd name="T2" fmla="*/ 33 w 169"/>
                <a:gd name="T3" fmla="*/ 112 h 112"/>
                <a:gd name="T4" fmla="*/ 29 w 169"/>
                <a:gd name="T5" fmla="*/ 108 h 112"/>
                <a:gd name="T6" fmla="*/ 33 w 169"/>
                <a:gd name="T7" fmla="*/ 104 h 112"/>
                <a:gd name="T8" fmla="*/ 131 w 169"/>
                <a:gd name="T9" fmla="*/ 104 h 112"/>
                <a:gd name="T10" fmla="*/ 160 w 169"/>
                <a:gd name="T11" fmla="*/ 8 h 112"/>
                <a:gd name="T12" fmla="*/ 4 w 169"/>
                <a:gd name="T13" fmla="*/ 8 h 112"/>
                <a:gd name="T14" fmla="*/ 0 w 169"/>
                <a:gd name="T15" fmla="*/ 4 h 112"/>
                <a:gd name="T16" fmla="*/ 4 w 169"/>
                <a:gd name="T17" fmla="*/ 0 h 112"/>
                <a:gd name="T18" fmla="*/ 165 w 169"/>
                <a:gd name="T19" fmla="*/ 0 h 112"/>
                <a:gd name="T20" fmla="*/ 168 w 169"/>
                <a:gd name="T21" fmla="*/ 2 h 112"/>
                <a:gd name="T22" fmla="*/ 169 w 169"/>
                <a:gd name="T23" fmla="*/ 5 h 112"/>
                <a:gd name="T24" fmla="*/ 138 w 169"/>
                <a:gd name="T25" fmla="*/ 109 h 112"/>
                <a:gd name="T26" fmla="*/ 134 w 169"/>
                <a:gd name="T27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12">
                  <a:moveTo>
                    <a:pt x="134" y="112"/>
                  </a:moveTo>
                  <a:cubicBezTo>
                    <a:pt x="33" y="112"/>
                    <a:pt x="33" y="112"/>
                    <a:pt x="33" y="112"/>
                  </a:cubicBezTo>
                  <a:cubicBezTo>
                    <a:pt x="31" y="112"/>
                    <a:pt x="29" y="110"/>
                    <a:pt x="29" y="108"/>
                  </a:cubicBezTo>
                  <a:cubicBezTo>
                    <a:pt x="29" y="106"/>
                    <a:pt x="31" y="104"/>
                    <a:pt x="33" y="104"/>
                  </a:cubicBezTo>
                  <a:cubicBezTo>
                    <a:pt x="131" y="104"/>
                    <a:pt x="131" y="104"/>
                    <a:pt x="131" y="104"/>
                  </a:cubicBezTo>
                  <a:cubicBezTo>
                    <a:pt x="160" y="8"/>
                    <a:pt x="160" y="8"/>
                    <a:pt x="160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65" y="0"/>
                    <a:pt x="165" y="0"/>
                    <a:pt x="165" y="0"/>
                  </a:cubicBezTo>
                  <a:cubicBezTo>
                    <a:pt x="166" y="0"/>
                    <a:pt x="167" y="1"/>
                    <a:pt x="168" y="2"/>
                  </a:cubicBezTo>
                  <a:cubicBezTo>
                    <a:pt x="169" y="3"/>
                    <a:pt x="169" y="4"/>
                    <a:pt x="169" y="5"/>
                  </a:cubicBezTo>
                  <a:cubicBezTo>
                    <a:pt x="138" y="109"/>
                    <a:pt x="138" y="109"/>
                    <a:pt x="138" y="109"/>
                  </a:cubicBezTo>
                  <a:cubicBezTo>
                    <a:pt x="138" y="111"/>
                    <a:pt x="136" y="112"/>
                    <a:pt x="134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82" name="Freeform 1172"/>
            <p:cNvSpPr>
              <a:spLocks noEditPoints="1"/>
            </p:cNvSpPr>
            <p:nvPr/>
          </p:nvSpPr>
          <p:spPr bwMode="auto">
            <a:xfrm>
              <a:off x="4263377" y="5894394"/>
              <a:ext cx="127000" cy="127000"/>
            </a:xfrm>
            <a:custGeom>
              <a:avLst/>
              <a:gdLst>
                <a:gd name="T0" fmla="*/ 20 w 40"/>
                <a:gd name="T1" fmla="*/ 40 h 40"/>
                <a:gd name="T2" fmla="*/ 0 w 40"/>
                <a:gd name="T3" fmla="*/ 20 h 40"/>
                <a:gd name="T4" fmla="*/ 20 w 40"/>
                <a:gd name="T5" fmla="*/ 0 h 40"/>
                <a:gd name="T6" fmla="*/ 40 w 40"/>
                <a:gd name="T7" fmla="*/ 20 h 40"/>
                <a:gd name="T8" fmla="*/ 20 w 40"/>
                <a:gd name="T9" fmla="*/ 40 h 40"/>
                <a:gd name="T10" fmla="*/ 20 w 40"/>
                <a:gd name="T11" fmla="*/ 8 h 40"/>
                <a:gd name="T12" fmla="*/ 8 w 40"/>
                <a:gd name="T13" fmla="*/ 20 h 40"/>
                <a:gd name="T14" fmla="*/ 20 w 40"/>
                <a:gd name="T15" fmla="*/ 32 h 40"/>
                <a:gd name="T16" fmla="*/ 32 w 40"/>
                <a:gd name="T17" fmla="*/ 20 h 40"/>
                <a:gd name="T18" fmla="*/ 20 w 40"/>
                <a:gd name="T19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8"/>
                  </a:moveTo>
                  <a:cubicBezTo>
                    <a:pt x="13" y="8"/>
                    <a:pt x="8" y="13"/>
                    <a:pt x="8" y="20"/>
                  </a:cubicBezTo>
                  <a:cubicBezTo>
                    <a:pt x="8" y="27"/>
                    <a:pt x="13" y="32"/>
                    <a:pt x="20" y="32"/>
                  </a:cubicBezTo>
                  <a:cubicBezTo>
                    <a:pt x="27" y="32"/>
                    <a:pt x="32" y="27"/>
                    <a:pt x="32" y="20"/>
                  </a:cubicBezTo>
                  <a:cubicBezTo>
                    <a:pt x="32" y="13"/>
                    <a:pt x="27" y="8"/>
                    <a:pt x="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83" name="Freeform 1173"/>
            <p:cNvSpPr>
              <a:spLocks noEditPoints="1"/>
            </p:cNvSpPr>
            <p:nvPr/>
          </p:nvSpPr>
          <p:spPr bwMode="auto">
            <a:xfrm>
              <a:off x="4479277" y="5894394"/>
              <a:ext cx="128588" cy="127000"/>
            </a:xfrm>
            <a:custGeom>
              <a:avLst/>
              <a:gdLst>
                <a:gd name="T0" fmla="*/ 20 w 40"/>
                <a:gd name="T1" fmla="*/ 40 h 40"/>
                <a:gd name="T2" fmla="*/ 0 w 40"/>
                <a:gd name="T3" fmla="*/ 20 h 40"/>
                <a:gd name="T4" fmla="*/ 20 w 40"/>
                <a:gd name="T5" fmla="*/ 0 h 40"/>
                <a:gd name="T6" fmla="*/ 40 w 40"/>
                <a:gd name="T7" fmla="*/ 20 h 40"/>
                <a:gd name="T8" fmla="*/ 20 w 40"/>
                <a:gd name="T9" fmla="*/ 40 h 40"/>
                <a:gd name="T10" fmla="*/ 20 w 40"/>
                <a:gd name="T11" fmla="*/ 8 h 40"/>
                <a:gd name="T12" fmla="*/ 8 w 40"/>
                <a:gd name="T13" fmla="*/ 20 h 40"/>
                <a:gd name="T14" fmla="*/ 20 w 40"/>
                <a:gd name="T15" fmla="*/ 32 h 40"/>
                <a:gd name="T16" fmla="*/ 32 w 40"/>
                <a:gd name="T17" fmla="*/ 20 h 40"/>
                <a:gd name="T18" fmla="*/ 20 w 40"/>
                <a:gd name="T19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8"/>
                  </a:moveTo>
                  <a:cubicBezTo>
                    <a:pt x="13" y="8"/>
                    <a:pt x="8" y="13"/>
                    <a:pt x="8" y="20"/>
                  </a:cubicBezTo>
                  <a:cubicBezTo>
                    <a:pt x="8" y="27"/>
                    <a:pt x="13" y="32"/>
                    <a:pt x="20" y="32"/>
                  </a:cubicBezTo>
                  <a:cubicBezTo>
                    <a:pt x="27" y="32"/>
                    <a:pt x="32" y="27"/>
                    <a:pt x="32" y="20"/>
                  </a:cubicBezTo>
                  <a:cubicBezTo>
                    <a:pt x="32" y="13"/>
                    <a:pt x="27" y="8"/>
                    <a:pt x="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84" name="Freeform 1174"/>
            <p:cNvSpPr>
              <a:spLocks/>
            </p:cNvSpPr>
            <p:nvPr/>
          </p:nvSpPr>
          <p:spPr bwMode="auto">
            <a:xfrm>
              <a:off x="3944289" y="5257806"/>
              <a:ext cx="347663" cy="585788"/>
            </a:xfrm>
            <a:custGeom>
              <a:avLst/>
              <a:gdLst>
                <a:gd name="T0" fmla="*/ 104 w 109"/>
                <a:gd name="T1" fmla="*/ 184 h 184"/>
                <a:gd name="T2" fmla="*/ 100 w 109"/>
                <a:gd name="T3" fmla="*/ 181 h 184"/>
                <a:gd name="T4" fmla="*/ 53 w 109"/>
                <a:gd name="T5" fmla="*/ 13 h 184"/>
                <a:gd name="T6" fmla="*/ 47 w 109"/>
                <a:gd name="T7" fmla="*/ 8 h 184"/>
                <a:gd name="T8" fmla="*/ 4 w 109"/>
                <a:gd name="T9" fmla="*/ 8 h 184"/>
                <a:gd name="T10" fmla="*/ 0 w 109"/>
                <a:gd name="T11" fmla="*/ 4 h 184"/>
                <a:gd name="T12" fmla="*/ 4 w 109"/>
                <a:gd name="T13" fmla="*/ 0 h 184"/>
                <a:gd name="T14" fmla="*/ 47 w 109"/>
                <a:gd name="T15" fmla="*/ 0 h 184"/>
                <a:gd name="T16" fmla="*/ 61 w 109"/>
                <a:gd name="T17" fmla="*/ 11 h 184"/>
                <a:gd name="T18" fmla="*/ 108 w 109"/>
                <a:gd name="T19" fmla="*/ 179 h 184"/>
                <a:gd name="T20" fmla="*/ 105 w 109"/>
                <a:gd name="T21" fmla="*/ 184 h 184"/>
                <a:gd name="T22" fmla="*/ 104 w 109"/>
                <a:gd name="T23" fmla="*/ 18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9" h="184">
                  <a:moveTo>
                    <a:pt x="104" y="184"/>
                  </a:moveTo>
                  <a:cubicBezTo>
                    <a:pt x="102" y="184"/>
                    <a:pt x="101" y="183"/>
                    <a:pt x="100" y="181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2" y="10"/>
                    <a:pt x="49" y="8"/>
                    <a:pt x="47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53" y="0"/>
                    <a:pt x="59" y="5"/>
                    <a:pt x="61" y="11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81"/>
                    <a:pt x="107" y="183"/>
                    <a:pt x="105" y="184"/>
                  </a:cubicBezTo>
                  <a:cubicBezTo>
                    <a:pt x="105" y="184"/>
                    <a:pt x="104" y="184"/>
                    <a:pt x="104" y="1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19" name="Group 818"/>
          <p:cNvGrpSpPr/>
          <p:nvPr/>
        </p:nvGrpSpPr>
        <p:grpSpPr>
          <a:xfrm>
            <a:off x="6613775" y="4211702"/>
            <a:ext cx="412922" cy="412065"/>
            <a:chOff x="5346053" y="5257806"/>
            <a:chExt cx="765176" cy="763588"/>
          </a:xfrm>
          <a:solidFill>
            <a:schemeClr val="accent1"/>
          </a:solidFill>
        </p:grpSpPr>
        <p:sp>
          <p:nvSpPr>
            <p:cNvPr id="1176" name="Freeform 1175"/>
            <p:cNvSpPr>
              <a:spLocks/>
            </p:cNvSpPr>
            <p:nvPr/>
          </p:nvSpPr>
          <p:spPr bwMode="auto">
            <a:xfrm>
              <a:off x="5573066" y="5486406"/>
              <a:ext cx="538163" cy="357188"/>
            </a:xfrm>
            <a:custGeom>
              <a:avLst/>
              <a:gdLst>
                <a:gd name="T0" fmla="*/ 134 w 169"/>
                <a:gd name="T1" fmla="*/ 112 h 112"/>
                <a:gd name="T2" fmla="*/ 33 w 169"/>
                <a:gd name="T3" fmla="*/ 112 h 112"/>
                <a:gd name="T4" fmla="*/ 29 w 169"/>
                <a:gd name="T5" fmla="*/ 108 h 112"/>
                <a:gd name="T6" fmla="*/ 33 w 169"/>
                <a:gd name="T7" fmla="*/ 104 h 112"/>
                <a:gd name="T8" fmla="*/ 131 w 169"/>
                <a:gd name="T9" fmla="*/ 104 h 112"/>
                <a:gd name="T10" fmla="*/ 160 w 169"/>
                <a:gd name="T11" fmla="*/ 8 h 112"/>
                <a:gd name="T12" fmla="*/ 4 w 169"/>
                <a:gd name="T13" fmla="*/ 8 h 112"/>
                <a:gd name="T14" fmla="*/ 0 w 169"/>
                <a:gd name="T15" fmla="*/ 4 h 112"/>
                <a:gd name="T16" fmla="*/ 4 w 169"/>
                <a:gd name="T17" fmla="*/ 0 h 112"/>
                <a:gd name="T18" fmla="*/ 165 w 169"/>
                <a:gd name="T19" fmla="*/ 0 h 112"/>
                <a:gd name="T20" fmla="*/ 168 w 169"/>
                <a:gd name="T21" fmla="*/ 2 h 112"/>
                <a:gd name="T22" fmla="*/ 169 w 169"/>
                <a:gd name="T23" fmla="*/ 5 h 112"/>
                <a:gd name="T24" fmla="*/ 138 w 169"/>
                <a:gd name="T25" fmla="*/ 109 h 112"/>
                <a:gd name="T26" fmla="*/ 134 w 169"/>
                <a:gd name="T27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12">
                  <a:moveTo>
                    <a:pt x="134" y="112"/>
                  </a:moveTo>
                  <a:cubicBezTo>
                    <a:pt x="33" y="112"/>
                    <a:pt x="33" y="112"/>
                    <a:pt x="33" y="112"/>
                  </a:cubicBezTo>
                  <a:cubicBezTo>
                    <a:pt x="31" y="112"/>
                    <a:pt x="29" y="110"/>
                    <a:pt x="29" y="108"/>
                  </a:cubicBezTo>
                  <a:cubicBezTo>
                    <a:pt x="29" y="106"/>
                    <a:pt x="31" y="104"/>
                    <a:pt x="33" y="104"/>
                  </a:cubicBezTo>
                  <a:cubicBezTo>
                    <a:pt x="131" y="104"/>
                    <a:pt x="131" y="104"/>
                    <a:pt x="131" y="104"/>
                  </a:cubicBezTo>
                  <a:cubicBezTo>
                    <a:pt x="160" y="8"/>
                    <a:pt x="160" y="8"/>
                    <a:pt x="160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65" y="0"/>
                    <a:pt x="165" y="0"/>
                    <a:pt x="165" y="0"/>
                  </a:cubicBezTo>
                  <a:cubicBezTo>
                    <a:pt x="166" y="0"/>
                    <a:pt x="167" y="1"/>
                    <a:pt x="168" y="2"/>
                  </a:cubicBezTo>
                  <a:cubicBezTo>
                    <a:pt x="169" y="3"/>
                    <a:pt x="169" y="4"/>
                    <a:pt x="169" y="5"/>
                  </a:cubicBezTo>
                  <a:cubicBezTo>
                    <a:pt x="138" y="109"/>
                    <a:pt x="138" y="109"/>
                    <a:pt x="138" y="109"/>
                  </a:cubicBezTo>
                  <a:cubicBezTo>
                    <a:pt x="138" y="111"/>
                    <a:pt x="136" y="112"/>
                    <a:pt x="134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77" name="Freeform 1176"/>
            <p:cNvSpPr>
              <a:spLocks noEditPoints="1"/>
            </p:cNvSpPr>
            <p:nvPr/>
          </p:nvSpPr>
          <p:spPr bwMode="auto">
            <a:xfrm>
              <a:off x="5665141" y="5894394"/>
              <a:ext cx="127000" cy="127000"/>
            </a:xfrm>
            <a:custGeom>
              <a:avLst/>
              <a:gdLst>
                <a:gd name="T0" fmla="*/ 20 w 40"/>
                <a:gd name="T1" fmla="*/ 40 h 40"/>
                <a:gd name="T2" fmla="*/ 0 w 40"/>
                <a:gd name="T3" fmla="*/ 20 h 40"/>
                <a:gd name="T4" fmla="*/ 20 w 40"/>
                <a:gd name="T5" fmla="*/ 0 h 40"/>
                <a:gd name="T6" fmla="*/ 40 w 40"/>
                <a:gd name="T7" fmla="*/ 20 h 40"/>
                <a:gd name="T8" fmla="*/ 20 w 40"/>
                <a:gd name="T9" fmla="*/ 40 h 40"/>
                <a:gd name="T10" fmla="*/ 20 w 40"/>
                <a:gd name="T11" fmla="*/ 8 h 40"/>
                <a:gd name="T12" fmla="*/ 8 w 40"/>
                <a:gd name="T13" fmla="*/ 20 h 40"/>
                <a:gd name="T14" fmla="*/ 20 w 40"/>
                <a:gd name="T15" fmla="*/ 32 h 40"/>
                <a:gd name="T16" fmla="*/ 32 w 40"/>
                <a:gd name="T17" fmla="*/ 20 h 40"/>
                <a:gd name="T18" fmla="*/ 20 w 40"/>
                <a:gd name="T19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8"/>
                  </a:moveTo>
                  <a:cubicBezTo>
                    <a:pt x="13" y="8"/>
                    <a:pt x="8" y="13"/>
                    <a:pt x="8" y="20"/>
                  </a:cubicBezTo>
                  <a:cubicBezTo>
                    <a:pt x="8" y="27"/>
                    <a:pt x="13" y="32"/>
                    <a:pt x="20" y="32"/>
                  </a:cubicBezTo>
                  <a:cubicBezTo>
                    <a:pt x="27" y="32"/>
                    <a:pt x="32" y="27"/>
                    <a:pt x="32" y="20"/>
                  </a:cubicBezTo>
                  <a:cubicBezTo>
                    <a:pt x="32" y="13"/>
                    <a:pt x="27" y="8"/>
                    <a:pt x="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78" name="Freeform 1177"/>
            <p:cNvSpPr>
              <a:spLocks noEditPoints="1"/>
            </p:cNvSpPr>
            <p:nvPr/>
          </p:nvSpPr>
          <p:spPr bwMode="auto">
            <a:xfrm>
              <a:off x="5881041" y="5894394"/>
              <a:ext cx="128588" cy="127000"/>
            </a:xfrm>
            <a:custGeom>
              <a:avLst/>
              <a:gdLst>
                <a:gd name="T0" fmla="*/ 20 w 40"/>
                <a:gd name="T1" fmla="*/ 40 h 40"/>
                <a:gd name="T2" fmla="*/ 0 w 40"/>
                <a:gd name="T3" fmla="*/ 20 h 40"/>
                <a:gd name="T4" fmla="*/ 20 w 40"/>
                <a:gd name="T5" fmla="*/ 0 h 40"/>
                <a:gd name="T6" fmla="*/ 40 w 40"/>
                <a:gd name="T7" fmla="*/ 20 h 40"/>
                <a:gd name="T8" fmla="*/ 20 w 40"/>
                <a:gd name="T9" fmla="*/ 40 h 40"/>
                <a:gd name="T10" fmla="*/ 20 w 40"/>
                <a:gd name="T11" fmla="*/ 8 h 40"/>
                <a:gd name="T12" fmla="*/ 8 w 40"/>
                <a:gd name="T13" fmla="*/ 20 h 40"/>
                <a:gd name="T14" fmla="*/ 20 w 40"/>
                <a:gd name="T15" fmla="*/ 32 h 40"/>
                <a:gd name="T16" fmla="*/ 32 w 40"/>
                <a:gd name="T17" fmla="*/ 20 h 40"/>
                <a:gd name="T18" fmla="*/ 20 w 40"/>
                <a:gd name="T19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8"/>
                  </a:moveTo>
                  <a:cubicBezTo>
                    <a:pt x="13" y="8"/>
                    <a:pt x="8" y="13"/>
                    <a:pt x="8" y="20"/>
                  </a:cubicBezTo>
                  <a:cubicBezTo>
                    <a:pt x="8" y="27"/>
                    <a:pt x="13" y="32"/>
                    <a:pt x="20" y="32"/>
                  </a:cubicBezTo>
                  <a:cubicBezTo>
                    <a:pt x="27" y="32"/>
                    <a:pt x="32" y="27"/>
                    <a:pt x="32" y="20"/>
                  </a:cubicBezTo>
                  <a:cubicBezTo>
                    <a:pt x="32" y="13"/>
                    <a:pt x="27" y="8"/>
                    <a:pt x="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79" name="Freeform 1178"/>
            <p:cNvSpPr>
              <a:spLocks/>
            </p:cNvSpPr>
            <p:nvPr/>
          </p:nvSpPr>
          <p:spPr bwMode="auto">
            <a:xfrm>
              <a:off x="5346053" y="5257806"/>
              <a:ext cx="347663" cy="585788"/>
            </a:xfrm>
            <a:custGeom>
              <a:avLst/>
              <a:gdLst>
                <a:gd name="T0" fmla="*/ 104 w 109"/>
                <a:gd name="T1" fmla="*/ 184 h 184"/>
                <a:gd name="T2" fmla="*/ 100 w 109"/>
                <a:gd name="T3" fmla="*/ 181 h 184"/>
                <a:gd name="T4" fmla="*/ 53 w 109"/>
                <a:gd name="T5" fmla="*/ 13 h 184"/>
                <a:gd name="T6" fmla="*/ 47 w 109"/>
                <a:gd name="T7" fmla="*/ 8 h 184"/>
                <a:gd name="T8" fmla="*/ 4 w 109"/>
                <a:gd name="T9" fmla="*/ 8 h 184"/>
                <a:gd name="T10" fmla="*/ 0 w 109"/>
                <a:gd name="T11" fmla="*/ 4 h 184"/>
                <a:gd name="T12" fmla="*/ 4 w 109"/>
                <a:gd name="T13" fmla="*/ 0 h 184"/>
                <a:gd name="T14" fmla="*/ 47 w 109"/>
                <a:gd name="T15" fmla="*/ 0 h 184"/>
                <a:gd name="T16" fmla="*/ 61 w 109"/>
                <a:gd name="T17" fmla="*/ 11 h 184"/>
                <a:gd name="T18" fmla="*/ 108 w 109"/>
                <a:gd name="T19" fmla="*/ 179 h 184"/>
                <a:gd name="T20" fmla="*/ 105 w 109"/>
                <a:gd name="T21" fmla="*/ 184 h 184"/>
                <a:gd name="T22" fmla="*/ 104 w 109"/>
                <a:gd name="T23" fmla="*/ 18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9" h="184">
                  <a:moveTo>
                    <a:pt x="104" y="184"/>
                  </a:moveTo>
                  <a:cubicBezTo>
                    <a:pt x="102" y="184"/>
                    <a:pt x="101" y="183"/>
                    <a:pt x="100" y="181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2" y="10"/>
                    <a:pt x="49" y="8"/>
                    <a:pt x="47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53" y="0"/>
                    <a:pt x="59" y="5"/>
                    <a:pt x="61" y="11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81"/>
                    <a:pt x="107" y="183"/>
                    <a:pt x="105" y="184"/>
                  </a:cubicBezTo>
                  <a:cubicBezTo>
                    <a:pt x="105" y="184"/>
                    <a:pt x="104" y="184"/>
                    <a:pt x="104" y="1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80" name="Freeform 1179"/>
            <p:cNvSpPr>
              <a:spLocks/>
            </p:cNvSpPr>
            <p:nvPr/>
          </p:nvSpPr>
          <p:spPr bwMode="auto">
            <a:xfrm>
              <a:off x="5646091" y="5308606"/>
              <a:ext cx="411163" cy="203200"/>
            </a:xfrm>
            <a:custGeom>
              <a:avLst/>
              <a:gdLst>
                <a:gd name="T0" fmla="*/ 125 w 129"/>
                <a:gd name="T1" fmla="*/ 64 h 64"/>
                <a:gd name="T2" fmla="*/ 122 w 129"/>
                <a:gd name="T3" fmla="*/ 63 h 64"/>
                <a:gd name="T4" fmla="*/ 65 w 129"/>
                <a:gd name="T5" fmla="*/ 9 h 64"/>
                <a:gd name="T6" fmla="*/ 7 w 129"/>
                <a:gd name="T7" fmla="*/ 63 h 64"/>
                <a:gd name="T8" fmla="*/ 2 w 129"/>
                <a:gd name="T9" fmla="*/ 63 h 64"/>
                <a:gd name="T10" fmla="*/ 2 w 129"/>
                <a:gd name="T11" fmla="*/ 57 h 64"/>
                <a:gd name="T12" fmla="*/ 62 w 129"/>
                <a:gd name="T13" fmla="*/ 1 h 64"/>
                <a:gd name="T14" fmla="*/ 67 w 129"/>
                <a:gd name="T15" fmla="*/ 1 h 64"/>
                <a:gd name="T16" fmla="*/ 127 w 129"/>
                <a:gd name="T17" fmla="*/ 57 h 64"/>
                <a:gd name="T18" fmla="*/ 128 w 129"/>
                <a:gd name="T19" fmla="*/ 63 h 64"/>
                <a:gd name="T20" fmla="*/ 125 w 129"/>
                <a:gd name="T21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9" h="64">
                  <a:moveTo>
                    <a:pt x="125" y="64"/>
                  </a:moveTo>
                  <a:cubicBezTo>
                    <a:pt x="124" y="64"/>
                    <a:pt x="123" y="64"/>
                    <a:pt x="122" y="63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6" y="64"/>
                    <a:pt x="3" y="64"/>
                    <a:pt x="2" y="63"/>
                  </a:cubicBezTo>
                  <a:cubicBezTo>
                    <a:pt x="0" y="61"/>
                    <a:pt x="0" y="59"/>
                    <a:pt x="2" y="57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3" y="0"/>
                    <a:pt x="66" y="0"/>
                    <a:pt x="67" y="1"/>
                  </a:cubicBezTo>
                  <a:cubicBezTo>
                    <a:pt x="127" y="57"/>
                    <a:pt x="127" y="57"/>
                    <a:pt x="127" y="57"/>
                  </a:cubicBezTo>
                  <a:cubicBezTo>
                    <a:pt x="129" y="59"/>
                    <a:pt x="129" y="61"/>
                    <a:pt x="128" y="63"/>
                  </a:cubicBezTo>
                  <a:cubicBezTo>
                    <a:pt x="127" y="64"/>
                    <a:pt x="126" y="64"/>
                    <a:pt x="125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20" name="Group 819"/>
          <p:cNvGrpSpPr/>
          <p:nvPr/>
        </p:nvGrpSpPr>
        <p:grpSpPr>
          <a:xfrm>
            <a:off x="5100870" y="1945773"/>
            <a:ext cx="412922" cy="412065"/>
            <a:chOff x="2542525" y="1058866"/>
            <a:chExt cx="765176" cy="763588"/>
          </a:xfrm>
          <a:solidFill>
            <a:schemeClr val="accent1"/>
          </a:solidFill>
        </p:grpSpPr>
        <p:sp>
          <p:nvSpPr>
            <p:cNvPr id="1170" name="Freeform 1180"/>
            <p:cNvSpPr>
              <a:spLocks noEditPoints="1"/>
            </p:cNvSpPr>
            <p:nvPr/>
          </p:nvSpPr>
          <p:spPr bwMode="auto">
            <a:xfrm>
              <a:off x="2542525" y="1287466"/>
              <a:ext cx="765176" cy="534988"/>
            </a:xfrm>
            <a:custGeom>
              <a:avLst/>
              <a:gdLst>
                <a:gd name="T0" fmla="*/ 230 w 240"/>
                <a:gd name="T1" fmla="*/ 168 h 168"/>
                <a:gd name="T2" fmla="*/ 11 w 240"/>
                <a:gd name="T3" fmla="*/ 168 h 168"/>
                <a:gd name="T4" fmla="*/ 3 w 240"/>
                <a:gd name="T5" fmla="*/ 164 h 168"/>
                <a:gd name="T6" fmla="*/ 0 w 240"/>
                <a:gd name="T7" fmla="*/ 156 h 168"/>
                <a:gd name="T8" fmla="*/ 20 w 240"/>
                <a:gd name="T9" fmla="*/ 19 h 168"/>
                <a:gd name="T10" fmla="*/ 42 w 240"/>
                <a:gd name="T11" fmla="*/ 0 h 168"/>
                <a:gd name="T12" fmla="*/ 199 w 240"/>
                <a:gd name="T13" fmla="*/ 0 h 168"/>
                <a:gd name="T14" fmla="*/ 220 w 240"/>
                <a:gd name="T15" fmla="*/ 19 h 168"/>
                <a:gd name="T16" fmla="*/ 240 w 240"/>
                <a:gd name="T17" fmla="*/ 156 h 168"/>
                <a:gd name="T18" fmla="*/ 238 w 240"/>
                <a:gd name="T19" fmla="*/ 164 h 168"/>
                <a:gd name="T20" fmla="*/ 230 w 240"/>
                <a:gd name="T21" fmla="*/ 168 h 168"/>
                <a:gd name="T22" fmla="*/ 42 w 240"/>
                <a:gd name="T23" fmla="*/ 8 h 168"/>
                <a:gd name="T24" fmla="*/ 28 w 240"/>
                <a:gd name="T25" fmla="*/ 20 h 168"/>
                <a:gd name="T26" fmla="*/ 8 w 240"/>
                <a:gd name="T27" fmla="*/ 157 h 168"/>
                <a:gd name="T28" fmla="*/ 9 w 240"/>
                <a:gd name="T29" fmla="*/ 159 h 168"/>
                <a:gd name="T30" fmla="*/ 11 w 240"/>
                <a:gd name="T31" fmla="*/ 160 h 168"/>
                <a:gd name="T32" fmla="*/ 230 w 240"/>
                <a:gd name="T33" fmla="*/ 160 h 168"/>
                <a:gd name="T34" fmla="*/ 232 w 240"/>
                <a:gd name="T35" fmla="*/ 159 h 168"/>
                <a:gd name="T36" fmla="*/ 232 w 240"/>
                <a:gd name="T37" fmla="*/ 157 h 168"/>
                <a:gd name="T38" fmla="*/ 212 w 240"/>
                <a:gd name="T39" fmla="*/ 20 h 168"/>
                <a:gd name="T40" fmla="*/ 199 w 240"/>
                <a:gd name="T41" fmla="*/ 8 h 168"/>
                <a:gd name="T42" fmla="*/ 42 w 240"/>
                <a:gd name="T43" fmla="*/ 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0" h="168">
                  <a:moveTo>
                    <a:pt x="230" y="168"/>
                  </a:moveTo>
                  <a:cubicBezTo>
                    <a:pt x="11" y="168"/>
                    <a:pt x="11" y="168"/>
                    <a:pt x="11" y="168"/>
                  </a:cubicBezTo>
                  <a:cubicBezTo>
                    <a:pt x="8" y="168"/>
                    <a:pt x="5" y="167"/>
                    <a:pt x="3" y="164"/>
                  </a:cubicBezTo>
                  <a:cubicBezTo>
                    <a:pt x="1" y="162"/>
                    <a:pt x="0" y="159"/>
                    <a:pt x="0" y="156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2" y="9"/>
                    <a:pt x="32" y="0"/>
                    <a:pt x="42" y="0"/>
                  </a:cubicBezTo>
                  <a:cubicBezTo>
                    <a:pt x="199" y="0"/>
                    <a:pt x="199" y="0"/>
                    <a:pt x="199" y="0"/>
                  </a:cubicBezTo>
                  <a:cubicBezTo>
                    <a:pt x="209" y="0"/>
                    <a:pt x="219" y="9"/>
                    <a:pt x="220" y="19"/>
                  </a:cubicBezTo>
                  <a:cubicBezTo>
                    <a:pt x="240" y="156"/>
                    <a:pt x="240" y="156"/>
                    <a:pt x="240" y="156"/>
                  </a:cubicBezTo>
                  <a:cubicBezTo>
                    <a:pt x="240" y="159"/>
                    <a:pt x="240" y="162"/>
                    <a:pt x="238" y="164"/>
                  </a:cubicBezTo>
                  <a:cubicBezTo>
                    <a:pt x="236" y="167"/>
                    <a:pt x="233" y="168"/>
                    <a:pt x="230" y="168"/>
                  </a:cubicBezTo>
                  <a:close/>
                  <a:moveTo>
                    <a:pt x="42" y="8"/>
                  </a:moveTo>
                  <a:cubicBezTo>
                    <a:pt x="36" y="8"/>
                    <a:pt x="29" y="14"/>
                    <a:pt x="28" y="20"/>
                  </a:cubicBezTo>
                  <a:cubicBezTo>
                    <a:pt x="8" y="157"/>
                    <a:pt x="8" y="157"/>
                    <a:pt x="8" y="157"/>
                  </a:cubicBezTo>
                  <a:cubicBezTo>
                    <a:pt x="8" y="158"/>
                    <a:pt x="8" y="158"/>
                    <a:pt x="9" y="159"/>
                  </a:cubicBezTo>
                  <a:cubicBezTo>
                    <a:pt x="9" y="160"/>
                    <a:pt x="10" y="160"/>
                    <a:pt x="11" y="160"/>
                  </a:cubicBezTo>
                  <a:cubicBezTo>
                    <a:pt x="230" y="160"/>
                    <a:pt x="230" y="160"/>
                    <a:pt x="230" y="160"/>
                  </a:cubicBezTo>
                  <a:cubicBezTo>
                    <a:pt x="230" y="160"/>
                    <a:pt x="231" y="160"/>
                    <a:pt x="232" y="159"/>
                  </a:cubicBezTo>
                  <a:cubicBezTo>
                    <a:pt x="232" y="159"/>
                    <a:pt x="232" y="158"/>
                    <a:pt x="232" y="157"/>
                  </a:cubicBezTo>
                  <a:cubicBezTo>
                    <a:pt x="212" y="20"/>
                    <a:pt x="212" y="20"/>
                    <a:pt x="212" y="20"/>
                  </a:cubicBezTo>
                  <a:cubicBezTo>
                    <a:pt x="211" y="14"/>
                    <a:pt x="205" y="8"/>
                    <a:pt x="199" y="8"/>
                  </a:cubicBezTo>
                  <a:lnTo>
                    <a:pt x="42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71" name="Freeform 1181"/>
            <p:cNvSpPr>
              <a:spLocks/>
            </p:cNvSpPr>
            <p:nvPr/>
          </p:nvSpPr>
          <p:spPr bwMode="auto">
            <a:xfrm>
              <a:off x="2760013" y="1058866"/>
              <a:ext cx="330200" cy="177800"/>
            </a:xfrm>
            <a:custGeom>
              <a:avLst/>
              <a:gdLst>
                <a:gd name="T0" fmla="*/ 100 w 104"/>
                <a:gd name="T1" fmla="*/ 56 h 56"/>
                <a:gd name="T2" fmla="*/ 96 w 104"/>
                <a:gd name="T3" fmla="*/ 52 h 56"/>
                <a:gd name="T4" fmla="*/ 52 w 104"/>
                <a:gd name="T5" fmla="*/ 8 h 56"/>
                <a:gd name="T6" fmla="*/ 8 w 104"/>
                <a:gd name="T7" fmla="*/ 52 h 56"/>
                <a:gd name="T8" fmla="*/ 4 w 104"/>
                <a:gd name="T9" fmla="*/ 56 h 56"/>
                <a:gd name="T10" fmla="*/ 0 w 104"/>
                <a:gd name="T11" fmla="*/ 52 h 56"/>
                <a:gd name="T12" fmla="*/ 52 w 104"/>
                <a:gd name="T13" fmla="*/ 0 h 56"/>
                <a:gd name="T14" fmla="*/ 104 w 104"/>
                <a:gd name="T15" fmla="*/ 52 h 56"/>
                <a:gd name="T16" fmla="*/ 100 w 104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" h="56">
                  <a:moveTo>
                    <a:pt x="100" y="56"/>
                  </a:moveTo>
                  <a:cubicBezTo>
                    <a:pt x="98" y="56"/>
                    <a:pt x="96" y="54"/>
                    <a:pt x="96" y="52"/>
                  </a:cubicBezTo>
                  <a:cubicBezTo>
                    <a:pt x="96" y="28"/>
                    <a:pt x="76" y="8"/>
                    <a:pt x="52" y="8"/>
                  </a:cubicBezTo>
                  <a:cubicBezTo>
                    <a:pt x="28" y="8"/>
                    <a:pt x="8" y="28"/>
                    <a:pt x="8" y="52"/>
                  </a:cubicBezTo>
                  <a:cubicBezTo>
                    <a:pt x="8" y="54"/>
                    <a:pt x="6" y="56"/>
                    <a:pt x="4" y="56"/>
                  </a:cubicBezTo>
                  <a:cubicBezTo>
                    <a:pt x="2" y="56"/>
                    <a:pt x="0" y="54"/>
                    <a:pt x="0" y="52"/>
                  </a:cubicBezTo>
                  <a:cubicBezTo>
                    <a:pt x="0" y="23"/>
                    <a:pt x="23" y="0"/>
                    <a:pt x="52" y="0"/>
                  </a:cubicBezTo>
                  <a:cubicBezTo>
                    <a:pt x="81" y="0"/>
                    <a:pt x="104" y="23"/>
                    <a:pt x="104" y="52"/>
                  </a:cubicBezTo>
                  <a:cubicBezTo>
                    <a:pt x="104" y="54"/>
                    <a:pt x="102" y="56"/>
                    <a:pt x="10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72" name="Freeform 1182"/>
            <p:cNvSpPr>
              <a:spLocks/>
            </p:cNvSpPr>
            <p:nvPr/>
          </p:nvSpPr>
          <p:spPr bwMode="auto">
            <a:xfrm>
              <a:off x="3064813" y="1211266"/>
              <a:ext cx="25400" cy="230188"/>
            </a:xfrm>
            <a:custGeom>
              <a:avLst/>
              <a:gdLst>
                <a:gd name="T0" fmla="*/ 4 w 8"/>
                <a:gd name="T1" fmla="*/ 72 h 72"/>
                <a:gd name="T2" fmla="*/ 0 w 8"/>
                <a:gd name="T3" fmla="*/ 68 h 72"/>
                <a:gd name="T4" fmla="*/ 0 w 8"/>
                <a:gd name="T5" fmla="*/ 4 h 72"/>
                <a:gd name="T6" fmla="*/ 4 w 8"/>
                <a:gd name="T7" fmla="*/ 0 h 72"/>
                <a:gd name="T8" fmla="*/ 4 w 8"/>
                <a:gd name="T9" fmla="*/ 0 h 72"/>
                <a:gd name="T10" fmla="*/ 8 w 8"/>
                <a:gd name="T11" fmla="*/ 4 h 72"/>
                <a:gd name="T12" fmla="*/ 8 w 8"/>
                <a:gd name="T13" fmla="*/ 68 h 72"/>
                <a:gd name="T14" fmla="*/ 4 w 8"/>
                <a:gd name="T15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72">
                  <a:moveTo>
                    <a:pt x="4" y="72"/>
                  </a:moveTo>
                  <a:cubicBezTo>
                    <a:pt x="2" y="72"/>
                    <a:pt x="0" y="70"/>
                    <a:pt x="0" y="6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70"/>
                    <a:pt x="6" y="72"/>
                    <a:pt x="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73" name="Freeform 1183"/>
            <p:cNvSpPr>
              <a:spLocks noEditPoints="1"/>
            </p:cNvSpPr>
            <p:nvPr/>
          </p:nvSpPr>
          <p:spPr bwMode="auto">
            <a:xfrm>
              <a:off x="3039413" y="1416054"/>
              <a:ext cx="76200" cy="76200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8 h 24"/>
                <a:gd name="T12" fmla="*/ 8 w 24"/>
                <a:gd name="T13" fmla="*/ 12 h 24"/>
                <a:gd name="T14" fmla="*/ 12 w 24"/>
                <a:gd name="T15" fmla="*/ 16 h 24"/>
                <a:gd name="T16" fmla="*/ 16 w 24"/>
                <a:gd name="T17" fmla="*/ 12 h 24"/>
                <a:gd name="T18" fmla="*/ 12 w 24"/>
                <a:gd name="T19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8"/>
                  </a:moveTo>
                  <a:cubicBezTo>
                    <a:pt x="10" y="8"/>
                    <a:pt x="8" y="10"/>
                    <a:pt x="8" y="12"/>
                  </a:cubicBezTo>
                  <a:cubicBezTo>
                    <a:pt x="8" y="14"/>
                    <a:pt x="10" y="16"/>
                    <a:pt x="12" y="16"/>
                  </a:cubicBezTo>
                  <a:cubicBezTo>
                    <a:pt x="14" y="16"/>
                    <a:pt x="16" y="14"/>
                    <a:pt x="16" y="12"/>
                  </a:cubicBezTo>
                  <a:cubicBezTo>
                    <a:pt x="16" y="10"/>
                    <a:pt x="14" y="8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74" name="Freeform 1184"/>
            <p:cNvSpPr>
              <a:spLocks/>
            </p:cNvSpPr>
            <p:nvPr/>
          </p:nvSpPr>
          <p:spPr bwMode="auto">
            <a:xfrm>
              <a:off x="2760013" y="1211266"/>
              <a:ext cx="25400" cy="230188"/>
            </a:xfrm>
            <a:custGeom>
              <a:avLst/>
              <a:gdLst>
                <a:gd name="T0" fmla="*/ 4 w 8"/>
                <a:gd name="T1" fmla="*/ 72 h 72"/>
                <a:gd name="T2" fmla="*/ 0 w 8"/>
                <a:gd name="T3" fmla="*/ 68 h 72"/>
                <a:gd name="T4" fmla="*/ 0 w 8"/>
                <a:gd name="T5" fmla="*/ 4 h 72"/>
                <a:gd name="T6" fmla="*/ 4 w 8"/>
                <a:gd name="T7" fmla="*/ 0 h 72"/>
                <a:gd name="T8" fmla="*/ 4 w 8"/>
                <a:gd name="T9" fmla="*/ 0 h 72"/>
                <a:gd name="T10" fmla="*/ 8 w 8"/>
                <a:gd name="T11" fmla="*/ 4 h 72"/>
                <a:gd name="T12" fmla="*/ 8 w 8"/>
                <a:gd name="T13" fmla="*/ 68 h 72"/>
                <a:gd name="T14" fmla="*/ 4 w 8"/>
                <a:gd name="T15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72">
                  <a:moveTo>
                    <a:pt x="4" y="72"/>
                  </a:moveTo>
                  <a:cubicBezTo>
                    <a:pt x="2" y="72"/>
                    <a:pt x="0" y="70"/>
                    <a:pt x="0" y="6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70"/>
                    <a:pt x="6" y="72"/>
                    <a:pt x="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75" name="Freeform 1185"/>
            <p:cNvSpPr>
              <a:spLocks noEditPoints="1"/>
            </p:cNvSpPr>
            <p:nvPr/>
          </p:nvSpPr>
          <p:spPr bwMode="auto">
            <a:xfrm>
              <a:off x="2734613" y="1416054"/>
              <a:ext cx="76200" cy="76200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8 h 24"/>
                <a:gd name="T12" fmla="*/ 8 w 24"/>
                <a:gd name="T13" fmla="*/ 12 h 24"/>
                <a:gd name="T14" fmla="*/ 12 w 24"/>
                <a:gd name="T15" fmla="*/ 16 h 24"/>
                <a:gd name="T16" fmla="*/ 16 w 24"/>
                <a:gd name="T17" fmla="*/ 12 h 24"/>
                <a:gd name="T18" fmla="*/ 12 w 24"/>
                <a:gd name="T19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8"/>
                  </a:moveTo>
                  <a:cubicBezTo>
                    <a:pt x="10" y="8"/>
                    <a:pt x="8" y="10"/>
                    <a:pt x="8" y="12"/>
                  </a:cubicBezTo>
                  <a:cubicBezTo>
                    <a:pt x="8" y="14"/>
                    <a:pt x="10" y="16"/>
                    <a:pt x="12" y="16"/>
                  </a:cubicBezTo>
                  <a:cubicBezTo>
                    <a:pt x="14" y="16"/>
                    <a:pt x="16" y="14"/>
                    <a:pt x="16" y="12"/>
                  </a:cubicBezTo>
                  <a:cubicBezTo>
                    <a:pt x="16" y="10"/>
                    <a:pt x="14" y="8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21" name="Group 820"/>
          <p:cNvGrpSpPr/>
          <p:nvPr/>
        </p:nvGrpSpPr>
        <p:grpSpPr>
          <a:xfrm>
            <a:off x="5857323" y="447433"/>
            <a:ext cx="412922" cy="386364"/>
            <a:chOff x="3944289" y="-1717673"/>
            <a:chExt cx="765176" cy="715963"/>
          </a:xfrm>
          <a:solidFill>
            <a:schemeClr val="accent1"/>
          </a:solidFill>
        </p:grpSpPr>
        <p:sp>
          <p:nvSpPr>
            <p:cNvPr id="1167" name="Freeform 1186"/>
            <p:cNvSpPr>
              <a:spLocks noEditPoints="1"/>
            </p:cNvSpPr>
            <p:nvPr/>
          </p:nvSpPr>
          <p:spPr bwMode="auto">
            <a:xfrm>
              <a:off x="3944289" y="-1606548"/>
              <a:ext cx="765176" cy="604838"/>
            </a:xfrm>
            <a:custGeom>
              <a:avLst/>
              <a:gdLst>
                <a:gd name="T0" fmla="*/ 221 w 240"/>
                <a:gd name="T1" fmla="*/ 190 h 190"/>
                <a:gd name="T2" fmla="*/ 19 w 240"/>
                <a:gd name="T3" fmla="*/ 190 h 190"/>
                <a:gd name="T4" fmla="*/ 0 w 240"/>
                <a:gd name="T5" fmla="*/ 171 h 190"/>
                <a:gd name="T6" fmla="*/ 0 w 240"/>
                <a:gd name="T7" fmla="*/ 29 h 190"/>
                <a:gd name="T8" fmla="*/ 19 w 240"/>
                <a:gd name="T9" fmla="*/ 10 h 190"/>
                <a:gd name="T10" fmla="*/ 213 w 240"/>
                <a:gd name="T11" fmla="*/ 10 h 190"/>
                <a:gd name="T12" fmla="*/ 232 w 240"/>
                <a:gd name="T13" fmla="*/ 4 h 190"/>
                <a:gd name="T14" fmla="*/ 236 w 240"/>
                <a:gd name="T15" fmla="*/ 0 h 190"/>
                <a:gd name="T16" fmla="*/ 240 w 240"/>
                <a:gd name="T17" fmla="*/ 5 h 190"/>
                <a:gd name="T18" fmla="*/ 239 w 240"/>
                <a:gd name="T19" fmla="*/ 8 h 190"/>
                <a:gd name="T20" fmla="*/ 240 w 240"/>
                <a:gd name="T21" fmla="*/ 10 h 190"/>
                <a:gd name="T22" fmla="*/ 240 w 240"/>
                <a:gd name="T23" fmla="*/ 171 h 190"/>
                <a:gd name="T24" fmla="*/ 221 w 240"/>
                <a:gd name="T25" fmla="*/ 190 h 190"/>
                <a:gd name="T26" fmla="*/ 19 w 240"/>
                <a:gd name="T27" fmla="*/ 18 h 190"/>
                <a:gd name="T28" fmla="*/ 8 w 240"/>
                <a:gd name="T29" fmla="*/ 29 h 190"/>
                <a:gd name="T30" fmla="*/ 8 w 240"/>
                <a:gd name="T31" fmla="*/ 171 h 190"/>
                <a:gd name="T32" fmla="*/ 19 w 240"/>
                <a:gd name="T33" fmla="*/ 182 h 190"/>
                <a:gd name="T34" fmla="*/ 221 w 240"/>
                <a:gd name="T35" fmla="*/ 182 h 190"/>
                <a:gd name="T36" fmla="*/ 232 w 240"/>
                <a:gd name="T37" fmla="*/ 171 h 190"/>
                <a:gd name="T38" fmla="*/ 232 w 240"/>
                <a:gd name="T39" fmla="*/ 15 h 190"/>
                <a:gd name="T40" fmla="*/ 213 w 240"/>
                <a:gd name="T41" fmla="*/ 18 h 190"/>
                <a:gd name="T42" fmla="*/ 19 w 240"/>
                <a:gd name="T43" fmla="*/ 18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0" h="190">
                  <a:moveTo>
                    <a:pt x="221" y="190"/>
                  </a:moveTo>
                  <a:cubicBezTo>
                    <a:pt x="19" y="190"/>
                    <a:pt x="19" y="190"/>
                    <a:pt x="19" y="190"/>
                  </a:cubicBezTo>
                  <a:cubicBezTo>
                    <a:pt x="9" y="190"/>
                    <a:pt x="0" y="181"/>
                    <a:pt x="0" y="171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19"/>
                    <a:pt x="9" y="10"/>
                    <a:pt x="19" y="10"/>
                  </a:cubicBezTo>
                  <a:cubicBezTo>
                    <a:pt x="213" y="10"/>
                    <a:pt x="213" y="10"/>
                    <a:pt x="213" y="10"/>
                  </a:cubicBezTo>
                  <a:cubicBezTo>
                    <a:pt x="225" y="10"/>
                    <a:pt x="231" y="8"/>
                    <a:pt x="232" y="4"/>
                  </a:cubicBezTo>
                  <a:cubicBezTo>
                    <a:pt x="232" y="1"/>
                    <a:pt x="234" y="0"/>
                    <a:pt x="236" y="0"/>
                  </a:cubicBezTo>
                  <a:cubicBezTo>
                    <a:pt x="239" y="1"/>
                    <a:pt x="240" y="3"/>
                    <a:pt x="240" y="5"/>
                  </a:cubicBezTo>
                  <a:cubicBezTo>
                    <a:pt x="239" y="6"/>
                    <a:pt x="239" y="7"/>
                    <a:pt x="239" y="8"/>
                  </a:cubicBezTo>
                  <a:cubicBezTo>
                    <a:pt x="240" y="8"/>
                    <a:pt x="240" y="9"/>
                    <a:pt x="240" y="10"/>
                  </a:cubicBezTo>
                  <a:cubicBezTo>
                    <a:pt x="240" y="171"/>
                    <a:pt x="240" y="171"/>
                    <a:pt x="240" y="171"/>
                  </a:cubicBezTo>
                  <a:cubicBezTo>
                    <a:pt x="240" y="181"/>
                    <a:pt x="231" y="190"/>
                    <a:pt x="221" y="190"/>
                  </a:cubicBezTo>
                  <a:close/>
                  <a:moveTo>
                    <a:pt x="19" y="18"/>
                  </a:moveTo>
                  <a:cubicBezTo>
                    <a:pt x="13" y="18"/>
                    <a:pt x="8" y="23"/>
                    <a:pt x="8" y="29"/>
                  </a:cubicBezTo>
                  <a:cubicBezTo>
                    <a:pt x="8" y="171"/>
                    <a:pt x="8" y="171"/>
                    <a:pt x="8" y="171"/>
                  </a:cubicBezTo>
                  <a:cubicBezTo>
                    <a:pt x="8" y="177"/>
                    <a:pt x="13" y="182"/>
                    <a:pt x="19" y="182"/>
                  </a:cubicBezTo>
                  <a:cubicBezTo>
                    <a:pt x="221" y="182"/>
                    <a:pt x="221" y="182"/>
                    <a:pt x="221" y="182"/>
                  </a:cubicBezTo>
                  <a:cubicBezTo>
                    <a:pt x="227" y="182"/>
                    <a:pt x="232" y="177"/>
                    <a:pt x="232" y="171"/>
                  </a:cubicBezTo>
                  <a:cubicBezTo>
                    <a:pt x="232" y="15"/>
                    <a:pt x="232" y="15"/>
                    <a:pt x="232" y="15"/>
                  </a:cubicBezTo>
                  <a:cubicBezTo>
                    <a:pt x="226" y="18"/>
                    <a:pt x="217" y="18"/>
                    <a:pt x="213" y="18"/>
                  </a:cubicBezTo>
                  <a:lnTo>
                    <a:pt x="19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68" name="Freeform 1187"/>
            <p:cNvSpPr>
              <a:spLocks/>
            </p:cNvSpPr>
            <p:nvPr/>
          </p:nvSpPr>
          <p:spPr bwMode="auto">
            <a:xfrm>
              <a:off x="4033189" y="-1717673"/>
              <a:ext cx="676276" cy="171450"/>
            </a:xfrm>
            <a:custGeom>
              <a:avLst/>
              <a:gdLst>
                <a:gd name="T0" fmla="*/ 208 w 212"/>
                <a:gd name="T1" fmla="*/ 54 h 54"/>
                <a:gd name="T2" fmla="*/ 204 w 212"/>
                <a:gd name="T3" fmla="*/ 50 h 54"/>
                <a:gd name="T4" fmla="*/ 204 w 212"/>
                <a:gd name="T5" fmla="*/ 40 h 54"/>
                <a:gd name="T6" fmla="*/ 192 w 212"/>
                <a:gd name="T7" fmla="*/ 32 h 54"/>
                <a:gd name="T8" fmla="*/ 19 w 212"/>
                <a:gd name="T9" fmla="*/ 9 h 54"/>
                <a:gd name="T10" fmla="*/ 11 w 212"/>
                <a:gd name="T11" fmla="*/ 11 h 54"/>
                <a:gd name="T12" fmla="*/ 8 w 212"/>
                <a:gd name="T13" fmla="*/ 18 h 54"/>
                <a:gd name="T14" fmla="*/ 8 w 212"/>
                <a:gd name="T15" fmla="*/ 46 h 54"/>
                <a:gd name="T16" fmla="*/ 4 w 212"/>
                <a:gd name="T17" fmla="*/ 50 h 54"/>
                <a:gd name="T18" fmla="*/ 0 w 212"/>
                <a:gd name="T19" fmla="*/ 46 h 54"/>
                <a:gd name="T20" fmla="*/ 0 w 212"/>
                <a:gd name="T21" fmla="*/ 18 h 54"/>
                <a:gd name="T22" fmla="*/ 6 w 212"/>
                <a:gd name="T23" fmla="*/ 5 h 54"/>
                <a:gd name="T24" fmla="*/ 20 w 212"/>
                <a:gd name="T25" fmla="*/ 1 h 54"/>
                <a:gd name="T26" fmla="*/ 193 w 212"/>
                <a:gd name="T27" fmla="*/ 24 h 54"/>
                <a:gd name="T28" fmla="*/ 212 w 212"/>
                <a:gd name="T29" fmla="*/ 40 h 54"/>
                <a:gd name="T30" fmla="*/ 212 w 212"/>
                <a:gd name="T31" fmla="*/ 50 h 54"/>
                <a:gd name="T32" fmla="*/ 208 w 212"/>
                <a:gd name="T33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12" h="54">
                  <a:moveTo>
                    <a:pt x="208" y="54"/>
                  </a:moveTo>
                  <a:cubicBezTo>
                    <a:pt x="206" y="54"/>
                    <a:pt x="204" y="52"/>
                    <a:pt x="204" y="50"/>
                  </a:cubicBezTo>
                  <a:cubicBezTo>
                    <a:pt x="204" y="40"/>
                    <a:pt x="204" y="40"/>
                    <a:pt x="204" y="40"/>
                  </a:cubicBezTo>
                  <a:cubicBezTo>
                    <a:pt x="204" y="40"/>
                    <a:pt x="203" y="34"/>
                    <a:pt x="192" y="32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6" y="9"/>
                    <a:pt x="13" y="9"/>
                    <a:pt x="11" y="11"/>
                  </a:cubicBezTo>
                  <a:cubicBezTo>
                    <a:pt x="9" y="12"/>
                    <a:pt x="8" y="15"/>
                    <a:pt x="8" y="18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8" y="48"/>
                    <a:pt x="6" y="50"/>
                    <a:pt x="4" y="50"/>
                  </a:cubicBezTo>
                  <a:cubicBezTo>
                    <a:pt x="2" y="50"/>
                    <a:pt x="0" y="48"/>
                    <a:pt x="0" y="4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2"/>
                    <a:pt x="2" y="8"/>
                    <a:pt x="6" y="5"/>
                  </a:cubicBezTo>
                  <a:cubicBezTo>
                    <a:pt x="10" y="2"/>
                    <a:pt x="15" y="0"/>
                    <a:pt x="20" y="1"/>
                  </a:cubicBezTo>
                  <a:cubicBezTo>
                    <a:pt x="193" y="24"/>
                    <a:pt x="193" y="24"/>
                    <a:pt x="193" y="24"/>
                  </a:cubicBezTo>
                  <a:cubicBezTo>
                    <a:pt x="212" y="27"/>
                    <a:pt x="212" y="40"/>
                    <a:pt x="212" y="40"/>
                  </a:cubicBezTo>
                  <a:cubicBezTo>
                    <a:pt x="212" y="50"/>
                    <a:pt x="212" y="50"/>
                    <a:pt x="212" y="50"/>
                  </a:cubicBezTo>
                  <a:cubicBezTo>
                    <a:pt x="212" y="52"/>
                    <a:pt x="210" y="54"/>
                    <a:pt x="208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69" name="Freeform 1188"/>
            <p:cNvSpPr>
              <a:spLocks noEditPoints="1"/>
            </p:cNvSpPr>
            <p:nvPr/>
          </p:nvSpPr>
          <p:spPr bwMode="auto">
            <a:xfrm>
              <a:off x="4007789" y="-1333498"/>
              <a:ext cx="90488" cy="90488"/>
            </a:xfrm>
            <a:custGeom>
              <a:avLst/>
              <a:gdLst>
                <a:gd name="T0" fmla="*/ 14 w 28"/>
                <a:gd name="T1" fmla="*/ 28 h 28"/>
                <a:gd name="T2" fmla="*/ 0 w 28"/>
                <a:gd name="T3" fmla="*/ 14 h 28"/>
                <a:gd name="T4" fmla="*/ 14 w 28"/>
                <a:gd name="T5" fmla="*/ 0 h 28"/>
                <a:gd name="T6" fmla="*/ 28 w 28"/>
                <a:gd name="T7" fmla="*/ 14 h 28"/>
                <a:gd name="T8" fmla="*/ 14 w 28"/>
                <a:gd name="T9" fmla="*/ 28 h 28"/>
                <a:gd name="T10" fmla="*/ 14 w 28"/>
                <a:gd name="T11" fmla="*/ 8 h 28"/>
                <a:gd name="T12" fmla="*/ 8 w 28"/>
                <a:gd name="T13" fmla="*/ 14 h 28"/>
                <a:gd name="T14" fmla="*/ 14 w 28"/>
                <a:gd name="T15" fmla="*/ 20 h 28"/>
                <a:gd name="T16" fmla="*/ 20 w 28"/>
                <a:gd name="T17" fmla="*/ 14 h 28"/>
                <a:gd name="T18" fmla="*/ 14 w 28"/>
                <a:gd name="T19" fmla="*/ 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28">
                  <a:moveTo>
                    <a:pt x="14" y="28"/>
                  </a:moveTo>
                  <a:cubicBezTo>
                    <a:pt x="6" y="28"/>
                    <a:pt x="0" y="22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22" y="0"/>
                    <a:pt x="28" y="6"/>
                    <a:pt x="28" y="14"/>
                  </a:cubicBezTo>
                  <a:cubicBezTo>
                    <a:pt x="28" y="22"/>
                    <a:pt x="22" y="28"/>
                    <a:pt x="14" y="28"/>
                  </a:cubicBezTo>
                  <a:close/>
                  <a:moveTo>
                    <a:pt x="14" y="8"/>
                  </a:moveTo>
                  <a:cubicBezTo>
                    <a:pt x="11" y="8"/>
                    <a:pt x="8" y="11"/>
                    <a:pt x="8" y="14"/>
                  </a:cubicBezTo>
                  <a:cubicBezTo>
                    <a:pt x="8" y="17"/>
                    <a:pt x="11" y="20"/>
                    <a:pt x="14" y="20"/>
                  </a:cubicBezTo>
                  <a:cubicBezTo>
                    <a:pt x="17" y="20"/>
                    <a:pt x="20" y="17"/>
                    <a:pt x="20" y="14"/>
                  </a:cubicBezTo>
                  <a:cubicBezTo>
                    <a:pt x="20" y="11"/>
                    <a:pt x="17" y="8"/>
                    <a:pt x="1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22" name="Group 821"/>
          <p:cNvGrpSpPr/>
          <p:nvPr/>
        </p:nvGrpSpPr>
        <p:grpSpPr>
          <a:xfrm>
            <a:off x="6612062" y="3454393"/>
            <a:ext cx="416349" cy="413778"/>
            <a:chOff x="5342878" y="3854455"/>
            <a:chExt cx="771526" cy="766763"/>
          </a:xfrm>
          <a:solidFill>
            <a:schemeClr val="accent1"/>
          </a:solidFill>
        </p:grpSpPr>
        <p:sp>
          <p:nvSpPr>
            <p:cNvPr id="1156" name="Freeform 1189"/>
            <p:cNvSpPr>
              <a:spLocks/>
            </p:cNvSpPr>
            <p:nvPr/>
          </p:nvSpPr>
          <p:spPr bwMode="auto">
            <a:xfrm>
              <a:off x="6044554" y="4300543"/>
              <a:ext cx="57150" cy="57150"/>
            </a:xfrm>
            <a:custGeom>
              <a:avLst/>
              <a:gdLst>
                <a:gd name="T0" fmla="*/ 15 w 18"/>
                <a:gd name="T1" fmla="*/ 15 h 18"/>
                <a:gd name="T2" fmla="*/ 3 w 18"/>
                <a:gd name="T3" fmla="*/ 15 h 18"/>
                <a:gd name="T4" fmla="*/ 3 w 18"/>
                <a:gd name="T5" fmla="*/ 4 h 18"/>
                <a:gd name="T6" fmla="*/ 15 w 18"/>
                <a:gd name="T7" fmla="*/ 4 h 18"/>
                <a:gd name="T8" fmla="*/ 15 w 18"/>
                <a:gd name="T9" fmla="*/ 1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15" y="15"/>
                  </a:moveTo>
                  <a:cubicBezTo>
                    <a:pt x="12" y="18"/>
                    <a:pt x="6" y="18"/>
                    <a:pt x="3" y="15"/>
                  </a:cubicBezTo>
                  <a:cubicBezTo>
                    <a:pt x="0" y="12"/>
                    <a:pt x="0" y="7"/>
                    <a:pt x="3" y="4"/>
                  </a:cubicBezTo>
                  <a:cubicBezTo>
                    <a:pt x="6" y="0"/>
                    <a:pt x="12" y="0"/>
                    <a:pt x="15" y="4"/>
                  </a:cubicBezTo>
                  <a:cubicBezTo>
                    <a:pt x="18" y="7"/>
                    <a:pt x="18" y="12"/>
                    <a:pt x="15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57" name="Freeform 1190"/>
            <p:cNvSpPr>
              <a:spLocks noEditPoints="1"/>
            </p:cNvSpPr>
            <p:nvPr/>
          </p:nvSpPr>
          <p:spPr bwMode="auto">
            <a:xfrm>
              <a:off x="6031854" y="4287843"/>
              <a:ext cx="82550" cy="79375"/>
            </a:xfrm>
            <a:custGeom>
              <a:avLst/>
              <a:gdLst>
                <a:gd name="T0" fmla="*/ 13 w 26"/>
                <a:gd name="T1" fmla="*/ 25 h 25"/>
                <a:gd name="T2" fmla="*/ 5 w 26"/>
                <a:gd name="T3" fmla="*/ 22 h 25"/>
                <a:gd name="T4" fmla="*/ 5 w 26"/>
                <a:gd name="T5" fmla="*/ 5 h 25"/>
                <a:gd name="T6" fmla="*/ 21 w 26"/>
                <a:gd name="T7" fmla="*/ 5 h 25"/>
                <a:gd name="T8" fmla="*/ 21 w 26"/>
                <a:gd name="T9" fmla="*/ 22 h 25"/>
                <a:gd name="T10" fmla="*/ 13 w 26"/>
                <a:gd name="T11" fmla="*/ 25 h 25"/>
                <a:gd name="T12" fmla="*/ 13 w 26"/>
                <a:gd name="T13" fmla="*/ 9 h 25"/>
                <a:gd name="T14" fmla="*/ 10 w 26"/>
                <a:gd name="T15" fmla="*/ 10 h 25"/>
                <a:gd name="T16" fmla="*/ 10 w 26"/>
                <a:gd name="T17" fmla="*/ 16 h 25"/>
                <a:gd name="T18" fmla="*/ 16 w 26"/>
                <a:gd name="T19" fmla="*/ 16 h 25"/>
                <a:gd name="T20" fmla="*/ 16 w 26"/>
                <a:gd name="T21" fmla="*/ 10 h 25"/>
                <a:gd name="T22" fmla="*/ 13 w 26"/>
                <a:gd name="T23" fmla="*/ 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25">
                  <a:moveTo>
                    <a:pt x="13" y="25"/>
                  </a:moveTo>
                  <a:cubicBezTo>
                    <a:pt x="10" y="25"/>
                    <a:pt x="7" y="24"/>
                    <a:pt x="5" y="22"/>
                  </a:cubicBezTo>
                  <a:cubicBezTo>
                    <a:pt x="0" y="17"/>
                    <a:pt x="0" y="9"/>
                    <a:pt x="5" y="5"/>
                  </a:cubicBezTo>
                  <a:cubicBezTo>
                    <a:pt x="9" y="0"/>
                    <a:pt x="17" y="0"/>
                    <a:pt x="21" y="5"/>
                  </a:cubicBezTo>
                  <a:cubicBezTo>
                    <a:pt x="26" y="9"/>
                    <a:pt x="26" y="17"/>
                    <a:pt x="21" y="22"/>
                  </a:cubicBezTo>
                  <a:cubicBezTo>
                    <a:pt x="19" y="24"/>
                    <a:pt x="16" y="25"/>
                    <a:pt x="13" y="25"/>
                  </a:cubicBezTo>
                  <a:close/>
                  <a:moveTo>
                    <a:pt x="13" y="9"/>
                  </a:moveTo>
                  <a:cubicBezTo>
                    <a:pt x="12" y="9"/>
                    <a:pt x="11" y="10"/>
                    <a:pt x="10" y="10"/>
                  </a:cubicBezTo>
                  <a:cubicBezTo>
                    <a:pt x="9" y="12"/>
                    <a:pt x="9" y="14"/>
                    <a:pt x="10" y="16"/>
                  </a:cubicBezTo>
                  <a:cubicBezTo>
                    <a:pt x="12" y="18"/>
                    <a:pt x="14" y="18"/>
                    <a:pt x="16" y="16"/>
                  </a:cubicBezTo>
                  <a:cubicBezTo>
                    <a:pt x="17" y="14"/>
                    <a:pt x="17" y="12"/>
                    <a:pt x="16" y="10"/>
                  </a:cubicBezTo>
                  <a:cubicBezTo>
                    <a:pt x="15" y="10"/>
                    <a:pt x="14" y="9"/>
                    <a:pt x="1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58" name="Freeform 1191"/>
            <p:cNvSpPr>
              <a:spLocks noEditPoints="1"/>
            </p:cNvSpPr>
            <p:nvPr/>
          </p:nvSpPr>
          <p:spPr bwMode="auto">
            <a:xfrm>
              <a:off x="5750866" y="4414843"/>
              <a:ext cx="207963" cy="206375"/>
            </a:xfrm>
            <a:custGeom>
              <a:avLst/>
              <a:gdLst>
                <a:gd name="T0" fmla="*/ 33 w 65"/>
                <a:gd name="T1" fmla="*/ 65 h 65"/>
                <a:gd name="T2" fmla="*/ 30 w 65"/>
                <a:gd name="T3" fmla="*/ 64 h 65"/>
                <a:gd name="T4" fmla="*/ 2 w 65"/>
                <a:gd name="T5" fmla="*/ 36 h 65"/>
                <a:gd name="T6" fmla="*/ 2 w 65"/>
                <a:gd name="T7" fmla="*/ 30 h 65"/>
                <a:gd name="T8" fmla="*/ 30 w 65"/>
                <a:gd name="T9" fmla="*/ 2 h 65"/>
                <a:gd name="T10" fmla="*/ 35 w 65"/>
                <a:gd name="T11" fmla="*/ 2 h 65"/>
                <a:gd name="T12" fmla="*/ 63 w 65"/>
                <a:gd name="T13" fmla="*/ 30 h 65"/>
                <a:gd name="T14" fmla="*/ 63 w 65"/>
                <a:gd name="T15" fmla="*/ 36 h 65"/>
                <a:gd name="T16" fmla="*/ 35 w 65"/>
                <a:gd name="T17" fmla="*/ 64 h 65"/>
                <a:gd name="T18" fmla="*/ 33 w 65"/>
                <a:gd name="T19" fmla="*/ 65 h 65"/>
                <a:gd name="T20" fmla="*/ 10 w 65"/>
                <a:gd name="T21" fmla="*/ 33 h 65"/>
                <a:gd name="T22" fmla="*/ 33 w 65"/>
                <a:gd name="T23" fmla="*/ 55 h 65"/>
                <a:gd name="T24" fmla="*/ 55 w 65"/>
                <a:gd name="T25" fmla="*/ 33 h 65"/>
                <a:gd name="T26" fmla="*/ 33 w 65"/>
                <a:gd name="T27" fmla="*/ 10 h 65"/>
                <a:gd name="T28" fmla="*/ 10 w 65"/>
                <a:gd name="T29" fmla="*/ 3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65">
                  <a:moveTo>
                    <a:pt x="33" y="65"/>
                  </a:moveTo>
                  <a:cubicBezTo>
                    <a:pt x="32" y="65"/>
                    <a:pt x="31" y="64"/>
                    <a:pt x="30" y="64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0" y="34"/>
                    <a:pt x="0" y="31"/>
                    <a:pt x="2" y="30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1" y="0"/>
                    <a:pt x="34" y="0"/>
                    <a:pt x="35" y="2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5" y="31"/>
                    <a:pt x="65" y="34"/>
                    <a:pt x="63" y="36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4"/>
                    <a:pt x="34" y="65"/>
                    <a:pt x="33" y="65"/>
                  </a:cubicBezTo>
                  <a:close/>
                  <a:moveTo>
                    <a:pt x="10" y="33"/>
                  </a:moveTo>
                  <a:cubicBezTo>
                    <a:pt x="33" y="55"/>
                    <a:pt x="33" y="55"/>
                    <a:pt x="33" y="55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33" y="10"/>
                    <a:pt x="33" y="10"/>
                    <a:pt x="33" y="10"/>
                  </a:cubicBezTo>
                  <a:lnTo>
                    <a:pt x="10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59" name="Freeform 1192"/>
            <p:cNvSpPr>
              <a:spLocks noEditPoints="1"/>
            </p:cNvSpPr>
            <p:nvPr/>
          </p:nvSpPr>
          <p:spPr bwMode="auto">
            <a:xfrm>
              <a:off x="5750866" y="4008443"/>
              <a:ext cx="207963" cy="206375"/>
            </a:xfrm>
            <a:custGeom>
              <a:avLst/>
              <a:gdLst>
                <a:gd name="T0" fmla="*/ 33 w 65"/>
                <a:gd name="T1" fmla="*/ 65 h 65"/>
                <a:gd name="T2" fmla="*/ 30 w 65"/>
                <a:gd name="T3" fmla="*/ 64 h 65"/>
                <a:gd name="T4" fmla="*/ 2 w 65"/>
                <a:gd name="T5" fmla="*/ 36 h 65"/>
                <a:gd name="T6" fmla="*/ 2 w 65"/>
                <a:gd name="T7" fmla="*/ 30 h 65"/>
                <a:gd name="T8" fmla="*/ 30 w 65"/>
                <a:gd name="T9" fmla="*/ 2 h 65"/>
                <a:gd name="T10" fmla="*/ 35 w 65"/>
                <a:gd name="T11" fmla="*/ 2 h 65"/>
                <a:gd name="T12" fmla="*/ 63 w 65"/>
                <a:gd name="T13" fmla="*/ 30 h 65"/>
                <a:gd name="T14" fmla="*/ 63 w 65"/>
                <a:gd name="T15" fmla="*/ 36 h 65"/>
                <a:gd name="T16" fmla="*/ 35 w 65"/>
                <a:gd name="T17" fmla="*/ 64 h 65"/>
                <a:gd name="T18" fmla="*/ 33 w 65"/>
                <a:gd name="T19" fmla="*/ 65 h 65"/>
                <a:gd name="T20" fmla="*/ 10 w 65"/>
                <a:gd name="T21" fmla="*/ 33 h 65"/>
                <a:gd name="T22" fmla="*/ 33 w 65"/>
                <a:gd name="T23" fmla="*/ 55 h 65"/>
                <a:gd name="T24" fmla="*/ 55 w 65"/>
                <a:gd name="T25" fmla="*/ 33 h 65"/>
                <a:gd name="T26" fmla="*/ 33 w 65"/>
                <a:gd name="T27" fmla="*/ 10 h 65"/>
                <a:gd name="T28" fmla="*/ 10 w 65"/>
                <a:gd name="T29" fmla="*/ 3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65">
                  <a:moveTo>
                    <a:pt x="33" y="65"/>
                  </a:moveTo>
                  <a:cubicBezTo>
                    <a:pt x="32" y="65"/>
                    <a:pt x="31" y="64"/>
                    <a:pt x="30" y="64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0" y="34"/>
                    <a:pt x="0" y="31"/>
                    <a:pt x="2" y="30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1" y="0"/>
                    <a:pt x="34" y="0"/>
                    <a:pt x="35" y="2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5" y="31"/>
                    <a:pt x="65" y="34"/>
                    <a:pt x="63" y="36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4"/>
                    <a:pt x="34" y="65"/>
                    <a:pt x="33" y="65"/>
                  </a:cubicBezTo>
                  <a:close/>
                  <a:moveTo>
                    <a:pt x="10" y="33"/>
                  </a:moveTo>
                  <a:cubicBezTo>
                    <a:pt x="33" y="55"/>
                    <a:pt x="33" y="55"/>
                    <a:pt x="33" y="55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33" y="10"/>
                    <a:pt x="33" y="10"/>
                    <a:pt x="33" y="10"/>
                  </a:cubicBezTo>
                  <a:lnTo>
                    <a:pt x="10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60" name="Freeform 1193"/>
            <p:cNvSpPr>
              <a:spLocks noEditPoints="1"/>
            </p:cNvSpPr>
            <p:nvPr/>
          </p:nvSpPr>
          <p:spPr bwMode="auto">
            <a:xfrm>
              <a:off x="5342878" y="4008443"/>
              <a:ext cx="207963" cy="206375"/>
            </a:xfrm>
            <a:custGeom>
              <a:avLst/>
              <a:gdLst>
                <a:gd name="T0" fmla="*/ 33 w 65"/>
                <a:gd name="T1" fmla="*/ 65 h 65"/>
                <a:gd name="T2" fmla="*/ 30 w 65"/>
                <a:gd name="T3" fmla="*/ 64 h 65"/>
                <a:gd name="T4" fmla="*/ 2 w 65"/>
                <a:gd name="T5" fmla="*/ 36 h 65"/>
                <a:gd name="T6" fmla="*/ 2 w 65"/>
                <a:gd name="T7" fmla="*/ 30 h 65"/>
                <a:gd name="T8" fmla="*/ 30 w 65"/>
                <a:gd name="T9" fmla="*/ 2 h 65"/>
                <a:gd name="T10" fmla="*/ 35 w 65"/>
                <a:gd name="T11" fmla="*/ 2 h 65"/>
                <a:gd name="T12" fmla="*/ 63 w 65"/>
                <a:gd name="T13" fmla="*/ 30 h 65"/>
                <a:gd name="T14" fmla="*/ 63 w 65"/>
                <a:gd name="T15" fmla="*/ 36 h 65"/>
                <a:gd name="T16" fmla="*/ 35 w 65"/>
                <a:gd name="T17" fmla="*/ 64 h 65"/>
                <a:gd name="T18" fmla="*/ 33 w 65"/>
                <a:gd name="T19" fmla="*/ 65 h 65"/>
                <a:gd name="T20" fmla="*/ 10 w 65"/>
                <a:gd name="T21" fmla="*/ 33 h 65"/>
                <a:gd name="T22" fmla="*/ 33 w 65"/>
                <a:gd name="T23" fmla="*/ 55 h 65"/>
                <a:gd name="T24" fmla="*/ 55 w 65"/>
                <a:gd name="T25" fmla="*/ 33 h 65"/>
                <a:gd name="T26" fmla="*/ 33 w 65"/>
                <a:gd name="T27" fmla="*/ 10 h 65"/>
                <a:gd name="T28" fmla="*/ 10 w 65"/>
                <a:gd name="T29" fmla="*/ 3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65">
                  <a:moveTo>
                    <a:pt x="33" y="65"/>
                  </a:moveTo>
                  <a:cubicBezTo>
                    <a:pt x="32" y="65"/>
                    <a:pt x="31" y="64"/>
                    <a:pt x="30" y="64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0" y="34"/>
                    <a:pt x="0" y="31"/>
                    <a:pt x="2" y="30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1" y="0"/>
                    <a:pt x="34" y="0"/>
                    <a:pt x="35" y="2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5" y="31"/>
                    <a:pt x="65" y="34"/>
                    <a:pt x="63" y="36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5" y="64"/>
                    <a:pt x="34" y="65"/>
                    <a:pt x="33" y="65"/>
                  </a:cubicBezTo>
                  <a:close/>
                  <a:moveTo>
                    <a:pt x="10" y="33"/>
                  </a:moveTo>
                  <a:cubicBezTo>
                    <a:pt x="33" y="55"/>
                    <a:pt x="33" y="55"/>
                    <a:pt x="33" y="55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33" y="10"/>
                    <a:pt x="33" y="10"/>
                    <a:pt x="33" y="10"/>
                  </a:cubicBezTo>
                  <a:lnTo>
                    <a:pt x="10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61" name="Freeform 1194"/>
            <p:cNvSpPr>
              <a:spLocks/>
            </p:cNvSpPr>
            <p:nvPr/>
          </p:nvSpPr>
          <p:spPr bwMode="auto">
            <a:xfrm>
              <a:off x="5890566" y="4148143"/>
              <a:ext cx="182563" cy="180975"/>
            </a:xfrm>
            <a:custGeom>
              <a:avLst/>
              <a:gdLst>
                <a:gd name="T0" fmla="*/ 53 w 57"/>
                <a:gd name="T1" fmla="*/ 57 h 57"/>
                <a:gd name="T2" fmla="*/ 50 w 57"/>
                <a:gd name="T3" fmla="*/ 56 h 57"/>
                <a:gd name="T4" fmla="*/ 1 w 57"/>
                <a:gd name="T5" fmla="*/ 7 h 57"/>
                <a:gd name="T6" fmla="*/ 1 w 57"/>
                <a:gd name="T7" fmla="*/ 1 h 57"/>
                <a:gd name="T8" fmla="*/ 7 w 57"/>
                <a:gd name="T9" fmla="*/ 1 h 57"/>
                <a:gd name="T10" fmla="*/ 55 w 57"/>
                <a:gd name="T11" fmla="*/ 50 h 57"/>
                <a:gd name="T12" fmla="*/ 55 w 57"/>
                <a:gd name="T13" fmla="*/ 56 h 57"/>
                <a:gd name="T14" fmla="*/ 53 w 57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57">
                  <a:moveTo>
                    <a:pt x="53" y="57"/>
                  </a:moveTo>
                  <a:cubicBezTo>
                    <a:pt x="52" y="57"/>
                    <a:pt x="51" y="56"/>
                    <a:pt x="50" y="5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55" y="50"/>
                    <a:pt x="55" y="50"/>
                    <a:pt x="55" y="50"/>
                  </a:cubicBezTo>
                  <a:cubicBezTo>
                    <a:pt x="57" y="51"/>
                    <a:pt x="57" y="54"/>
                    <a:pt x="55" y="56"/>
                  </a:cubicBezTo>
                  <a:cubicBezTo>
                    <a:pt x="55" y="56"/>
                    <a:pt x="54" y="57"/>
                    <a:pt x="53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62" name="Freeform 1195"/>
            <p:cNvSpPr>
              <a:spLocks/>
            </p:cNvSpPr>
            <p:nvPr/>
          </p:nvSpPr>
          <p:spPr bwMode="auto">
            <a:xfrm>
              <a:off x="5484166" y="3973518"/>
              <a:ext cx="333375" cy="101600"/>
            </a:xfrm>
            <a:custGeom>
              <a:avLst/>
              <a:gdLst>
                <a:gd name="T0" fmla="*/ 5 w 105"/>
                <a:gd name="T1" fmla="*/ 32 h 32"/>
                <a:gd name="T2" fmla="*/ 2 w 105"/>
                <a:gd name="T3" fmla="*/ 30 h 32"/>
                <a:gd name="T4" fmla="*/ 2 w 105"/>
                <a:gd name="T5" fmla="*/ 25 h 32"/>
                <a:gd name="T6" fmla="*/ 103 w 105"/>
                <a:gd name="T7" fmla="*/ 25 h 32"/>
                <a:gd name="T8" fmla="*/ 103 w 105"/>
                <a:gd name="T9" fmla="*/ 31 h 32"/>
                <a:gd name="T10" fmla="*/ 98 w 105"/>
                <a:gd name="T11" fmla="*/ 31 h 32"/>
                <a:gd name="T12" fmla="*/ 7 w 105"/>
                <a:gd name="T13" fmla="*/ 31 h 32"/>
                <a:gd name="T14" fmla="*/ 5 w 105"/>
                <a:gd name="T15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32">
                  <a:moveTo>
                    <a:pt x="5" y="32"/>
                  </a:moveTo>
                  <a:cubicBezTo>
                    <a:pt x="3" y="32"/>
                    <a:pt x="2" y="31"/>
                    <a:pt x="2" y="30"/>
                  </a:cubicBezTo>
                  <a:cubicBezTo>
                    <a:pt x="0" y="29"/>
                    <a:pt x="0" y="26"/>
                    <a:pt x="2" y="25"/>
                  </a:cubicBezTo>
                  <a:cubicBezTo>
                    <a:pt x="29" y="0"/>
                    <a:pt x="83" y="4"/>
                    <a:pt x="103" y="25"/>
                  </a:cubicBezTo>
                  <a:cubicBezTo>
                    <a:pt x="105" y="26"/>
                    <a:pt x="105" y="29"/>
                    <a:pt x="103" y="31"/>
                  </a:cubicBezTo>
                  <a:cubicBezTo>
                    <a:pt x="102" y="32"/>
                    <a:pt x="99" y="32"/>
                    <a:pt x="98" y="31"/>
                  </a:cubicBezTo>
                  <a:cubicBezTo>
                    <a:pt x="80" y="12"/>
                    <a:pt x="31" y="9"/>
                    <a:pt x="7" y="31"/>
                  </a:cubicBezTo>
                  <a:cubicBezTo>
                    <a:pt x="7" y="31"/>
                    <a:pt x="6" y="32"/>
                    <a:pt x="5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63" name="Freeform 1196"/>
            <p:cNvSpPr>
              <a:spLocks/>
            </p:cNvSpPr>
            <p:nvPr/>
          </p:nvSpPr>
          <p:spPr bwMode="auto">
            <a:xfrm>
              <a:off x="5890566" y="4148143"/>
              <a:ext cx="103188" cy="333375"/>
            </a:xfrm>
            <a:custGeom>
              <a:avLst/>
              <a:gdLst>
                <a:gd name="T0" fmla="*/ 5 w 32"/>
                <a:gd name="T1" fmla="*/ 105 h 105"/>
                <a:gd name="T2" fmla="*/ 2 w 32"/>
                <a:gd name="T3" fmla="*/ 104 h 105"/>
                <a:gd name="T4" fmla="*/ 2 w 32"/>
                <a:gd name="T5" fmla="*/ 98 h 105"/>
                <a:gd name="T6" fmla="*/ 2 w 32"/>
                <a:gd name="T7" fmla="*/ 8 h 105"/>
                <a:gd name="T8" fmla="*/ 2 w 32"/>
                <a:gd name="T9" fmla="*/ 2 h 105"/>
                <a:gd name="T10" fmla="*/ 7 w 32"/>
                <a:gd name="T11" fmla="*/ 2 h 105"/>
                <a:gd name="T12" fmla="*/ 8 w 32"/>
                <a:gd name="T13" fmla="*/ 104 h 105"/>
                <a:gd name="T14" fmla="*/ 5 w 32"/>
                <a:gd name="T1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105">
                  <a:moveTo>
                    <a:pt x="5" y="105"/>
                  </a:moveTo>
                  <a:cubicBezTo>
                    <a:pt x="4" y="105"/>
                    <a:pt x="3" y="104"/>
                    <a:pt x="2" y="104"/>
                  </a:cubicBezTo>
                  <a:cubicBezTo>
                    <a:pt x="0" y="102"/>
                    <a:pt x="0" y="100"/>
                    <a:pt x="2" y="98"/>
                  </a:cubicBezTo>
                  <a:cubicBezTo>
                    <a:pt x="23" y="75"/>
                    <a:pt x="20" y="26"/>
                    <a:pt x="2" y="8"/>
                  </a:cubicBezTo>
                  <a:cubicBezTo>
                    <a:pt x="0" y="6"/>
                    <a:pt x="0" y="4"/>
                    <a:pt x="2" y="2"/>
                  </a:cubicBezTo>
                  <a:cubicBezTo>
                    <a:pt x="3" y="0"/>
                    <a:pt x="6" y="0"/>
                    <a:pt x="7" y="2"/>
                  </a:cubicBezTo>
                  <a:cubicBezTo>
                    <a:pt x="28" y="23"/>
                    <a:pt x="32" y="77"/>
                    <a:pt x="8" y="104"/>
                  </a:cubicBezTo>
                  <a:cubicBezTo>
                    <a:pt x="7" y="104"/>
                    <a:pt x="6" y="105"/>
                    <a:pt x="5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64" name="Freeform 1197"/>
            <p:cNvSpPr>
              <a:spLocks/>
            </p:cNvSpPr>
            <p:nvPr/>
          </p:nvSpPr>
          <p:spPr bwMode="auto">
            <a:xfrm>
              <a:off x="5611166" y="3867155"/>
              <a:ext cx="57150" cy="57150"/>
            </a:xfrm>
            <a:custGeom>
              <a:avLst/>
              <a:gdLst>
                <a:gd name="T0" fmla="*/ 3 w 18"/>
                <a:gd name="T1" fmla="*/ 3 h 18"/>
                <a:gd name="T2" fmla="*/ 3 w 18"/>
                <a:gd name="T3" fmla="*/ 15 h 18"/>
                <a:gd name="T4" fmla="*/ 14 w 18"/>
                <a:gd name="T5" fmla="*/ 15 h 18"/>
                <a:gd name="T6" fmla="*/ 14 w 18"/>
                <a:gd name="T7" fmla="*/ 3 h 18"/>
                <a:gd name="T8" fmla="*/ 3 w 18"/>
                <a:gd name="T9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3" y="3"/>
                  </a:moveTo>
                  <a:cubicBezTo>
                    <a:pt x="0" y="6"/>
                    <a:pt x="0" y="12"/>
                    <a:pt x="3" y="15"/>
                  </a:cubicBezTo>
                  <a:cubicBezTo>
                    <a:pt x="6" y="18"/>
                    <a:pt x="11" y="18"/>
                    <a:pt x="14" y="15"/>
                  </a:cubicBezTo>
                  <a:cubicBezTo>
                    <a:pt x="18" y="12"/>
                    <a:pt x="18" y="6"/>
                    <a:pt x="14" y="3"/>
                  </a:cubicBezTo>
                  <a:cubicBezTo>
                    <a:pt x="11" y="0"/>
                    <a:pt x="6" y="0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65" name="Freeform 1198"/>
            <p:cNvSpPr>
              <a:spLocks noEditPoints="1"/>
            </p:cNvSpPr>
            <p:nvPr/>
          </p:nvSpPr>
          <p:spPr bwMode="auto">
            <a:xfrm>
              <a:off x="5598466" y="3854455"/>
              <a:ext cx="82550" cy="79375"/>
            </a:xfrm>
            <a:custGeom>
              <a:avLst/>
              <a:gdLst>
                <a:gd name="T0" fmla="*/ 13 w 26"/>
                <a:gd name="T1" fmla="*/ 25 h 25"/>
                <a:gd name="T2" fmla="*/ 4 w 26"/>
                <a:gd name="T3" fmla="*/ 21 h 25"/>
                <a:gd name="T4" fmla="*/ 4 w 26"/>
                <a:gd name="T5" fmla="*/ 5 h 25"/>
                <a:gd name="T6" fmla="*/ 21 w 26"/>
                <a:gd name="T7" fmla="*/ 5 h 25"/>
                <a:gd name="T8" fmla="*/ 21 w 26"/>
                <a:gd name="T9" fmla="*/ 21 h 25"/>
                <a:gd name="T10" fmla="*/ 13 w 26"/>
                <a:gd name="T11" fmla="*/ 25 h 25"/>
                <a:gd name="T12" fmla="*/ 13 w 26"/>
                <a:gd name="T13" fmla="*/ 9 h 25"/>
                <a:gd name="T14" fmla="*/ 10 w 26"/>
                <a:gd name="T15" fmla="*/ 10 h 25"/>
                <a:gd name="T16" fmla="*/ 10 w 26"/>
                <a:gd name="T17" fmla="*/ 16 h 25"/>
                <a:gd name="T18" fmla="*/ 16 w 26"/>
                <a:gd name="T19" fmla="*/ 16 h 25"/>
                <a:gd name="T20" fmla="*/ 16 w 26"/>
                <a:gd name="T21" fmla="*/ 10 h 25"/>
                <a:gd name="T22" fmla="*/ 13 w 26"/>
                <a:gd name="T23" fmla="*/ 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" h="25">
                  <a:moveTo>
                    <a:pt x="13" y="25"/>
                  </a:moveTo>
                  <a:cubicBezTo>
                    <a:pt x="10" y="25"/>
                    <a:pt x="7" y="24"/>
                    <a:pt x="4" y="21"/>
                  </a:cubicBezTo>
                  <a:cubicBezTo>
                    <a:pt x="0" y="17"/>
                    <a:pt x="0" y="9"/>
                    <a:pt x="4" y="5"/>
                  </a:cubicBezTo>
                  <a:cubicBezTo>
                    <a:pt x="9" y="0"/>
                    <a:pt x="17" y="0"/>
                    <a:pt x="21" y="5"/>
                  </a:cubicBezTo>
                  <a:cubicBezTo>
                    <a:pt x="26" y="9"/>
                    <a:pt x="26" y="17"/>
                    <a:pt x="21" y="21"/>
                  </a:cubicBezTo>
                  <a:cubicBezTo>
                    <a:pt x="19" y="24"/>
                    <a:pt x="16" y="25"/>
                    <a:pt x="13" y="25"/>
                  </a:cubicBezTo>
                  <a:close/>
                  <a:moveTo>
                    <a:pt x="13" y="9"/>
                  </a:moveTo>
                  <a:cubicBezTo>
                    <a:pt x="12" y="9"/>
                    <a:pt x="11" y="9"/>
                    <a:pt x="10" y="10"/>
                  </a:cubicBezTo>
                  <a:cubicBezTo>
                    <a:pt x="8" y="12"/>
                    <a:pt x="8" y="14"/>
                    <a:pt x="10" y="16"/>
                  </a:cubicBezTo>
                  <a:cubicBezTo>
                    <a:pt x="12" y="17"/>
                    <a:pt x="14" y="17"/>
                    <a:pt x="16" y="16"/>
                  </a:cubicBezTo>
                  <a:cubicBezTo>
                    <a:pt x="17" y="14"/>
                    <a:pt x="17" y="12"/>
                    <a:pt x="16" y="10"/>
                  </a:cubicBezTo>
                  <a:cubicBezTo>
                    <a:pt x="15" y="9"/>
                    <a:pt x="14" y="9"/>
                    <a:pt x="1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66" name="Freeform 1199"/>
            <p:cNvSpPr>
              <a:spLocks/>
            </p:cNvSpPr>
            <p:nvPr/>
          </p:nvSpPr>
          <p:spPr bwMode="auto">
            <a:xfrm>
              <a:off x="5636566" y="3892555"/>
              <a:ext cx="184150" cy="185738"/>
            </a:xfrm>
            <a:custGeom>
              <a:avLst/>
              <a:gdLst>
                <a:gd name="T0" fmla="*/ 54 w 58"/>
                <a:gd name="T1" fmla="*/ 58 h 58"/>
                <a:gd name="T2" fmla="*/ 51 w 58"/>
                <a:gd name="T3" fmla="*/ 57 h 58"/>
                <a:gd name="T4" fmla="*/ 2 w 58"/>
                <a:gd name="T5" fmla="*/ 8 h 58"/>
                <a:gd name="T6" fmla="*/ 2 w 58"/>
                <a:gd name="T7" fmla="*/ 2 h 58"/>
                <a:gd name="T8" fmla="*/ 7 w 58"/>
                <a:gd name="T9" fmla="*/ 2 h 58"/>
                <a:gd name="T10" fmla="*/ 57 w 58"/>
                <a:gd name="T11" fmla="*/ 51 h 58"/>
                <a:gd name="T12" fmla="*/ 57 w 58"/>
                <a:gd name="T13" fmla="*/ 57 h 58"/>
                <a:gd name="T14" fmla="*/ 54 w 58"/>
                <a:gd name="T15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58">
                  <a:moveTo>
                    <a:pt x="54" y="58"/>
                  </a:moveTo>
                  <a:cubicBezTo>
                    <a:pt x="53" y="58"/>
                    <a:pt x="52" y="58"/>
                    <a:pt x="51" y="5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0" y="6"/>
                    <a:pt x="0" y="3"/>
                    <a:pt x="2" y="2"/>
                  </a:cubicBezTo>
                  <a:cubicBezTo>
                    <a:pt x="3" y="0"/>
                    <a:pt x="6" y="0"/>
                    <a:pt x="7" y="2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58" y="53"/>
                    <a:pt x="58" y="55"/>
                    <a:pt x="57" y="57"/>
                  </a:cubicBezTo>
                  <a:cubicBezTo>
                    <a:pt x="56" y="58"/>
                    <a:pt x="55" y="58"/>
                    <a:pt x="54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23" name="Group 822"/>
          <p:cNvGrpSpPr/>
          <p:nvPr/>
        </p:nvGrpSpPr>
        <p:grpSpPr>
          <a:xfrm>
            <a:off x="6613775" y="455999"/>
            <a:ext cx="412922" cy="370944"/>
            <a:chOff x="5346053" y="-1701798"/>
            <a:chExt cx="765176" cy="687388"/>
          </a:xfrm>
          <a:solidFill>
            <a:schemeClr val="accent1"/>
          </a:solidFill>
        </p:grpSpPr>
        <p:sp>
          <p:nvSpPr>
            <p:cNvPr id="1151" name="Freeform 1200"/>
            <p:cNvSpPr>
              <a:spLocks/>
            </p:cNvSpPr>
            <p:nvPr/>
          </p:nvSpPr>
          <p:spPr bwMode="auto">
            <a:xfrm>
              <a:off x="5346053" y="-1701798"/>
              <a:ext cx="765176" cy="534988"/>
            </a:xfrm>
            <a:custGeom>
              <a:avLst/>
              <a:gdLst>
                <a:gd name="T0" fmla="*/ 228 w 240"/>
                <a:gd name="T1" fmla="*/ 168 h 168"/>
                <a:gd name="T2" fmla="*/ 92 w 240"/>
                <a:gd name="T3" fmla="*/ 168 h 168"/>
                <a:gd name="T4" fmla="*/ 88 w 240"/>
                <a:gd name="T5" fmla="*/ 164 h 168"/>
                <a:gd name="T6" fmla="*/ 92 w 240"/>
                <a:gd name="T7" fmla="*/ 160 h 168"/>
                <a:gd name="T8" fmla="*/ 228 w 240"/>
                <a:gd name="T9" fmla="*/ 160 h 168"/>
                <a:gd name="T10" fmla="*/ 232 w 240"/>
                <a:gd name="T11" fmla="*/ 156 h 168"/>
                <a:gd name="T12" fmla="*/ 232 w 240"/>
                <a:gd name="T13" fmla="*/ 12 h 168"/>
                <a:gd name="T14" fmla="*/ 228 w 240"/>
                <a:gd name="T15" fmla="*/ 8 h 168"/>
                <a:gd name="T16" fmla="*/ 12 w 240"/>
                <a:gd name="T17" fmla="*/ 8 h 168"/>
                <a:gd name="T18" fmla="*/ 8 w 240"/>
                <a:gd name="T19" fmla="*/ 12 h 168"/>
                <a:gd name="T20" fmla="*/ 8 w 240"/>
                <a:gd name="T21" fmla="*/ 156 h 168"/>
                <a:gd name="T22" fmla="*/ 12 w 240"/>
                <a:gd name="T23" fmla="*/ 160 h 168"/>
                <a:gd name="T24" fmla="*/ 52 w 240"/>
                <a:gd name="T25" fmla="*/ 160 h 168"/>
                <a:gd name="T26" fmla="*/ 56 w 240"/>
                <a:gd name="T27" fmla="*/ 164 h 168"/>
                <a:gd name="T28" fmla="*/ 52 w 240"/>
                <a:gd name="T29" fmla="*/ 168 h 168"/>
                <a:gd name="T30" fmla="*/ 12 w 240"/>
                <a:gd name="T31" fmla="*/ 168 h 168"/>
                <a:gd name="T32" fmla="*/ 0 w 240"/>
                <a:gd name="T33" fmla="*/ 156 h 168"/>
                <a:gd name="T34" fmla="*/ 0 w 240"/>
                <a:gd name="T35" fmla="*/ 12 h 168"/>
                <a:gd name="T36" fmla="*/ 12 w 240"/>
                <a:gd name="T37" fmla="*/ 0 h 168"/>
                <a:gd name="T38" fmla="*/ 228 w 240"/>
                <a:gd name="T39" fmla="*/ 0 h 168"/>
                <a:gd name="T40" fmla="*/ 240 w 240"/>
                <a:gd name="T41" fmla="*/ 12 h 168"/>
                <a:gd name="T42" fmla="*/ 240 w 240"/>
                <a:gd name="T43" fmla="*/ 156 h 168"/>
                <a:gd name="T44" fmla="*/ 228 w 240"/>
                <a:gd name="T45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40" h="168">
                  <a:moveTo>
                    <a:pt x="228" y="168"/>
                  </a:moveTo>
                  <a:cubicBezTo>
                    <a:pt x="92" y="168"/>
                    <a:pt x="92" y="168"/>
                    <a:pt x="92" y="168"/>
                  </a:cubicBezTo>
                  <a:cubicBezTo>
                    <a:pt x="90" y="168"/>
                    <a:pt x="88" y="166"/>
                    <a:pt x="88" y="164"/>
                  </a:cubicBezTo>
                  <a:cubicBezTo>
                    <a:pt x="88" y="162"/>
                    <a:pt x="90" y="160"/>
                    <a:pt x="92" y="160"/>
                  </a:cubicBezTo>
                  <a:cubicBezTo>
                    <a:pt x="228" y="160"/>
                    <a:pt x="228" y="160"/>
                    <a:pt x="228" y="160"/>
                  </a:cubicBezTo>
                  <a:cubicBezTo>
                    <a:pt x="230" y="160"/>
                    <a:pt x="232" y="158"/>
                    <a:pt x="232" y="156"/>
                  </a:cubicBezTo>
                  <a:cubicBezTo>
                    <a:pt x="232" y="12"/>
                    <a:pt x="232" y="12"/>
                    <a:pt x="232" y="12"/>
                  </a:cubicBezTo>
                  <a:cubicBezTo>
                    <a:pt x="232" y="10"/>
                    <a:pt x="230" y="8"/>
                    <a:pt x="228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0" y="8"/>
                    <a:pt x="8" y="10"/>
                    <a:pt x="8" y="12"/>
                  </a:cubicBezTo>
                  <a:cubicBezTo>
                    <a:pt x="8" y="156"/>
                    <a:pt x="8" y="156"/>
                    <a:pt x="8" y="156"/>
                  </a:cubicBezTo>
                  <a:cubicBezTo>
                    <a:pt x="8" y="158"/>
                    <a:pt x="10" y="160"/>
                    <a:pt x="12" y="160"/>
                  </a:cubicBezTo>
                  <a:cubicBezTo>
                    <a:pt x="52" y="160"/>
                    <a:pt x="52" y="160"/>
                    <a:pt x="52" y="160"/>
                  </a:cubicBezTo>
                  <a:cubicBezTo>
                    <a:pt x="54" y="160"/>
                    <a:pt x="56" y="162"/>
                    <a:pt x="56" y="164"/>
                  </a:cubicBezTo>
                  <a:cubicBezTo>
                    <a:pt x="56" y="166"/>
                    <a:pt x="54" y="168"/>
                    <a:pt x="52" y="168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5" y="168"/>
                    <a:pt x="0" y="163"/>
                    <a:pt x="0" y="156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35" y="0"/>
                    <a:pt x="240" y="5"/>
                    <a:pt x="240" y="12"/>
                  </a:cubicBezTo>
                  <a:cubicBezTo>
                    <a:pt x="240" y="156"/>
                    <a:pt x="240" y="156"/>
                    <a:pt x="240" y="156"/>
                  </a:cubicBezTo>
                  <a:cubicBezTo>
                    <a:pt x="240" y="163"/>
                    <a:pt x="235" y="168"/>
                    <a:pt x="228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52" name="Freeform 1201"/>
            <p:cNvSpPr>
              <a:spLocks/>
            </p:cNvSpPr>
            <p:nvPr/>
          </p:nvSpPr>
          <p:spPr bwMode="auto">
            <a:xfrm>
              <a:off x="5487341" y="-1549398"/>
              <a:ext cx="484188" cy="25400"/>
            </a:xfrm>
            <a:custGeom>
              <a:avLst/>
              <a:gdLst>
                <a:gd name="T0" fmla="*/ 148 w 152"/>
                <a:gd name="T1" fmla="*/ 8 h 8"/>
                <a:gd name="T2" fmla="*/ 4 w 152"/>
                <a:gd name="T3" fmla="*/ 8 h 8"/>
                <a:gd name="T4" fmla="*/ 0 w 152"/>
                <a:gd name="T5" fmla="*/ 4 h 8"/>
                <a:gd name="T6" fmla="*/ 4 w 152"/>
                <a:gd name="T7" fmla="*/ 0 h 8"/>
                <a:gd name="T8" fmla="*/ 148 w 152"/>
                <a:gd name="T9" fmla="*/ 0 h 8"/>
                <a:gd name="T10" fmla="*/ 152 w 152"/>
                <a:gd name="T11" fmla="*/ 4 h 8"/>
                <a:gd name="T12" fmla="*/ 148 w 152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8">
                  <a:moveTo>
                    <a:pt x="148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50" y="0"/>
                    <a:pt x="152" y="2"/>
                    <a:pt x="152" y="4"/>
                  </a:cubicBezTo>
                  <a:cubicBezTo>
                    <a:pt x="152" y="6"/>
                    <a:pt x="150" y="8"/>
                    <a:pt x="14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53" name="Freeform 1202"/>
            <p:cNvSpPr>
              <a:spLocks/>
            </p:cNvSpPr>
            <p:nvPr/>
          </p:nvSpPr>
          <p:spPr bwMode="auto">
            <a:xfrm>
              <a:off x="5487341" y="-1447798"/>
              <a:ext cx="484188" cy="25400"/>
            </a:xfrm>
            <a:custGeom>
              <a:avLst/>
              <a:gdLst>
                <a:gd name="T0" fmla="*/ 148 w 152"/>
                <a:gd name="T1" fmla="*/ 8 h 8"/>
                <a:gd name="T2" fmla="*/ 4 w 152"/>
                <a:gd name="T3" fmla="*/ 8 h 8"/>
                <a:gd name="T4" fmla="*/ 0 w 152"/>
                <a:gd name="T5" fmla="*/ 4 h 8"/>
                <a:gd name="T6" fmla="*/ 4 w 152"/>
                <a:gd name="T7" fmla="*/ 0 h 8"/>
                <a:gd name="T8" fmla="*/ 148 w 152"/>
                <a:gd name="T9" fmla="*/ 0 h 8"/>
                <a:gd name="T10" fmla="*/ 152 w 152"/>
                <a:gd name="T11" fmla="*/ 4 h 8"/>
                <a:gd name="T12" fmla="*/ 148 w 152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8">
                  <a:moveTo>
                    <a:pt x="148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50" y="0"/>
                    <a:pt x="152" y="2"/>
                    <a:pt x="152" y="4"/>
                  </a:cubicBezTo>
                  <a:cubicBezTo>
                    <a:pt x="152" y="6"/>
                    <a:pt x="150" y="8"/>
                    <a:pt x="14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54" name="Freeform 1203"/>
            <p:cNvSpPr>
              <a:spLocks/>
            </p:cNvSpPr>
            <p:nvPr/>
          </p:nvSpPr>
          <p:spPr bwMode="auto">
            <a:xfrm>
              <a:off x="5487341" y="-1346198"/>
              <a:ext cx="330200" cy="25400"/>
            </a:xfrm>
            <a:custGeom>
              <a:avLst/>
              <a:gdLst>
                <a:gd name="T0" fmla="*/ 100 w 104"/>
                <a:gd name="T1" fmla="*/ 8 h 8"/>
                <a:gd name="T2" fmla="*/ 4 w 104"/>
                <a:gd name="T3" fmla="*/ 8 h 8"/>
                <a:gd name="T4" fmla="*/ 0 w 104"/>
                <a:gd name="T5" fmla="*/ 4 h 8"/>
                <a:gd name="T6" fmla="*/ 4 w 104"/>
                <a:gd name="T7" fmla="*/ 0 h 8"/>
                <a:gd name="T8" fmla="*/ 100 w 104"/>
                <a:gd name="T9" fmla="*/ 0 h 8"/>
                <a:gd name="T10" fmla="*/ 104 w 104"/>
                <a:gd name="T11" fmla="*/ 4 h 8"/>
                <a:gd name="T12" fmla="*/ 100 w 104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" h="8">
                  <a:moveTo>
                    <a:pt x="100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2" y="0"/>
                    <a:pt x="104" y="2"/>
                    <a:pt x="104" y="4"/>
                  </a:cubicBezTo>
                  <a:cubicBezTo>
                    <a:pt x="104" y="6"/>
                    <a:pt x="102" y="8"/>
                    <a:pt x="10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55" name="Freeform 1204"/>
            <p:cNvSpPr>
              <a:spLocks/>
            </p:cNvSpPr>
            <p:nvPr/>
          </p:nvSpPr>
          <p:spPr bwMode="auto">
            <a:xfrm>
              <a:off x="5500041" y="-1192210"/>
              <a:ext cx="152400" cy="177800"/>
            </a:xfrm>
            <a:custGeom>
              <a:avLst/>
              <a:gdLst>
                <a:gd name="T0" fmla="*/ 4 w 48"/>
                <a:gd name="T1" fmla="*/ 56 h 56"/>
                <a:gd name="T2" fmla="*/ 3 w 48"/>
                <a:gd name="T3" fmla="*/ 56 h 56"/>
                <a:gd name="T4" fmla="*/ 0 w 48"/>
                <a:gd name="T5" fmla="*/ 52 h 56"/>
                <a:gd name="T6" fmla="*/ 0 w 48"/>
                <a:gd name="T7" fmla="*/ 4 h 56"/>
                <a:gd name="T8" fmla="*/ 4 w 48"/>
                <a:gd name="T9" fmla="*/ 0 h 56"/>
                <a:gd name="T10" fmla="*/ 8 w 48"/>
                <a:gd name="T11" fmla="*/ 4 h 56"/>
                <a:gd name="T12" fmla="*/ 8 w 48"/>
                <a:gd name="T13" fmla="*/ 41 h 56"/>
                <a:gd name="T14" fmla="*/ 41 w 48"/>
                <a:gd name="T15" fmla="*/ 1 h 56"/>
                <a:gd name="T16" fmla="*/ 47 w 48"/>
                <a:gd name="T17" fmla="*/ 1 h 56"/>
                <a:gd name="T18" fmla="*/ 47 w 48"/>
                <a:gd name="T19" fmla="*/ 7 h 56"/>
                <a:gd name="T20" fmla="*/ 7 w 48"/>
                <a:gd name="T21" fmla="*/ 55 h 56"/>
                <a:gd name="T22" fmla="*/ 4 w 48"/>
                <a:gd name="T2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8" h="56">
                  <a:moveTo>
                    <a:pt x="4" y="56"/>
                  </a:moveTo>
                  <a:cubicBezTo>
                    <a:pt x="4" y="56"/>
                    <a:pt x="3" y="56"/>
                    <a:pt x="3" y="56"/>
                  </a:cubicBezTo>
                  <a:cubicBezTo>
                    <a:pt x="1" y="55"/>
                    <a:pt x="0" y="54"/>
                    <a:pt x="0" y="5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2" y="0"/>
                    <a:pt x="45" y="0"/>
                    <a:pt x="47" y="1"/>
                  </a:cubicBezTo>
                  <a:cubicBezTo>
                    <a:pt x="48" y="2"/>
                    <a:pt x="48" y="5"/>
                    <a:pt x="47" y="7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6" y="55"/>
                    <a:pt x="5" y="56"/>
                    <a:pt x="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24" name="Group 823"/>
          <p:cNvGrpSpPr/>
          <p:nvPr/>
        </p:nvGrpSpPr>
        <p:grpSpPr>
          <a:xfrm>
            <a:off x="5100870" y="476559"/>
            <a:ext cx="412922" cy="329824"/>
            <a:chOff x="2542525" y="-1663698"/>
            <a:chExt cx="765176" cy="611188"/>
          </a:xfrm>
          <a:solidFill>
            <a:schemeClr val="accent1"/>
          </a:solidFill>
        </p:grpSpPr>
        <p:sp>
          <p:nvSpPr>
            <p:cNvPr id="1148" name="Freeform 1205"/>
            <p:cNvSpPr>
              <a:spLocks/>
            </p:cNvSpPr>
            <p:nvPr/>
          </p:nvSpPr>
          <p:spPr bwMode="auto">
            <a:xfrm>
              <a:off x="2542525" y="-1396998"/>
              <a:ext cx="765176" cy="344488"/>
            </a:xfrm>
            <a:custGeom>
              <a:avLst/>
              <a:gdLst>
                <a:gd name="T0" fmla="*/ 232 w 240"/>
                <a:gd name="T1" fmla="*/ 108 h 108"/>
                <a:gd name="T2" fmla="*/ 8 w 240"/>
                <a:gd name="T3" fmla="*/ 108 h 108"/>
                <a:gd name="T4" fmla="*/ 0 w 240"/>
                <a:gd name="T5" fmla="*/ 100 h 108"/>
                <a:gd name="T6" fmla="*/ 0 w 240"/>
                <a:gd name="T7" fmla="*/ 4 h 108"/>
                <a:gd name="T8" fmla="*/ 4 w 240"/>
                <a:gd name="T9" fmla="*/ 0 h 108"/>
                <a:gd name="T10" fmla="*/ 8 w 240"/>
                <a:gd name="T11" fmla="*/ 4 h 108"/>
                <a:gd name="T12" fmla="*/ 8 w 240"/>
                <a:gd name="T13" fmla="*/ 100 h 108"/>
                <a:gd name="T14" fmla="*/ 232 w 240"/>
                <a:gd name="T15" fmla="*/ 100 h 108"/>
                <a:gd name="T16" fmla="*/ 232 w 240"/>
                <a:gd name="T17" fmla="*/ 4 h 108"/>
                <a:gd name="T18" fmla="*/ 236 w 240"/>
                <a:gd name="T19" fmla="*/ 0 h 108"/>
                <a:gd name="T20" fmla="*/ 240 w 240"/>
                <a:gd name="T21" fmla="*/ 4 h 108"/>
                <a:gd name="T22" fmla="*/ 240 w 240"/>
                <a:gd name="T23" fmla="*/ 100 h 108"/>
                <a:gd name="T24" fmla="*/ 232 w 240"/>
                <a:gd name="T25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0" h="108">
                  <a:moveTo>
                    <a:pt x="232" y="108"/>
                  </a:moveTo>
                  <a:cubicBezTo>
                    <a:pt x="8" y="108"/>
                    <a:pt x="8" y="108"/>
                    <a:pt x="8" y="108"/>
                  </a:cubicBezTo>
                  <a:cubicBezTo>
                    <a:pt x="4" y="108"/>
                    <a:pt x="0" y="104"/>
                    <a:pt x="0" y="10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232" y="100"/>
                    <a:pt x="232" y="100"/>
                    <a:pt x="232" y="100"/>
                  </a:cubicBezTo>
                  <a:cubicBezTo>
                    <a:pt x="232" y="4"/>
                    <a:pt x="232" y="4"/>
                    <a:pt x="232" y="4"/>
                  </a:cubicBezTo>
                  <a:cubicBezTo>
                    <a:pt x="232" y="2"/>
                    <a:pt x="234" y="0"/>
                    <a:pt x="236" y="0"/>
                  </a:cubicBezTo>
                  <a:cubicBezTo>
                    <a:pt x="238" y="0"/>
                    <a:pt x="240" y="2"/>
                    <a:pt x="240" y="4"/>
                  </a:cubicBezTo>
                  <a:cubicBezTo>
                    <a:pt x="240" y="100"/>
                    <a:pt x="240" y="100"/>
                    <a:pt x="240" y="100"/>
                  </a:cubicBezTo>
                  <a:cubicBezTo>
                    <a:pt x="240" y="104"/>
                    <a:pt x="236" y="108"/>
                    <a:pt x="232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49" name="Freeform 1206"/>
            <p:cNvSpPr>
              <a:spLocks/>
            </p:cNvSpPr>
            <p:nvPr/>
          </p:nvSpPr>
          <p:spPr bwMode="auto">
            <a:xfrm>
              <a:off x="2542525" y="-1663698"/>
              <a:ext cx="765176" cy="295275"/>
            </a:xfrm>
            <a:custGeom>
              <a:avLst/>
              <a:gdLst>
                <a:gd name="T0" fmla="*/ 236 w 240"/>
                <a:gd name="T1" fmla="*/ 92 h 93"/>
                <a:gd name="T2" fmla="*/ 232 w 240"/>
                <a:gd name="T3" fmla="*/ 89 h 93"/>
                <a:gd name="T4" fmla="*/ 210 w 240"/>
                <a:gd name="T5" fmla="*/ 8 h 93"/>
                <a:gd name="T6" fmla="*/ 30 w 240"/>
                <a:gd name="T7" fmla="*/ 8 h 93"/>
                <a:gd name="T8" fmla="*/ 8 w 240"/>
                <a:gd name="T9" fmla="*/ 89 h 93"/>
                <a:gd name="T10" fmla="*/ 3 w 240"/>
                <a:gd name="T11" fmla="*/ 92 h 93"/>
                <a:gd name="T12" fmla="*/ 0 w 240"/>
                <a:gd name="T13" fmla="*/ 87 h 93"/>
                <a:gd name="T14" fmla="*/ 23 w 240"/>
                <a:gd name="T15" fmla="*/ 3 h 93"/>
                <a:gd name="T16" fmla="*/ 27 w 240"/>
                <a:gd name="T17" fmla="*/ 0 h 93"/>
                <a:gd name="T18" fmla="*/ 213 w 240"/>
                <a:gd name="T19" fmla="*/ 0 h 93"/>
                <a:gd name="T20" fmla="*/ 217 w 240"/>
                <a:gd name="T21" fmla="*/ 3 h 93"/>
                <a:gd name="T22" fmla="*/ 240 w 240"/>
                <a:gd name="T23" fmla="*/ 87 h 93"/>
                <a:gd name="T24" fmla="*/ 237 w 240"/>
                <a:gd name="T25" fmla="*/ 92 h 93"/>
                <a:gd name="T26" fmla="*/ 236 w 240"/>
                <a:gd name="T27" fmla="*/ 9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0" h="93">
                  <a:moveTo>
                    <a:pt x="236" y="92"/>
                  </a:moveTo>
                  <a:cubicBezTo>
                    <a:pt x="234" y="92"/>
                    <a:pt x="233" y="91"/>
                    <a:pt x="232" y="89"/>
                  </a:cubicBezTo>
                  <a:cubicBezTo>
                    <a:pt x="210" y="8"/>
                    <a:pt x="210" y="8"/>
                    <a:pt x="210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8" y="89"/>
                    <a:pt x="8" y="89"/>
                    <a:pt x="8" y="89"/>
                  </a:cubicBezTo>
                  <a:cubicBezTo>
                    <a:pt x="7" y="92"/>
                    <a:pt x="5" y="93"/>
                    <a:pt x="3" y="92"/>
                  </a:cubicBezTo>
                  <a:cubicBezTo>
                    <a:pt x="1" y="92"/>
                    <a:pt x="0" y="89"/>
                    <a:pt x="0" y="87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4" y="1"/>
                    <a:pt x="25" y="0"/>
                    <a:pt x="27" y="0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215" y="0"/>
                    <a:pt x="216" y="1"/>
                    <a:pt x="217" y="3"/>
                  </a:cubicBezTo>
                  <a:cubicBezTo>
                    <a:pt x="240" y="87"/>
                    <a:pt x="240" y="87"/>
                    <a:pt x="240" y="87"/>
                  </a:cubicBezTo>
                  <a:cubicBezTo>
                    <a:pt x="240" y="89"/>
                    <a:pt x="239" y="92"/>
                    <a:pt x="237" y="92"/>
                  </a:cubicBezTo>
                  <a:cubicBezTo>
                    <a:pt x="237" y="92"/>
                    <a:pt x="236" y="92"/>
                    <a:pt x="236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50" name="Freeform 1207"/>
            <p:cNvSpPr>
              <a:spLocks/>
            </p:cNvSpPr>
            <p:nvPr/>
          </p:nvSpPr>
          <p:spPr bwMode="auto">
            <a:xfrm>
              <a:off x="2542525" y="-1396998"/>
              <a:ext cx="765176" cy="153988"/>
            </a:xfrm>
            <a:custGeom>
              <a:avLst/>
              <a:gdLst>
                <a:gd name="T0" fmla="*/ 120 w 240"/>
                <a:gd name="T1" fmla="*/ 48 h 48"/>
                <a:gd name="T2" fmla="*/ 76 w 240"/>
                <a:gd name="T3" fmla="*/ 8 h 48"/>
                <a:gd name="T4" fmla="*/ 4 w 240"/>
                <a:gd name="T5" fmla="*/ 8 h 48"/>
                <a:gd name="T6" fmla="*/ 0 w 240"/>
                <a:gd name="T7" fmla="*/ 4 h 48"/>
                <a:gd name="T8" fmla="*/ 4 w 240"/>
                <a:gd name="T9" fmla="*/ 0 h 48"/>
                <a:gd name="T10" fmla="*/ 80 w 240"/>
                <a:gd name="T11" fmla="*/ 0 h 48"/>
                <a:gd name="T12" fmla="*/ 84 w 240"/>
                <a:gd name="T13" fmla="*/ 4 h 48"/>
                <a:gd name="T14" fmla="*/ 120 w 240"/>
                <a:gd name="T15" fmla="*/ 40 h 48"/>
                <a:gd name="T16" fmla="*/ 156 w 240"/>
                <a:gd name="T17" fmla="*/ 4 h 48"/>
                <a:gd name="T18" fmla="*/ 160 w 240"/>
                <a:gd name="T19" fmla="*/ 0 h 48"/>
                <a:gd name="T20" fmla="*/ 236 w 240"/>
                <a:gd name="T21" fmla="*/ 0 h 48"/>
                <a:gd name="T22" fmla="*/ 240 w 240"/>
                <a:gd name="T23" fmla="*/ 4 h 48"/>
                <a:gd name="T24" fmla="*/ 236 w 240"/>
                <a:gd name="T25" fmla="*/ 8 h 48"/>
                <a:gd name="T26" fmla="*/ 164 w 240"/>
                <a:gd name="T27" fmla="*/ 8 h 48"/>
                <a:gd name="T28" fmla="*/ 120 w 240"/>
                <a:gd name="T2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0" h="48">
                  <a:moveTo>
                    <a:pt x="120" y="48"/>
                  </a:moveTo>
                  <a:cubicBezTo>
                    <a:pt x="97" y="48"/>
                    <a:pt x="78" y="30"/>
                    <a:pt x="76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2" y="0"/>
                    <a:pt x="84" y="2"/>
                    <a:pt x="84" y="4"/>
                  </a:cubicBezTo>
                  <a:cubicBezTo>
                    <a:pt x="84" y="24"/>
                    <a:pt x="100" y="40"/>
                    <a:pt x="120" y="40"/>
                  </a:cubicBezTo>
                  <a:cubicBezTo>
                    <a:pt x="140" y="40"/>
                    <a:pt x="156" y="24"/>
                    <a:pt x="156" y="4"/>
                  </a:cubicBezTo>
                  <a:cubicBezTo>
                    <a:pt x="156" y="2"/>
                    <a:pt x="158" y="0"/>
                    <a:pt x="160" y="0"/>
                  </a:cubicBezTo>
                  <a:cubicBezTo>
                    <a:pt x="236" y="0"/>
                    <a:pt x="236" y="0"/>
                    <a:pt x="236" y="0"/>
                  </a:cubicBezTo>
                  <a:cubicBezTo>
                    <a:pt x="238" y="0"/>
                    <a:pt x="240" y="2"/>
                    <a:pt x="240" y="4"/>
                  </a:cubicBezTo>
                  <a:cubicBezTo>
                    <a:pt x="240" y="6"/>
                    <a:pt x="238" y="8"/>
                    <a:pt x="236" y="8"/>
                  </a:cubicBezTo>
                  <a:cubicBezTo>
                    <a:pt x="164" y="8"/>
                    <a:pt x="164" y="8"/>
                    <a:pt x="164" y="8"/>
                  </a:cubicBezTo>
                  <a:cubicBezTo>
                    <a:pt x="162" y="30"/>
                    <a:pt x="143" y="48"/>
                    <a:pt x="120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25" name="Group 824"/>
          <p:cNvGrpSpPr/>
          <p:nvPr/>
        </p:nvGrpSpPr>
        <p:grpSpPr>
          <a:xfrm>
            <a:off x="3587967" y="1197888"/>
            <a:ext cx="412922" cy="400928"/>
            <a:chOff x="-261003" y="-327022"/>
            <a:chExt cx="765176" cy="742950"/>
          </a:xfrm>
          <a:solidFill>
            <a:schemeClr val="accent1"/>
          </a:solidFill>
        </p:grpSpPr>
        <p:sp>
          <p:nvSpPr>
            <p:cNvPr id="1125" name="Freeform 1208"/>
            <p:cNvSpPr>
              <a:spLocks/>
            </p:cNvSpPr>
            <p:nvPr/>
          </p:nvSpPr>
          <p:spPr bwMode="auto">
            <a:xfrm>
              <a:off x="108885" y="-327022"/>
              <a:ext cx="395288" cy="742950"/>
            </a:xfrm>
            <a:custGeom>
              <a:avLst/>
              <a:gdLst>
                <a:gd name="T0" fmla="*/ 4 w 124"/>
                <a:gd name="T1" fmla="*/ 234 h 234"/>
                <a:gd name="T2" fmla="*/ 0 w 124"/>
                <a:gd name="T3" fmla="*/ 230 h 234"/>
                <a:gd name="T4" fmla="*/ 3 w 124"/>
                <a:gd name="T5" fmla="*/ 226 h 234"/>
                <a:gd name="T6" fmla="*/ 112 w 124"/>
                <a:gd name="T7" fmla="*/ 209 h 234"/>
                <a:gd name="T8" fmla="*/ 116 w 124"/>
                <a:gd name="T9" fmla="*/ 204 h 234"/>
                <a:gd name="T10" fmla="*/ 116 w 124"/>
                <a:gd name="T11" fmla="*/ 10 h 234"/>
                <a:gd name="T12" fmla="*/ 115 w 124"/>
                <a:gd name="T13" fmla="*/ 8 h 234"/>
                <a:gd name="T14" fmla="*/ 113 w 124"/>
                <a:gd name="T15" fmla="*/ 8 h 234"/>
                <a:gd name="T16" fmla="*/ 5 w 124"/>
                <a:gd name="T17" fmla="*/ 27 h 234"/>
                <a:gd name="T18" fmla="*/ 0 w 124"/>
                <a:gd name="T19" fmla="*/ 24 h 234"/>
                <a:gd name="T20" fmla="*/ 3 w 124"/>
                <a:gd name="T21" fmla="*/ 19 h 234"/>
                <a:gd name="T22" fmla="*/ 112 w 124"/>
                <a:gd name="T23" fmla="*/ 0 h 234"/>
                <a:gd name="T24" fmla="*/ 120 w 124"/>
                <a:gd name="T25" fmla="*/ 2 h 234"/>
                <a:gd name="T26" fmla="*/ 124 w 124"/>
                <a:gd name="T27" fmla="*/ 10 h 234"/>
                <a:gd name="T28" fmla="*/ 124 w 124"/>
                <a:gd name="T29" fmla="*/ 204 h 234"/>
                <a:gd name="T30" fmla="*/ 113 w 124"/>
                <a:gd name="T31" fmla="*/ 217 h 234"/>
                <a:gd name="T32" fmla="*/ 5 w 124"/>
                <a:gd name="T33" fmla="*/ 234 h 234"/>
                <a:gd name="T34" fmla="*/ 4 w 124"/>
                <a:gd name="T35" fmla="*/ 2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4" h="234">
                  <a:moveTo>
                    <a:pt x="4" y="234"/>
                  </a:moveTo>
                  <a:cubicBezTo>
                    <a:pt x="2" y="234"/>
                    <a:pt x="0" y="232"/>
                    <a:pt x="0" y="230"/>
                  </a:cubicBezTo>
                  <a:cubicBezTo>
                    <a:pt x="0" y="228"/>
                    <a:pt x="1" y="226"/>
                    <a:pt x="3" y="226"/>
                  </a:cubicBezTo>
                  <a:cubicBezTo>
                    <a:pt x="112" y="209"/>
                    <a:pt x="112" y="209"/>
                    <a:pt x="112" y="209"/>
                  </a:cubicBezTo>
                  <a:cubicBezTo>
                    <a:pt x="114" y="209"/>
                    <a:pt x="116" y="206"/>
                    <a:pt x="116" y="204"/>
                  </a:cubicBezTo>
                  <a:cubicBezTo>
                    <a:pt x="116" y="10"/>
                    <a:pt x="116" y="10"/>
                    <a:pt x="116" y="10"/>
                  </a:cubicBezTo>
                  <a:cubicBezTo>
                    <a:pt x="116" y="10"/>
                    <a:pt x="116" y="9"/>
                    <a:pt x="115" y="8"/>
                  </a:cubicBezTo>
                  <a:cubicBezTo>
                    <a:pt x="115" y="8"/>
                    <a:pt x="114" y="8"/>
                    <a:pt x="113" y="8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3" y="27"/>
                    <a:pt x="0" y="26"/>
                    <a:pt x="0" y="24"/>
                  </a:cubicBezTo>
                  <a:cubicBezTo>
                    <a:pt x="0" y="22"/>
                    <a:pt x="1" y="19"/>
                    <a:pt x="3" y="19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5" y="0"/>
                    <a:pt x="118" y="0"/>
                    <a:pt x="120" y="2"/>
                  </a:cubicBezTo>
                  <a:cubicBezTo>
                    <a:pt x="123" y="4"/>
                    <a:pt x="124" y="7"/>
                    <a:pt x="124" y="10"/>
                  </a:cubicBezTo>
                  <a:cubicBezTo>
                    <a:pt x="124" y="204"/>
                    <a:pt x="124" y="204"/>
                    <a:pt x="124" y="204"/>
                  </a:cubicBezTo>
                  <a:cubicBezTo>
                    <a:pt x="124" y="210"/>
                    <a:pt x="119" y="216"/>
                    <a:pt x="113" y="217"/>
                  </a:cubicBezTo>
                  <a:cubicBezTo>
                    <a:pt x="5" y="234"/>
                    <a:pt x="5" y="234"/>
                    <a:pt x="5" y="234"/>
                  </a:cubicBezTo>
                  <a:cubicBezTo>
                    <a:pt x="4" y="234"/>
                    <a:pt x="4" y="234"/>
                    <a:pt x="4" y="2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26" name="Freeform 1209"/>
            <p:cNvSpPr>
              <a:spLocks/>
            </p:cNvSpPr>
            <p:nvPr/>
          </p:nvSpPr>
          <p:spPr bwMode="auto">
            <a:xfrm>
              <a:off x="121585" y="-253997"/>
              <a:ext cx="0" cy="657225"/>
            </a:xfrm>
            <a:custGeom>
              <a:avLst/>
              <a:gdLst>
                <a:gd name="T0" fmla="*/ 0 h 414"/>
                <a:gd name="T1" fmla="*/ 414 h 414"/>
                <a:gd name="T2" fmla="*/ 0 h 41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414">
                  <a:moveTo>
                    <a:pt x="0" y="0"/>
                  </a:moveTo>
                  <a:lnTo>
                    <a:pt x="0" y="41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27" name="Line 1210"/>
            <p:cNvSpPr>
              <a:spLocks noChangeShapeType="1"/>
            </p:cNvSpPr>
            <p:nvPr/>
          </p:nvSpPr>
          <p:spPr bwMode="auto">
            <a:xfrm>
              <a:off x="121585" y="-253997"/>
              <a:ext cx="0" cy="657225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28" name="Freeform 1211"/>
            <p:cNvSpPr>
              <a:spLocks/>
            </p:cNvSpPr>
            <p:nvPr/>
          </p:nvSpPr>
          <p:spPr bwMode="auto">
            <a:xfrm>
              <a:off x="108885" y="-266697"/>
              <a:ext cx="25400" cy="682625"/>
            </a:xfrm>
            <a:custGeom>
              <a:avLst/>
              <a:gdLst>
                <a:gd name="T0" fmla="*/ 4 w 8"/>
                <a:gd name="T1" fmla="*/ 215 h 215"/>
                <a:gd name="T2" fmla="*/ 0 w 8"/>
                <a:gd name="T3" fmla="*/ 211 h 215"/>
                <a:gd name="T4" fmla="*/ 0 w 8"/>
                <a:gd name="T5" fmla="*/ 4 h 215"/>
                <a:gd name="T6" fmla="*/ 4 w 8"/>
                <a:gd name="T7" fmla="*/ 0 h 215"/>
                <a:gd name="T8" fmla="*/ 8 w 8"/>
                <a:gd name="T9" fmla="*/ 4 h 215"/>
                <a:gd name="T10" fmla="*/ 8 w 8"/>
                <a:gd name="T11" fmla="*/ 211 h 215"/>
                <a:gd name="T12" fmla="*/ 4 w 8"/>
                <a:gd name="T13" fmla="*/ 2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15">
                  <a:moveTo>
                    <a:pt x="4" y="215"/>
                  </a:moveTo>
                  <a:cubicBezTo>
                    <a:pt x="2" y="215"/>
                    <a:pt x="0" y="213"/>
                    <a:pt x="0" y="21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211"/>
                    <a:pt x="8" y="211"/>
                    <a:pt x="8" y="211"/>
                  </a:cubicBezTo>
                  <a:cubicBezTo>
                    <a:pt x="8" y="213"/>
                    <a:pt x="6" y="215"/>
                    <a:pt x="4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29" name="Freeform 1212"/>
            <p:cNvSpPr>
              <a:spLocks/>
            </p:cNvSpPr>
            <p:nvPr/>
          </p:nvSpPr>
          <p:spPr bwMode="auto">
            <a:xfrm>
              <a:off x="223185" y="196853"/>
              <a:ext cx="152400" cy="25400"/>
            </a:xfrm>
            <a:custGeom>
              <a:avLst/>
              <a:gdLst>
                <a:gd name="T0" fmla="*/ 96 w 96"/>
                <a:gd name="T1" fmla="*/ 0 h 16"/>
                <a:gd name="T2" fmla="*/ 0 w 96"/>
                <a:gd name="T3" fmla="*/ 16 h 16"/>
                <a:gd name="T4" fmla="*/ 96 w 96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6" h="16">
                  <a:moveTo>
                    <a:pt x="96" y="0"/>
                  </a:moveTo>
                  <a:lnTo>
                    <a:pt x="0" y="16"/>
                  </a:lnTo>
                  <a:lnTo>
                    <a:pt x="9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30" name="Line 1213"/>
            <p:cNvSpPr>
              <a:spLocks noChangeShapeType="1"/>
            </p:cNvSpPr>
            <p:nvPr/>
          </p:nvSpPr>
          <p:spPr bwMode="auto">
            <a:xfrm flipH="1">
              <a:off x="223185" y="196853"/>
              <a:ext cx="152400" cy="2540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31" name="Freeform 1214"/>
            <p:cNvSpPr>
              <a:spLocks/>
            </p:cNvSpPr>
            <p:nvPr/>
          </p:nvSpPr>
          <p:spPr bwMode="auto">
            <a:xfrm>
              <a:off x="210485" y="184153"/>
              <a:ext cx="177800" cy="50800"/>
            </a:xfrm>
            <a:custGeom>
              <a:avLst/>
              <a:gdLst>
                <a:gd name="T0" fmla="*/ 4 w 56"/>
                <a:gd name="T1" fmla="*/ 16 h 16"/>
                <a:gd name="T2" fmla="*/ 0 w 56"/>
                <a:gd name="T3" fmla="*/ 13 h 16"/>
                <a:gd name="T4" fmla="*/ 3 w 56"/>
                <a:gd name="T5" fmla="*/ 8 h 16"/>
                <a:gd name="T6" fmla="*/ 51 w 56"/>
                <a:gd name="T7" fmla="*/ 0 h 16"/>
                <a:gd name="T8" fmla="*/ 56 w 56"/>
                <a:gd name="T9" fmla="*/ 3 h 16"/>
                <a:gd name="T10" fmla="*/ 53 w 56"/>
                <a:gd name="T11" fmla="*/ 8 h 16"/>
                <a:gd name="T12" fmla="*/ 5 w 56"/>
                <a:gd name="T13" fmla="*/ 16 h 16"/>
                <a:gd name="T14" fmla="*/ 4 w 56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16">
                  <a:moveTo>
                    <a:pt x="4" y="16"/>
                  </a:moveTo>
                  <a:cubicBezTo>
                    <a:pt x="2" y="16"/>
                    <a:pt x="0" y="15"/>
                    <a:pt x="0" y="13"/>
                  </a:cubicBezTo>
                  <a:cubicBezTo>
                    <a:pt x="0" y="10"/>
                    <a:pt x="1" y="8"/>
                    <a:pt x="3" y="8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4" y="0"/>
                    <a:pt x="56" y="1"/>
                    <a:pt x="56" y="3"/>
                  </a:cubicBezTo>
                  <a:cubicBezTo>
                    <a:pt x="56" y="5"/>
                    <a:pt x="55" y="7"/>
                    <a:pt x="53" y="8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4" y="16"/>
                    <a:pt x="4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32" name="Freeform 1215"/>
            <p:cNvSpPr>
              <a:spLocks/>
            </p:cNvSpPr>
            <p:nvPr/>
          </p:nvSpPr>
          <p:spPr bwMode="auto">
            <a:xfrm>
              <a:off x="223185" y="-146047"/>
              <a:ext cx="152400" cy="25400"/>
            </a:xfrm>
            <a:custGeom>
              <a:avLst/>
              <a:gdLst>
                <a:gd name="T0" fmla="*/ 96 w 96"/>
                <a:gd name="T1" fmla="*/ 0 h 16"/>
                <a:gd name="T2" fmla="*/ 0 w 96"/>
                <a:gd name="T3" fmla="*/ 16 h 16"/>
                <a:gd name="T4" fmla="*/ 96 w 96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6" h="16">
                  <a:moveTo>
                    <a:pt x="96" y="0"/>
                  </a:moveTo>
                  <a:lnTo>
                    <a:pt x="0" y="16"/>
                  </a:lnTo>
                  <a:lnTo>
                    <a:pt x="9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33" name="Line 1216"/>
            <p:cNvSpPr>
              <a:spLocks noChangeShapeType="1"/>
            </p:cNvSpPr>
            <p:nvPr/>
          </p:nvSpPr>
          <p:spPr bwMode="auto">
            <a:xfrm flipH="1">
              <a:off x="223185" y="-146047"/>
              <a:ext cx="152400" cy="2540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34" name="Freeform 1217"/>
            <p:cNvSpPr>
              <a:spLocks/>
            </p:cNvSpPr>
            <p:nvPr/>
          </p:nvSpPr>
          <p:spPr bwMode="auto">
            <a:xfrm>
              <a:off x="210485" y="-158747"/>
              <a:ext cx="177800" cy="50800"/>
            </a:xfrm>
            <a:custGeom>
              <a:avLst/>
              <a:gdLst>
                <a:gd name="T0" fmla="*/ 4 w 56"/>
                <a:gd name="T1" fmla="*/ 16 h 16"/>
                <a:gd name="T2" fmla="*/ 0 w 56"/>
                <a:gd name="T3" fmla="*/ 13 h 16"/>
                <a:gd name="T4" fmla="*/ 3 w 56"/>
                <a:gd name="T5" fmla="*/ 8 h 16"/>
                <a:gd name="T6" fmla="*/ 51 w 56"/>
                <a:gd name="T7" fmla="*/ 0 h 16"/>
                <a:gd name="T8" fmla="*/ 56 w 56"/>
                <a:gd name="T9" fmla="*/ 3 h 16"/>
                <a:gd name="T10" fmla="*/ 53 w 56"/>
                <a:gd name="T11" fmla="*/ 8 h 16"/>
                <a:gd name="T12" fmla="*/ 5 w 56"/>
                <a:gd name="T13" fmla="*/ 16 h 16"/>
                <a:gd name="T14" fmla="*/ 4 w 56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16">
                  <a:moveTo>
                    <a:pt x="4" y="16"/>
                  </a:moveTo>
                  <a:cubicBezTo>
                    <a:pt x="2" y="16"/>
                    <a:pt x="0" y="15"/>
                    <a:pt x="0" y="13"/>
                  </a:cubicBezTo>
                  <a:cubicBezTo>
                    <a:pt x="0" y="10"/>
                    <a:pt x="1" y="8"/>
                    <a:pt x="3" y="8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4" y="0"/>
                    <a:pt x="56" y="1"/>
                    <a:pt x="56" y="3"/>
                  </a:cubicBezTo>
                  <a:cubicBezTo>
                    <a:pt x="56" y="5"/>
                    <a:pt x="55" y="7"/>
                    <a:pt x="53" y="8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4" y="16"/>
                    <a:pt x="4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35" name="Freeform 1218"/>
            <p:cNvSpPr>
              <a:spLocks/>
            </p:cNvSpPr>
            <p:nvPr/>
          </p:nvSpPr>
          <p:spPr bwMode="auto">
            <a:xfrm>
              <a:off x="223185" y="31753"/>
              <a:ext cx="152400" cy="25400"/>
            </a:xfrm>
            <a:custGeom>
              <a:avLst/>
              <a:gdLst>
                <a:gd name="T0" fmla="*/ 96 w 96"/>
                <a:gd name="T1" fmla="*/ 0 h 16"/>
                <a:gd name="T2" fmla="*/ 0 w 96"/>
                <a:gd name="T3" fmla="*/ 16 h 16"/>
                <a:gd name="T4" fmla="*/ 96 w 96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6" h="16">
                  <a:moveTo>
                    <a:pt x="96" y="0"/>
                  </a:moveTo>
                  <a:lnTo>
                    <a:pt x="0" y="16"/>
                  </a:lnTo>
                  <a:lnTo>
                    <a:pt x="9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36" name="Line 1219"/>
            <p:cNvSpPr>
              <a:spLocks noChangeShapeType="1"/>
            </p:cNvSpPr>
            <p:nvPr/>
          </p:nvSpPr>
          <p:spPr bwMode="auto">
            <a:xfrm flipH="1">
              <a:off x="223185" y="31753"/>
              <a:ext cx="152400" cy="2540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37" name="Freeform 1220"/>
            <p:cNvSpPr>
              <a:spLocks/>
            </p:cNvSpPr>
            <p:nvPr/>
          </p:nvSpPr>
          <p:spPr bwMode="auto">
            <a:xfrm>
              <a:off x="210485" y="19053"/>
              <a:ext cx="177800" cy="50800"/>
            </a:xfrm>
            <a:custGeom>
              <a:avLst/>
              <a:gdLst>
                <a:gd name="T0" fmla="*/ 4 w 56"/>
                <a:gd name="T1" fmla="*/ 16 h 16"/>
                <a:gd name="T2" fmla="*/ 0 w 56"/>
                <a:gd name="T3" fmla="*/ 13 h 16"/>
                <a:gd name="T4" fmla="*/ 3 w 56"/>
                <a:gd name="T5" fmla="*/ 8 h 16"/>
                <a:gd name="T6" fmla="*/ 51 w 56"/>
                <a:gd name="T7" fmla="*/ 0 h 16"/>
                <a:gd name="T8" fmla="*/ 56 w 56"/>
                <a:gd name="T9" fmla="*/ 3 h 16"/>
                <a:gd name="T10" fmla="*/ 53 w 56"/>
                <a:gd name="T11" fmla="*/ 8 h 16"/>
                <a:gd name="T12" fmla="*/ 5 w 56"/>
                <a:gd name="T13" fmla="*/ 16 h 16"/>
                <a:gd name="T14" fmla="*/ 4 w 56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16">
                  <a:moveTo>
                    <a:pt x="4" y="16"/>
                  </a:moveTo>
                  <a:cubicBezTo>
                    <a:pt x="2" y="16"/>
                    <a:pt x="0" y="15"/>
                    <a:pt x="0" y="13"/>
                  </a:cubicBezTo>
                  <a:cubicBezTo>
                    <a:pt x="0" y="10"/>
                    <a:pt x="1" y="8"/>
                    <a:pt x="3" y="8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4" y="0"/>
                    <a:pt x="56" y="1"/>
                    <a:pt x="56" y="3"/>
                  </a:cubicBezTo>
                  <a:cubicBezTo>
                    <a:pt x="56" y="5"/>
                    <a:pt x="55" y="7"/>
                    <a:pt x="53" y="8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4" y="16"/>
                    <a:pt x="4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38" name="Freeform 1221"/>
            <p:cNvSpPr>
              <a:spLocks/>
            </p:cNvSpPr>
            <p:nvPr/>
          </p:nvSpPr>
          <p:spPr bwMode="auto">
            <a:xfrm>
              <a:off x="-261003" y="-327022"/>
              <a:ext cx="395288" cy="742950"/>
            </a:xfrm>
            <a:custGeom>
              <a:avLst/>
              <a:gdLst>
                <a:gd name="T0" fmla="*/ 120 w 124"/>
                <a:gd name="T1" fmla="*/ 234 h 234"/>
                <a:gd name="T2" fmla="*/ 119 w 124"/>
                <a:gd name="T3" fmla="*/ 234 h 234"/>
                <a:gd name="T4" fmla="*/ 11 w 124"/>
                <a:gd name="T5" fmla="*/ 217 h 234"/>
                <a:gd name="T6" fmla="*/ 0 w 124"/>
                <a:gd name="T7" fmla="*/ 204 h 234"/>
                <a:gd name="T8" fmla="*/ 0 w 124"/>
                <a:gd name="T9" fmla="*/ 10 h 234"/>
                <a:gd name="T10" fmla="*/ 4 w 124"/>
                <a:gd name="T11" fmla="*/ 2 h 234"/>
                <a:gd name="T12" fmla="*/ 12 w 124"/>
                <a:gd name="T13" fmla="*/ 0 h 234"/>
                <a:gd name="T14" fmla="*/ 121 w 124"/>
                <a:gd name="T15" fmla="*/ 19 h 234"/>
                <a:gd name="T16" fmla="*/ 124 w 124"/>
                <a:gd name="T17" fmla="*/ 24 h 234"/>
                <a:gd name="T18" fmla="*/ 119 w 124"/>
                <a:gd name="T19" fmla="*/ 27 h 234"/>
                <a:gd name="T20" fmla="*/ 11 w 124"/>
                <a:gd name="T21" fmla="*/ 8 h 234"/>
                <a:gd name="T22" fmla="*/ 9 w 124"/>
                <a:gd name="T23" fmla="*/ 8 h 234"/>
                <a:gd name="T24" fmla="*/ 8 w 124"/>
                <a:gd name="T25" fmla="*/ 10 h 234"/>
                <a:gd name="T26" fmla="*/ 8 w 124"/>
                <a:gd name="T27" fmla="*/ 204 h 234"/>
                <a:gd name="T28" fmla="*/ 12 w 124"/>
                <a:gd name="T29" fmla="*/ 209 h 234"/>
                <a:gd name="T30" fmla="*/ 121 w 124"/>
                <a:gd name="T31" fmla="*/ 226 h 234"/>
                <a:gd name="T32" fmla="*/ 124 w 124"/>
                <a:gd name="T33" fmla="*/ 230 h 234"/>
                <a:gd name="T34" fmla="*/ 120 w 124"/>
                <a:gd name="T35" fmla="*/ 234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4" h="234">
                  <a:moveTo>
                    <a:pt x="120" y="234"/>
                  </a:moveTo>
                  <a:cubicBezTo>
                    <a:pt x="120" y="234"/>
                    <a:pt x="120" y="234"/>
                    <a:pt x="119" y="234"/>
                  </a:cubicBezTo>
                  <a:cubicBezTo>
                    <a:pt x="11" y="217"/>
                    <a:pt x="11" y="217"/>
                    <a:pt x="11" y="217"/>
                  </a:cubicBezTo>
                  <a:cubicBezTo>
                    <a:pt x="5" y="216"/>
                    <a:pt x="0" y="210"/>
                    <a:pt x="0" y="20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7"/>
                    <a:pt x="1" y="4"/>
                    <a:pt x="4" y="2"/>
                  </a:cubicBezTo>
                  <a:cubicBezTo>
                    <a:pt x="6" y="0"/>
                    <a:pt x="9" y="0"/>
                    <a:pt x="12" y="0"/>
                  </a:cubicBezTo>
                  <a:cubicBezTo>
                    <a:pt x="121" y="19"/>
                    <a:pt x="121" y="19"/>
                    <a:pt x="121" y="19"/>
                  </a:cubicBezTo>
                  <a:cubicBezTo>
                    <a:pt x="123" y="19"/>
                    <a:pt x="124" y="22"/>
                    <a:pt x="124" y="24"/>
                  </a:cubicBezTo>
                  <a:cubicBezTo>
                    <a:pt x="124" y="26"/>
                    <a:pt x="122" y="27"/>
                    <a:pt x="119" y="27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9" y="8"/>
                    <a:pt x="9" y="8"/>
                  </a:cubicBezTo>
                  <a:cubicBezTo>
                    <a:pt x="8" y="9"/>
                    <a:pt x="8" y="10"/>
                    <a:pt x="8" y="10"/>
                  </a:cubicBezTo>
                  <a:cubicBezTo>
                    <a:pt x="8" y="204"/>
                    <a:pt x="8" y="204"/>
                    <a:pt x="8" y="204"/>
                  </a:cubicBezTo>
                  <a:cubicBezTo>
                    <a:pt x="8" y="206"/>
                    <a:pt x="10" y="209"/>
                    <a:pt x="12" y="209"/>
                  </a:cubicBezTo>
                  <a:cubicBezTo>
                    <a:pt x="121" y="226"/>
                    <a:pt x="121" y="226"/>
                    <a:pt x="121" y="226"/>
                  </a:cubicBezTo>
                  <a:cubicBezTo>
                    <a:pt x="123" y="226"/>
                    <a:pt x="124" y="228"/>
                    <a:pt x="124" y="230"/>
                  </a:cubicBezTo>
                  <a:cubicBezTo>
                    <a:pt x="124" y="232"/>
                    <a:pt x="122" y="234"/>
                    <a:pt x="120" y="2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39" name="Freeform 1222"/>
            <p:cNvSpPr>
              <a:spLocks/>
            </p:cNvSpPr>
            <p:nvPr/>
          </p:nvSpPr>
          <p:spPr bwMode="auto">
            <a:xfrm>
              <a:off x="-134003" y="196853"/>
              <a:ext cx="153988" cy="25400"/>
            </a:xfrm>
            <a:custGeom>
              <a:avLst/>
              <a:gdLst>
                <a:gd name="T0" fmla="*/ 0 w 97"/>
                <a:gd name="T1" fmla="*/ 0 h 16"/>
                <a:gd name="T2" fmla="*/ 97 w 97"/>
                <a:gd name="T3" fmla="*/ 16 h 16"/>
                <a:gd name="T4" fmla="*/ 0 w 97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7" h="16">
                  <a:moveTo>
                    <a:pt x="0" y="0"/>
                  </a:moveTo>
                  <a:lnTo>
                    <a:pt x="97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40" name="Line 1223"/>
            <p:cNvSpPr>
              <a:spLocks noChangeShapeType="1"/>
            </p:cNvSpPr>
            <p:nvPr/>
          </p:nvSpPr>
          <p:spPr bwMode="auto">
            <a:xfrm>
              <a:off x="-134003" y="196853"/>
              <a:ext cx="153988" cy="2540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41" name="Freeform 1224"/>
            <p:cNvSpPr>
              <a:spLocks/>
            </p:cNvSpPr>
            <p:nvPr/>
          </p:nvSpPr>
          <p:spPr bwMode="auto">
            <a:xfrm>
              <a:off x="-146703" y="184153"/>
              <a:ext cx="179388" cy="50800"/>
            </a:xfrm>
            <a:custGeom>
              <a:avLst/>
              <a:gdLst>
                <a:gd name="T0" fmla="*/ 52 w 56"/>
                <a:gd name="T1" fmla="*/ 16 h 16"/>
                <a:gd name="T2" fmla="*/ 51 w 56"/>
                <a:gd name="T3" fmla="*/ 16 h 16"/>
                <a:gd name="T4" fmla="*/ 3 w 56"/>
                <a:gd name="T5" fmla="*/ 8 h 16"/>
                <a:gd name="T6" fmla="*/ 0 w 56"/>
                <a:gd name="T7" fmla="*/ 3 h 16"/>
                <a:gd name="T8" fmla="*/ 5 w 56"/>
                <a:gd name="T9" fmla="*/ 0 h 16"/>
                <a:gd name="T10" fmla="*/ 53 w 56"/>
                <a:gd name="T11" fmla="*/ 8 h 16"/>
                <a:gd name="T12" fmla="*/ 56 w 56"/>
                <a:gd name="T13" fmla="*/ 13 h 16"/>
                <a:gd name="T14" fmla="*/ 52 w 56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16">
                  <a:moveTo>
                    <a:pt x="52" y="16"/>
                  </a:moveTo>
                  <a:cubicBezTo>
                    <a:pt x="52" y="16"/>
                    <a:pt x="52" y="16"/>
                    <a:pt x="51" y="16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7"/>
                    <a:pt x="0" y="5"/>
                    <a:pt x="0" y="3"/>
                  </a:cubicBezTo>
                  <a:cubicBezTo>
                    <a:pt x="0" y="1"/>
                    <a:pt x="2" y="0"/>
                    <a:pt x="5" y="0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5" y="8"/>
                    <a:pt x="56" y="10"/>
                    <a:pt x="56" y="13"/>
                  </a:cubicBezTo>
                  <a:cubicBezTo>
                    <a:pt x="56" y="15"/>
                    <a:pt x="54" y="16"/>
                    <a:pt x="5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42" name="Freeform 1225"/>
            <p:cNvSpPr>
              <a:spLocks/>
            </p:cNvSpPr>
            <p:nvPr/>
          </p:nvSpPr>
          <p:spPr bwMode="auto">
            <a:xfrm>
              <a:off x="-134003" y="-146047"/>
              <a:ext cx="153988" cy="25400"/>
            </a:xfrm>
            <a:custGeom>
              <a:avLst/>
              <a:gdLst>
                <a:gd name="T0" fmla="*/ 0 w 97"/>
                <a:gd name="T1" fmla="*/ 0 h 16"/>
                <a:gd name="T2" fmla="*/ 97 w 97"/>
                <a:gd name="T3" fmla="*/ 16 h 16"/>
                <a:gd name="T4" fmla="*/ 0 w 97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7" h="16">
                  <a:moveTo>
                    <a:pt x="0" y="0"/>
                  </a:moveTo>
                  <a:lnTo>
                    <a:pt x="97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43" name="Line 1226"/>
            <p:cNvSpPr>
              <a:spLocks noChangeShapeType="1"/>
            </p:cNvSpPr>
            <p:nvPr/>
          </p:nvSpPr>
          <p:spPr bwMode="auto">
            <a:xfrm>
              <a:off x="-134003" y="-146047"/>
              <a:ext cx="153988" cy="2540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44" name="Freeform 1227"/>
            <p:cNvSpPr>
              <a:spLocks/>
            </p:cNvSpPr>
            <p:nvPr/>
          </p:nvSpPr>
          <p:spPr bwMode="auto">
            <a:xfrm>
              <a:off x="-146703" y="-158747"/>
              <a:ext cx="179388" cy="50800"/>
            </a:xfrm>
            <a:custGeom>
              <a:avLst/>
              <a:gdLst>
                <a:gd name="T0" fmla="*/ 52 w 56"/>
                <a:gd name="T1" fmla="*/ 16 h 16"/>
                <a:gd name="T2" fmla="*/ 51 w 56"/>
                <a:gd name="T3" fmla="*/ 16 h 16"/>
                <a:gd name="T4" fmla="*/ 3 w 56"/>
                <a:gd name="T5" fmla="*/ 8 h 16"/>
                <a:gd name="T6" fmla="*/ 0 w 56"/>
                <a:gd name="T7" fmla="*/ 3 h 16"/>
                <a:gd name="T8" fmla="*/ 5 w 56"/>
                <a:gd name="T9" fmla="*/ 0 h 16"/>
                <a:gd name="T10" fmla="*/ 53 w 56"/>
                <a:gd name="T11" fmla="*/ 8 h 16"/>
                <a:gd name="T12" fmla="*/ 56 w 56"/>
                <a:gd name="T13" fmla="*/ 13 h 16"/>
                <a:gd name="T14" fmla="*/ 52 w 56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16">
                  <a:moveTo>
                    <a:pt x="52" y="16"/>
                  </a:moveTo>
                  <a:cubicBezTo>
                    <a:pt x="52" y="16"/>
                    <a:pt x="52" y="16"/>
                    <a:pt x="51" y="16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7"/>
                    <a:pt x="0" y="5"/>
                    <a:pt x="0" y="3"/>
                  </a:cubicBezTo>
                  <a:cubicBezTo>
                    <a:pt x="0" y="1"/>
                    <a:pt x="2" y="0"/>
                    <a:pt x="5" y="0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5" y="8"/>
                    <a:pt x="56" y="10"/>
                    <a:pt x="56" y="13"/>
                  </a:cubicBezTo>
                  <a:cubicBezTo>
                    <a:pt x="56" y="15"/>
                    <a:pt x="54" y="16"/>
                    <a:pt x="5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45" name="Freeform 1228"/>
            <p:cNvSpPr>
              <a:spLocks/>
            </p:cNvSpPr>
            <p:nvPr/>
          </p:nvSpPr>
          <p:spPr bwMode="auto">
            <a:xfrm>
              <a:off x="-134003" y="31753"/>
              <a:ext cx="153988" cy="25400"/>
            </a:xfrm>
            <a:custGeom>
              <a:avLst/>
              <a:gdLst>
                <a:gd name="T0" fmla="*/ 0 w 97"/>
                <a:gd name="T1" fmla="*/ 0 h 16"/>
                <a:gd name="T2" fmla="*/ 97 w 97"/>
                <a:gd name="T3" fmla="*/ 16 h 16"/>
                <a:gd name="T4" fmla="*/ 0 w 97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7" h="16">
                  <a:moveTo>
                    <a:pt x="0" y="0"/>
                  </a:moveTo>
                  <a:lnTo>
                    <a:pt x="97" y="1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46" name="Line 1229"/>
            <p:cNvSpPr>
              <a:spLocks noChangeShapeType="1"/>
            </p:cNvSpPr>
            <p:nvPr/>
          </p:nvSpPr>
          <p:spPr bwMode="auto">
            <a:xfrm>
              <a:off x="-134003" y="31753"/>
              <a:ext cx="153988" cy="25400"/>
            </a:xfrm>
            <a:prstGeom prst="lin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47" name="Freeform 1230"/>
            <p:cNvSpPr>
              <a:spLocks/>
            </p:cNvSpPr>
            <p:nvPr/>
          </p:nvSpPr>
          <p:spPr bwMode="auto">
            <a:xfrm>
              <a:off x="-146703" y="19053"/>
              <a:ext cx="179388" cy="50800"/>
            </a:xfrm>
            <a:custGeom>
              <a:avLst/>
              <a:gdLst>
                <a:gd name="T0" fmla="*/ 52 w 56"/>
                <a:gd name="T1" fmla="*/ 16 h 16"/>
                <a:gd name="T2" fmla="*/ 51 w 56"/>
                <a:gd name="T3" fmla="*/ 16 h 16"/>
                <a:gd name="T4" fmla="*/ 3 w 56"/>
                <a:gd name="T5" fmla="*/ 8 h 16"/>
                <a:gd name="T6" fmla="*/ 0 w 56"/>
                <a:gd name="T7" fmla="*/ 3 h 16"/>
                <a:gd name="T8" fmla="*/ 5 w 56"/>
                <a:gd name="T9" fmla="*/ 0 h 16"/>
                <a:gd name="T10" fmla="*/ 53 w 56"/>
                <a:gd name="T11" fmla="*/ 8 h 16"/>
                <a:gd name="T12" fmla="*/ 56 w 56"/>
                <a:gd name="T13" fmla="*/ 13 h 16"/>
                <a:gd name="T14" fmla="*/ 52 w 56"/>
                <a:gd name="T15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16">
                  <a:moveTo>
                    <a:pt x="52" y="16"/>
                  </a:moveTo>
                  <a:cubicBezTo>
                    <a:pt x="52" y="16"/>
                    <a:pt x="52" y="16"/>
                    <a:pt x="51" y="16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7"/>
                    <a:pt x="0" y="5"/>
                    <a:pt x="0" y="3"/>
                  </a:cubicBezTo>
                  <a:cubicBezTo>
                    <a:pt x="0" y="1"/>
                    <a:pt x="2" y="0"/>
                    <a:pt x="5" y="0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5" y="8"/>
                    <a:pt x="56" y="10"/>
                    <a:pt x="56" y="13"/>
                  </a:cubicBezTo>
                  <a:cubicBezTo>
                    <a:pt x="56" y="15"/>
                    <a:pt x="54" y="16"/>
                    <a:pt x="5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26" name="Group 825"/>
          <p:cNvGrpSpPr/>
          <p:nvPr/>
        </p:nvGrpSpPr>
        <p:grpSpPr>
          <a:xfrm>
            <a:off x="5097445" y="1218448"/>
            <a:ext cx="416349" cy="356380"/>
            <a:chOff x="2536175" y="-288922"/>
            <a:chExt cx="771526" cy="660400"/>
          </a:xfrm>
          <a:solidFill>
            <a:schemeClr val="accent1"/>
          </a:solidFill>
        </p:grpSpPr>
        <p:sp>
          <p:nvSpPr>
            <p:cNvPr id="1123" name="Freeform 1231"/>
            <p:cNvSpPr>
              <a:spLocks/>
            </p:cNvSpPr>
            <p:nvPr/>
          </p:nvSpPr>
          <p:spPr bwMode="auto">
            <a:xfrm>
              <a:off x="2950513" y="-288922"/>
              <a:ext cx="357188" cy="584200"/>
            </a:xfrm>
            <a:custGeom>
              <a:avLst/>
              <a:gdLst>
                <a:gd name="T0" fmla="*/ 4 w 112"/>
                <a:gd name="T1" fmla="*/ 184 h 184"/>
                <a:gd name="T2" fmla="*/ 2 w 112"/>
                <a:gd name="T3" fmla="*/ 184 h 184"/>
                <a:gd name="T4" fmla="*/ 0 w 112"/>
                <a:gd name="T5" fmla="*/ 180 h 184"/>
                <a:gd name="T6" fmla="*/ 0 w 112"/>
                <a:gd name="T7" fmla="*/ 124 h 184"/>
                <a:gd name="T8" fmla="*/ 4 w 112"/>
                <a:gd name="T9" fmla="*/ 120 h 184"/>
                <a:gd name="T10" fmla="*/ 8 w 112"/>
                <a:gd name="T11" fmla="*/ 124 h 184"/>
                <a:gd name="T12" fmla="*/ 8 w 112"/>
                <a:gd name="T13" fmla="*/ 171 h 184"/>
                <a:gd name="T14" fmla="*/ 102 w 112"/>
                <a:gd name="T15" fmla="*/ 92 h 184"/>
                <a:gd name="T16" fmla="*/ 8 w 112"/>
                <a:gd name="T17" fmla="*/ 13 h 184"/>
                <a:gd name="T18" fmla="*/ 8 w 112"/>
                <a:gd name="T19" fmla="*/ 60 h 184"/>
                <a:gd name="T20" fmla="*/ 4 w 112"/>
                <a:gd name="T21" fmla="*/ 64 h 184"/>
                <a:gd name="T22" fmla="*/ 0 w 112"/>
                <a:gd name="T23" fmla="*/ 60 h 184"/>
                <a:gd name="T24" fmla="*/ 0 w 112"/>
                <a:gd name="T25" fmla="*/ 4 h 184"/>
                <a:gd name="T26" fmla="*/ 2 w 112"/>
                <a:gd name="T27" fmla="*/ 0 h 184"/>
                <a:gd name="T28" fmla="*/ 7 w 112"/>
                <a:gd name="T29" fmla="*/ 1 h 184"/>
                <a:gd name="T30" fmla="*/ 111 w 112"/>
                <a:gd name="T31" fmla="*/ 89 h 184"/>
                <a:gd name="T32" fmla="*/ 112 w 112"/>
                <a:gd name="T33" fmla="*/ 92 h 184"/>
                <a:gd name="T34" fmla="*/ 111 w 112"/>
                <a:gd name="T35" fmla="*/ 95 h 184"/>
                <a:gd name="T36" fmla="*/ 7 w 112"/>
                <a:gd name="T37" fmla="*/ 183 h 184"/>
                <a:gd name="T38" fmla="*/ 4 w 112"/>
                <a:gd name="T39" fmla="*/ 18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12" h="184">
                  <a:moveTo>
                    <a:pt x="4" y="184"/>
                  </a:moveTo>
                  <a:cubicBezTo>
                    <a:pt x="3" y="184"/>
                    <a:pt x="3" y="184"/>
                    <a:pt x="2" y="184"/>
                  </a:cubicBezTo>
                  <a:cubicBezTo>
                    <a:pt x="1" y="183"/>
                    <a:pt x="0" y="182"/>
                    <a:pt x="0" y="180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22"/>
                    <a:pt x="2" y="120"/>
                    <a:pt x="4" y="120"/>
                  </a:cubicBezTo>
                  <a:cubicBezTo>
                    <a:pt x="6" y="120"/>
                    <a:pt x="8" y="122"/>
                    <a:pt x="8" y="124"/>
                  </a:cubicBezTo>
                  <a:cubicBezTo>
                    <a:pt x="8" y="171"/>
                    <a:pt x="8" y="171"/>
                    <a:pt x="8" y="171"/>
                  </a:cubicBezTo>
                  <a:cubicBezTo>
                    <a:pt x="102" y="92"/>
                    <a:pt x="102" y="92"/>
                    <a:pt x="102" y="92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8" y="62"/>
                    <a:pt x="6" y="64"/>
                    <a:pt x="4" y="64"/>
                  </a:cubicBezTo>
                  <a:cubicBezTo>
                    <a:pt x="2" y="64"/>
                    <a:pt x="0" y="62"/>
                    <a:pt x="0" y="6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4" y="0"/>
                    <a:pt x="5" y="0"/>
                    <a:pt x="7" y="1"/>
                  </a:cubicBezTo>
                  <a:cubicBezTo>
                    <a:pt x="111" y="89"/>
                    <a:pt x="111" y="89"/>
                    <a:pt x="111" y="89"/>
                  </a:cubicBezTo>
                  <a:cubicBezTo>
                    <a:pt x="111" y="90"/>
                    <a:pt x="112" y="91"/>
                    <a:pt x="112" y="92"/>
                  </a:cubicBezTo>
                  <a:cubicBezTo>
                    <a:pt x="112" y="93"/>
                    <a:pt x="111" y="94"/>
                    <a:pt x="111" y="95"/>
                  </a:cubicBezTo>
                  <a:cubicBezTo>
                    <a:pt x="7" y="183"/>
                    <a:pt x="7" y="183"/>
                    <a:pt x="7" y="183"/>
                  </a:cubicBezTo>
                  <a:cubicBezTo>
                    <a:pt x="6" y="184"/>
                    <a:pt x="5" y="184"/>
                    <a:pt x="4" y="1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24" name="Freeform 1232"/>
            <p:cNvSpPr>
              <a:spLocks/>
            </p:cNvSpPr>
            <p:nvPr/>
          </p:nvSpPr>
          <p:spPr bwMode="auto">
            <a:xfrm>
              <a:off x="2536175" y="-114297"/>
              <a:ext cx="439738" cy="485775"/>
            </a:xfrm>
            <a:custGeom>
              <a:avLst/>
              <a:gdLst>
                <a:gd name="T0" fmla="*/ 6 w 138"/>
                <a:gd name="T1" fmla="*/ 153 h 153"/>
                <a:gd name="T2" fmla="*/ 2 w 138"/>
                <a:gd name="T3" fmla="*/ 149 h 153"/>
                <a:gd name="T4" fmla="*/ 36 w 138"/>
                <a:gd name="T5" fmla="*/ 40 h 153"/>
                <a:gd name="T6" fmla="*/ 134 w 138"/>
                <a:gd name="T7" fmla="*/ 1 h 153"/>
                <a:gd name="T8" fmla="*/ 138 w 138"/>
                <a:gd name="T9" fmla="*/ 5 h 153"/>
                <a:gd name="T10" fmla="*/ 134 w 138"/>
                <a:gd name="T11" fmla="*/ 9 h 153"/>
                <a:gd name="T12" fmla="*/ 42 w 138"/>
                <a:gd name="T13" fmla="*/ 46 h 153"/>
                <a:gd name="T14" fmla="*/ 11 w 138"/>
                <a:gd name="T15" fmla="*/ 119 h 153"/>
                <a:gd name="T16" fmla="*/ 25 w 138"/>
                <a:gd name="T17" fmla="*/ 100 h 153"/>
                <a:gd name="T18" fmla="*/ 134 w 138"/>
                <a:gd name="T19" fmla="*/ 65 h 153"/>
                <a:gd name="T20" fmla="*/ 138 w 138"/>
                <a:gd name="T21" fmla="*/ 69 h 153"/>
                <a:gd name="T22" fmla="*/ 134 w 138"/>
                <a:gd name="T23" fmla="*/ 73 h 153"/>
                <a:gd name="T24" fmla="*/ 31 w 138"/>
                <a:gd name="T25" fmla="*/ 105 h 153"/>
                <a:gd name="T26" fmla="*/ 10 w 138"/>
                <a:gd name="T27" fmla="*/ 149 h 153"/>
                <a:gd name="T28" fmla="*/ 7 w 138"/>
                <a:gd name="T29" fmla="*/ 153 h 153"/>
                <a:gd name="T30" fmla="*/ 6 w 138"/>
                <a:gd name="T31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8" h="153">
                  <a:moveTo>
                    <a:pt x="6" y="153"/>
                  </a:moveTo>
                  <a:cubicBezTo>
                    <a:pt x="4" y="153"/>
                    <a:pt x="3" y="151"/>
                    <a:pt x="2" y="149"/>
                  </a:cubicBezTo>
                  <a:cubicBezTo>
                    <a:pt x="0" y="103"/>
                    <a:pt x="11" y="66"/>
                    <a:pt x="36" y="40"/>
                  </a:cubicBezTo>
                  <a:cubicBezTo>
                    <a:pt x="75" y="0"/>
                    <a:pt x="132" y="1"/>
                    <a:pt x="134" y="1"/>
                  </a:cubicBezTo>
                  <a:cubicBezTo>
                    <a:pt x="136" y="1"/>
                    <a:pt x="138" y="3"/>
                    <a:pt x="138" y="5"/>
                  </a:cubicBezTo>
                  <a:cubicBezTo>
                    <a:pt x="138" y="7"/>
                    <a:pt x="136" y="9"/>
                    <a:pt x="134" y="9"/>
                  </a:cubicBezTo>
                  <a:cubicBezTo>
                    <a:pt x="133" y="9"/>
                    <a:pt x="78" y="8"/>
                    <a:pt x="42" y="46"/>
                  </a:cubicBezTo>
                  <a:cubicBezTo>
                    <a:pt x="24" y="64"/>
                    <a:pt x="13" y="89"/>
                    <a:pt x="11" y="119"/>
                  </a:cubicBezTo>
                  <a:cubicBezTo>
                    <a:pt x="14" y="113"/>
                    <a:pt x="19" y="106"/>
                    <a:pt x="25" y="100"/>
                  </a:cubicBezTo>
                  <a:cubicBezTo>
                    <a:pt x="48" y="77"/>
                    <a:pt x="85" y="65"/>
                    <a:pt x="134" y="65"/>
                  </a:cubicBezTo>
                  <a:cubicBezTo>
                    <a:pt x="136" y="65"/>
                    <a:pt x="138" y="67"/>
                    <a:pt x="138" y="69"/>
                  </a:cubicBezTo>
                  <a:cubicBezTo>
                    <a:pt x="138" y="71"/>
                    <a:pt x="136" y="73"/>
                    <a:pt x="134" y="73"/>
                  </a:cubicBezTo>
                  <a:cubicBezTo>
                    <a:pt x="87" y="73"/>
                    <a:pt x="52" y="84"/>
                    <a:pt x="31" y="105"/>
                  </a:cubicBezTo>
                  <a:cubicBezTo>
                    <a:pt x="11" y="126"/>
                    <a:pt x="10" y="149"/>
                    <a:pt x="10" y="149"/>
                  </a:cubicBezTo>
                  <a:cubicBezTo>
                    <a:pt x="10" y="151"/>
                    <a:pt x="9" y="153"/>
                    <a:pt x="7" y="153"/>
                  </a:cubicBezTo>
                  <a:cubicBezTo>
                    <a:pt x="6" y="153"/>
                    <a:pt x="6" y="153"/>
                    <a:pt x="6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27" name="Group 826"/>
          <p:cNvGrpSpPr/>
          <p:nvPr/>
        </p:nvGrpSpPr>
        <p:grpSpPr>
          <a:xfrm>
            <a:off x="4344419" y="1218448"/>
            <a:ext cx="416349" cy="356380"/>
            <a:chOff x="1140761" y="-288922"/>
            <a:chExt cx="771526" cy="660400"/>
          </a:xfrm>
          <a:solidFill>
            <a:schemeClr val="accent1"/>
          </a:solidFill>
        </p:grpSpPr>
        <p:sp>
          <p:nvSpPr>
            <p:cNvPr id="1121" name="Freeform 1233"/>
            <p:cNvSpPr>
              <a:spLocks/>
            </p:cNvSpPr>
            <p:nvPr/>
          </p:nvSpPr>
          <p:spPr bwMode="auto">
            <a:xfrm>
              <a:off x="1140761" y="-288922"/>
              <a:ext cx="357188" cy="584200"/>
            </a:xfrm>
            <a:custGeom>
              <a:avLst/>
              <a:gdLst>
                <a:gd name="T0" fmla="*/ 108 w 112"/>
                <a:gd name="T1" fmla="*/ 184 h 184"/>
                <a:gd name="T2" fmla="*/ 105 w 112"/>
                <a:gd name="T3" fmla="*/ 183 h 184"/>
                <a:gd name="T4" fmla="*/ 1 w 112"/>
                <a:gd name="T5" fmla="*/ 95 h 184"/>
                <a:gd name="T6" fmla="*/ 0 w 112"/>
                <a:gd name="T7" fmla="*/ 92 h 184"/>
                <a:gd name="T8" fmla="*/ 1 w 112"/>
                <a:gd name="T9" fmla="*/ 89 h 184"/>
                <a:gd name="T10" fmla="*/ 105 w 112"/>
                <a:gd name="T11" fmla="*/ 1 h 184"/>
                <a:gd name="T12" fmla="*/ 110 w 112"/>
                <a:gd name="T13" fmla="*/ 0 h 184"/>
                <a:gd name="T14" fmla="*/ 112 w 112"/>
                <a:gd name="T15" fmla="*/ 4 h 184"/>
                <a:gd name="T16" fmla="*/ 112 w 112"/>
                <a:gd name="T17" fmla="*/ 60 h 184"/>
                <a:gd name="T18" fmla="*/ 108 w 112"/>
                <a:gd name="T19" fmla="*/ 64 h 184"/>
                <a:gd name="T20" fmla="*/ 104 w 112"/>
                <a:gd name="T21" fmla="*/ 60 h 184"/>
                <a:gd name="T22" fmla="*/ 104 w 112"/>
                <a:gd name="T23" fmla="*/ 13 h 184"/>
                <a:gd name="T24" fmla="*/ 10 w 112"/>
                <a:gd name="T25" fmla="*/ 92 h 184"/>
                <a:gd name="T26" fmla="*/ 104 w 112"/>
                <a:gd name="T27" fmla="*/ 171 h 184"/>
                <a:gd name="T28" fmla="*/ 104 w 112"/>
                <a:gd name="T29" fmla="*/ 124 h 184"/>
                <a:gd name="T30" fmla="*/ 108 w 112"/>
                <a:gd name="T31" fmla="*/ 120 h 184"/>
                <a:gd name="T32" fmla="*/ 112 w 112"/>
                <a:gd name="T33" fmla="*/ 124 h 184"/>
                <a:gd name="T34" fmla="*/ 112 w 112"/>
                <a:gd name="T35" fmla="*/ 180 h 184"/>
                <a:gd name="T36" fmla="*/ 110 w 112"/>
                <a:gd name="T37" fmla="*/ 184 h 184"/>
                <a:gd name="T38" fmla="*/ 108 w 112"/>
                <a:gd name="T39" fmla="*/ 18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12" h="184">
                  <a:moveTo>
                    <a:pt x="108" y="184"/>
                  </a:moveTo>
                  <a:cubicBezTo>
                    <a:pt x="107" y="184"/>
                    <a:pt x="106" y="184"/>
                    <a:pt x="105" y="183"/>
                  </a:cubicBezTo>
                  <a:cubicBezTo>
                    <a:pt x="1" y="95"/>
                    <a:pt x="1" y="95"/>
                    <a:pt x="1" y="95"/>
                  </a:cubicBezTo>
                  <a:cubicBezTo>
                    <a:pt x="1" y="94"/>
                    <a:pt x="0" y="93"/>
                    <a:pt x="0" y="92"/>
                  </a:cubicBezTo>
                  <a:cubicBezTo>
                    <a:pt x="0" y="91"/>
                    <a:pt x="1" y="90"/>
                    <a:pt x="1" y="89"/>
                  </a:cubicBezTo>
                  <a:cubicBezTo>
                    <a:pt x="105" y="1"/>
                    <a:pt x="105" y="1"/>
                    <a:pt x="105" y="1"/>
                  </a:cubicBezTo>
                  <a:cubicBezTo>
                    <a:pt x="107" y="0"/>
                    <a:pt x="108" y="0"/>
                    <a:pt x="110" y="0"/>
                  </a:cubicBezTo>
                  <a:cubicBezTo>
                    <a:pt x="111" y="1"/>
                    <a:pt x="112" y="2"/>
                    <a:pt x="112" y="4"/>
                  </a:cubicBezTo>
                  <a:cubicBezTo>
                    <a:pt x="112" y="60"/>
                    <a:pt x="112" y="60"/>
                    <a:pt x="112" y="60"/>
                  </a:cubicBezTo>
                  <a:cubicBezTo>
                    <a:pt x="112" y="62"/>
                    <a:pt x="110" y="64"/>
                    <a:pt x="108" y="64"/>
                  </a:cubicBezTo>
                  <a:cubicBezTo>
                    <a:pt x="106" y="64"/>
                    <a:pt x="104" y="62"/>
                    <a:pt x="104" y="60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" y="92"/>
                    <a:pt x="10" y="92"/>
                    <a:pt x="10" y="92"/>
                  </a:cubicBezTo>
                  <a:cubicBezTo>
                    <a:pt x="104" y="171"/>
                    <a:pt x="104" y="171"/>
                    <a:pt x="104" y="171"/>
                  </a:cubicBezTo>
                  <a:cubicBezTo>
                    <a:pt x="104" y="124"/>
                    <a:pt x="104" y="124"/>
                    <a:pt x="104" y="124"/>
                  </a:cubicBezTo>
                  <a:cubicBezTo>
                    <a:pt x="104" y="122"/>
                    <a:pt x="106" y="120"/>
                    <a:pt x="108" y="120"/>
                  </a:cubicBezTo>
                  <a:cubicBezTo>
                    <a:pt x="110" y="120"/>
                    <a:pt x="112" y="122"/>
                    <a:pt x="112" y="124"/>
                  </a:cubicBezTo>
                  <a:cubicBezTo>
                    <a:pt x="112" y="180"/>
                    <a:pt x="112" y="180"/>
                    <a:pt x="112" y="180"/>
                  </a:cubicBezTo>
                  <a:cubicBezTo>
                    <a:pt x="112" y="182"/>
                    <a:pt x="111" y="183"/>
                    <a:pt x="110" y="184"/>
                  </a:cubicBezTo>
                  <a:cubicBezTo>
                    <a:pt x="109" y="184"/>
                    <a:pt x="109" y="184"/>
                    <a:pt x="108" y="1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22" name="Freeform 1234"/>
            <p:cNvSpPr>
              <a:spLocks/>
            </p:cNvSpPr>
            <p:nvPr/>
          </p:nvSpPr>
          <p:spPr bwMode="auto">
            <a:xfrm>
              <a:off x="1472549" y="-114297"/>
              <a:ext cx="439738" cy="485775"/>
            </a:xfrm>
            <a:custGeom>
              <a:avLst/>
              <a:gdLst>
                <a:gd name="T0" fmla="*/ 132 w 138"/>
                <a:gd name="T1" fmla="*/ 153 h 153"/>
                <a:gd name="T2" fmla="*/ 131 w 138"/>
                <a:gd name="T3" fmla="*/ 153 h 153"/>
                <a:gd name="T4" fmla="*/ 128 w 138"/>
                <a:gd name="T5" fmla="*/ 149 h 153"/>
                <a:gd name="T6" fmla="*/ 4 w 138"/>
                <a:gd name="T7" fmla="*/ 73 h 153"/>
                <a:gd name="T8" fmla="*/ 0 w 138"/>
                <a:gd name="T9" fmla="*/ 69 h 153"/>
                <a:gd name="T10" fmla="*/ 4 w 138"/>
                <a:gd name="T11" fmla="*/ 65 h 153"/>
                <a:gd name="T12" fmla="*/ 113 w 138"/>
                <a:gd name="T13" fmla="*/ 100 h 153"/>
                <a:gd name="T14" fmla="*/ 127 w 138"/>
                <a:gd name="T15" fmla="*/ 119 h 153"/>
                <a:gd name="T16" fmla="*/ 96 w 138"/>
                <a:gd name="T17" fmla="*/ 46 h 153"/>
                <a:gd name="T18" fmla="*/ 4 w 138"/>
                <a:gd name="T19" fmla="*/ 9 h 153"/>
                <a:gd name="T20" fmla="*/ 0 w 138"/>
                <a:gd name="T21" fmla="*/ 5 h 153"/>
                <a:gd name="T22" fmla="*/ 4 w 138"/>
                <a:gd name="T23" fmla="*/ 1 h 153"/>
                <a:gd name="T24" fmla="*/ 102 w 138"/>
                <a:gd name="T25" fmla="*/ 40 h 153"/>
                <a:gd name="T26" fmla="*/ 136 w 138"/>
                <a:gd name="T27" fmla="*/ 149 h 153"/>
                <a:gd name="T28" fmla="*/ 132 w 138"/>
                <a:gd name="T29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8" h="153">
                  <a:moveTo>
                    <a:pt x="132" y="153"/>
                  </a:moveTo>
                  <a:cubicBezTo>
                    <a:pt x="132" y="153"/>
                    <a:pt x="132" y="153"/>
                    <a:pt x="131" y="153"/>
                  </a:cubicBezTo>
                  <a:cubicBezTo>
                    <a:pt x="129" y="153"/>
                    <a:pt x="128" y="151"/>
                    <a:pt x="128" y="149"/>
                  </a:cubicBezTo>
                  <a:cubicBezTo>
                    <a:pt x="128" y="146"/>
                    <a:pt x="126" y="73"/>
                    <a:pt x="4" y="73"/>
                  </a:cubicBezTo>
                  <a:cubicBezTo>
                    <a:pt x="2" y="73"/>
                    <a:pt x="0" y="71"/>
                    <a:pt x="0" y="69"/>
                  </a:cubicBezTo>
                  <a:cubicBezTo>
                    <a:pt x="0" y="67"/>
                    <a:pt x="2" y="65"/>
                    <a:pt x="4" y="65"/>
                  </a:cubicBezTo>
                  <a:cubicBezTo>
                    <a:pt x="53" y="65"/>
                    <a:pt x="90" y="77"/>
                    <a:pt x="113" y="100"/>
                  </a:cubicBezTo>
                  <a:cubicBezTo>
                    <a:pt x="119" y="106"/>
                    <a:pt x="124" y="113"/>
                    <a:pt x="127" y="119"/>
                  </a:cubicBezTo>
                  <a:cubicBezTo>
                    <a:pt x="125" y="89"/>
                    <a:pt x="114" y="64"/>
                    <a:pt x="96" y="46"/>
                  </a:cubicBezTo>
                  <a:cubicBezTo>
                    <a:pt x="60" y="8"/>
                    <a:pt x="5" y="9"/>
                    <a:pt x="4" y="9"/>
                  </a:cubicBezTo>
                  <a:cubicBezTo>
                    <a:pt x="2" y="9"/>
                    <a:pt x="0" y="7"/>
                    <a:pt x="0" y="5"/>
                  </a:cubicBezTo>
                  <a:cubicBezTo>
                    <a:pt x="0" y="3"/>
                    <a:pt x="2" y="1"/>
                    <a:pt x="4" y="1"/>
                  </a:cubicBezTo>
                  <a:cubicBezTo>
                    <a:pt x="6" y="1"/>
                    <a:pt x="63" y="0"/>
                    <a:pt x="102" y="40"/>
                  </a:cubicBezTo>
                  <a:cubicBezTo>
                    <a:pt x="127" y="66"/>
                    <a:pt x="138" y="103"/>
                    <a:pt x="136" y="149"/>
                  </a:cubicBezTo>
                  <a:cubicBezTo>
                    <a:pt x="135" y="151"/>
                    <a:pt x="134" y="153"/>
                    <a:pt x="132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28" name="Group 827"/>
          <p:cNvGrpSpPr/>
          <p:nvPr/>
        </p:nvGrpSpPr>
        <p:grpSpPr>
          <a:xfrm>
            <a:off x="5857323" y="1204742"/>
            <a:ext cx="412922" cy="383794"/>
            <a:chOff x="3944289" y="-314322"/>
            <a:chExt cx="765176" cy="711200"/>
          </a:xfrm>
          <a:solidFill>
            <a:schemeClr val="accent1"/>
          </a:solidFill>
        </p:grpSpPr>
        <p:sp>
          <p:nvSpPr>
            <p:cNvPr id="1119" name="Freeform 1235"/>
            <p:cNvSpPr>
              <a:spLocks noEditPoints="1"/>
            </p:cNvSpPr>
            <p:nvPr/>
          </p:nvSpPr>
          <p:spPr bwMode="auto">
            <a:xfrm>
              <a:off x="3944289" y="-314322"/>
              <a:ext cx="612776" cy="584200"/>
            </a:xfrm>
            <a:custGeom>
              <a:avLst/>
              <a:gdLst>
                <a:gd name="T0" fmla="*/ 20 w 192"/>
                <a:gd name="T1" fmla="*/ 184 h 184"/>
                <a:gd name="T2" fmla="*/ 16 w 192"/>
                <a:gd name="T3" fmla="*/ 182 h 184"/>
                <a:gd name="T4" fmla="*/ 17 w 192"/>
                <a:gd name="T5" fmla="*/ 177 h 184"/>
                <a:gd name="T6" fmla="*/ 36 w 192"/>
                <a:gd name="T7" fmla="*/ 138 h 184"/>
                <a:gd name="T8" fmla="*/ 0 w 192"/>
                <a:gd name="T9" fmla="*/ 78 h 184"/>
                <a:gd name="T10" fmla="*/ 96 w 192"/>
                <a:gd name="T11" fmla="*/ 0 h 184"/>
                <a:gd name="T12" fmla="*/ 192 w 192"/>
                <a:gd name="T13" fmla="*/ 78 h 184"/>
                <a:gd name="T14" fmla="*/ 96 w 192"/>
                <a:gd name="T15" fmla="*/ 156 h 184"/>
                <a:gd name="T16" fmla="*/ 96 w 192"/>
                <a:gd name="T17" fmla="*/ 156 h 184"/>
                <a:gd name="T18" fmla="*/ 77 w 192"/>
                <a:gd name="T19" fmla="*/ 156 h 184"/>
                <a:gd name="T20" fmla="*/ 20 w 192"/>
                <a:gd name="T21" fmla="*/ 184 h 184"/>
                <a:gd name="T22" fmla="*/ 20 w 192"/>
                <a:gd name="T23" fmla="*/ 184 h 184"/>
                <a:gd name="T24" fmla="*/ 96 w 192"/>
                <a:gd name="T25" fmla="*/ 8 h 184"/>
                <a:gd name="T26" fmla="*/ 8 w 192"/>
                <a:gd name="T27" fmla="*/ 78 h 184"/>
                <a:gd name="T28" fmla="*/ 42 w 192"/>
                <a:gd name="T29" fmla="*/ 133 h 184"/>
                <a:gd name="T30" fmla="*/ 44 w 192"/>
                <a:gd name="T31" fmla="*/ 136 h 184"/>
                <a:gd name="T32" fmla="*/ 30 w 192"/>
                <a:gd name="T33" fmla="*/ 174 h 184"/>
                <a:gd name="T34" fmla="*/ 72 w 192"/>
                <a:gd name="T35" fmla="*/ 150 h 184"/>
                <a:gd name="T36" fmla="*/ 76 w 192"/>
                <a:gd name="T37" fmla="*/ 148 h 184"/>
                <a:gd name="T38" fmla="*/ 96 w 192"/>
                <a:gd name="T39" fmla="*/ 148 h 184"/>
                <a:gd name="T40" fmla="*/ 184 w 192"/>
                <a:gd name="T41" fmla="*/ 78 h 184"/>
                <a:gd name="T42" fmla="*/ 96 w 192"/>
                <a:gd name="T43" fmla="*/ 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2" h="184">
                  <a:moveTo>
                    <a:pt x="20" y="184"/>
                  </a:moveTo>
                  <a:cubicBezTo>
                    <a:pt x="18" y="184"/>
                    <a:pt x="17" y="183"/>
                    <a:pt x="16" y="182"/>
                  </a:cubicBezTo>
                  <a:cubicBezTo>
                    <a:pt x="16" y="180"/>
                    <a:pt x="16" y="178"/>
                    <a:pt x="17" y="177"/>
                  </a:cubicBezTo>
                  <a:cubicBezTo>
                    <a:pt x="17" y="177"/>
                    <a:pt x="33" y="161"/>
                    <a:pt x="36" y="138"/>
                  </a:cubicBezTo>
                  <a:cubicBezTo>
                    <a:pt x="12" y="124"/>
                    <a:pt x="0" y="103"/>
                    <a:pt x="0" y="78"/>
                  </a:cubicBezTo>
                  <a:cubicBezTo>
                    <a:pt x="0" y="35"/>
                    <a:pt x="43" y="0"/>
                    <a:pt x="96" y="0"/>
                  </a:cubicBezTo>
                  <a:cubicBezTo>
                    <a:pt x="149" y="0"/>
                    <a:pt x="192" y="35"/>
                    <a:pt x="192" y="78"/>
                  </a:cubicBezTo>
                  <a:cubicBezTo>
                    <a:pt x="192" y="121"/>
                    <a:pt x="149" y="156"/>
                    <a:pt x="96" y="156"/>
                  </a:cubicBezTo>
                  <a:cubicBezTo>
                    <a:pt x="96" y="156"/>
                    <a:pt x="96" y="156"/>
                    <a:pt x="96" y="156"/>
                  </a:cubicBezTo>
                  <a:cubicBezTo>
                    <a:pt x="77" y="156"/>
                    <a:pt x="77" y="156"/>
                    <a:pt x="77" y="156"/>
                  </a:cubicBezTo>
                  <a:cubicBezTo>
                    <a:pt x="57" y="181"/>
                    <a:pt x="22" y="184"/>
                    <a:pt x="20" y="184"/>
                  </a:cubicBezTo>
                  <a:cubicBezTo>
                    <a:pt x="20" y="184"/>
                    <a:pt x="20" y="184"/>
                    <a:pt x="20" y="184"/>
                  </a:cubicBezTo>
                  <a:close/>
                  <a:moveTo>
                    <a:pt x="96" y="8"/>
                  </a:moveTo>
                  <a:cubicBezTo>
                    <a:pt x="47" y="8"/>
                    <a:pt x="8" y="39"/>
                    <a:pt x="8" y="78"/>
                  </a:cubicBezTo>
                  <a:cubicBezTo>
                    <a:pt x="8" y="101"/>
                    <a:pt x="20" y="119"/>
                    <a:pt x="42" y="133"/>
                  </a:cubicBezTo>
                  <a:cubicBezTo>
                    <a:pt x="43" y="133"/>
                    <a:pt x="44" y="135"/>
                    <a:pt x="44" y="136"/>
                  </a:cubicBezTo>
                  <a:cubicBezTo>
                    <a:pt x="43" y="153"/>
                    <a:pt x="36" y="166"/>
                    <a:pt x="30" y="174"/>
                  </a:cubicBezTo>
                  <a:cubicBezTo>
                    <a:pt x="41" y="172"/>
                    <a:pt x="60" y="165"/>
                    <a:pt x="72" y="150"/>
                  </a:cubicBezTo>
                  <a:cubicBezTo>
                    <a:pt x="73" y="149"/>
                    <a:pt x="74" y="148"/>
                    <a:pt x="76" y="148"/>
                  </a:cubicBezTo>
                  <a:cubicBezTo>
                    <a:pt x="96" y="148"/>
                    <a:pt x="96" y="148"/>
                    <a:pt x="96" y="148"/>
                  </a:cubicBezTo>
                  <a:cubicBezTo>
                    <a:pt x="145" y="148"/>
                    <a:pt x="184" y="117"/>
                    <a:pt x="184" y="78"/>
                  </a:cubicBezTo>
                  <a:cubicBezTo>
                    <a:pt x="184" y="39"/>
                    <a:pt x="145" y="8"/>
                    <a:pt x="9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20" name="Freeform 1236"/>
            <p:cNvSpPr>
              <a:spLocks/>
            </p:cNvSpPr>
            <p:nvPr/>
          </p:nvSpPr>
          <p:spPr bwMode="auto">
            <a:xfrm>
              <a:off x="4209402" y="-88897"/>
              <a:ext cx="500063" cy="485775"/>
            </a:xfrm>
            <a:custGeom>
              <a:avLst/>
              <a:gdLst>
                <a:gd name="T0" fmla="*/ 137 w 157"/>
                <a:gd name="T1" fmla="*/ 153 h 153"/>
                <a:gd name="T2" fmla="*/ 137 w 157"/>
                <a:gd name="T3" fmla="*/ 153 h 153"/>
                <a:gd name="T4" fmla="*/ 80 w 157"/>
                <a:gd name="T5" fmla="*/ 125 h 153"/>
                <a:gd name="T6" fmla="*/ 61 w 157"/>
                <a:gd name="T7" fmla="*/ 125 h 153"/>
                <a:gd name="T8" fmla="*/ 61 w 157"/>
                <a:gd name="T9" fmla="*/ 125 h 153"/>
                <a:gd name="T10" fmla="*/ 3 w 157"/>
                <a:gd name="T11" fmla="*/ 108 h 153"/>
                <a:gd name="T12" fmla="*/ 2 w 157"/>
                <a:gd name="T13" fmla="*/ 103 h 153"/>
                <a:gd name="T14" fmla="*/ 7 w 157"/>
                <a:gd name="T15" fmla="*/ 102 h 153"/>
                <a:gd name="T16" fmla="*/ 61 w 157"/>
                <a:gd name="T17" fmla="*/ 117 h 153"/>
                <a:gd name="T18" fmla="*/ 81 w 157"/>
                <a:gd name="T19" fmla="*/ 117 h 153"/>
                <a:gd name="T20" fmla="*/ 85 w 157"/>
                <a:gd name="T21" fmla="*/ 119 h 153"/>
                <a:gd name="T22" fmla="*/ 127 w 157"/>
                <a:gd name="T23" fmla="*/ 143 h 153"/>
                <a:gd name="T24" fmla="*/ 113 w 157"/>
                <a:gd name="T25" fmla="*/ 105 h 153"/>
                <a:gd name="T26" fmla="*/ 115 w 157"/>
                <a:gd name="T27" fmla="*/ 102 h 153"/>
                <a:gd name="T28" fmla="*/ 149 w 157"/>
                <a:gd name="T29" fmla="*/ 47 h 153"/>
                <a:gd name="T30" fmla="*/ 127 w 157"/>
                <a:gd name="T31" fmla="*/ 8 h 153"/>
                <a:gd name="T32" fmla="*/ 126 w 157"/>
                <a:gd name="T33" fmla="*/ 3 h 153"/>
                <a:gd name="T34" fmla="*/ 131 w 157"/>
                <a:gd name="T35" fmla="*/ 2 h 153"/>
                <a:gd name="T36" fmla="*/ 157 w 157"/>
                <a:gd name="T37" fmla="*/ 47 h 153"/>
                <a:gd name="T38" fmla="*/ 121 w 157"/>
                <a:gd name="T39" fmla="*/ 107 h 153"/>
                <a:gd name="T40" fmla="*/ 140 w 157"/>
                <a:gd name="T41" fmla="*/ 146 h 153"/>
                <a:gd name="T42" fmla="*/ 141 w 157"/>
                <a:gd name="T43" fmla="*/ 151 h 153"/>
                <a:gd name="T44" fmla="*/ 137 w 157"/>
                <a:gd name="T45" fmla="*/ 15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7" h="153">
                  <a:moveTo>
                    <a:pt x="137" y="153"/>
                  </a:moveTo>
                  <a:cubicBezTo>
                    <a:pt x="137" y="153"/>
                    <a:pt x="137" y="153"/>
                    <a:pt x="137" y="153"/>
                  </a:cubicBezTo>
                  <a:cubicBezTo>
                    <a:pt x="135" y="153"/>
                    <a:pt x="100" y="150"/>
                    <a:pt x="80" y="125"/>
                  </a:cubicBezTo>
                  <a:cubicBezTo>
                    <a:pt x="61" y="125"/>
                    <a:pt x="61" y="125"/>
                    <a:pt x="61" y="125"/>
                  </a:cubicBezTo>
                  <a:cubicBezTo>
                    <a:pt x="61" y="125"/>
                    <a:pt x="61" y="125"/>
                    <a:pt x="61" y="125"/>
                  </a:cubicBezTo>
                  <a:cubicBezTo>
                    <a:pt x="37" y="125"/>
                    <a:pt x="17" y="119"/>
                    <a:pt x="3" y="108"/>
                  </a:cubicBezTo>
                  <a:cubicBezTo>
                    <a:pt x="1" y="107"/>
                    <a:pt x="0" y="104"/>
                    <a:pt x="2" y="103"/>
                  </a:cubicBezTo>
                  <a:cubicBezTo>
                    <a:pt x="3" y="101"/>
                    <a:pt x="6" y="100"/>
                    <a:pt x="7" y="102"/>
                  </a:cubicBezTo>
                  <a:cubicBezTo>
                    <a:pt x="21" y="112"/>
                    <a:pt x="39" y="117"/>
                    <a:pt x="61" y="117"/>
                  </a:cubicBezTo>
                  <a:cubicBezTo>
                    <a:pt x="81" y="117"/>
                    <a:pt x="81" y="117"/>
                    <a:pt x="81" y="117"/>
                  </a:cubicBezTo>
                  <a:cubicBezTo>
                    <a:pt x="83" y="117"/>
                    <a:pt x="84" y="118"/>
                    <a:pt x="85" y="119"/>
                  </a:cubicBezTo>
                  <a:cubicBezTo>
                    <a:pt x="97" y="134"/>
                    <a:pt x="116" y="141"/>
                    <a:pt x="127" y="143"/>
                  </a:cubicBezTo>
                  <a:cubicBezTo>
                    <a:pt x="121" y="135"/>
                    <a:pt x="114" y="122"/>
                    <a:pt x="113" y="105"/>
                  </a:cubicBezTo>
                  <a:cubicBezTo>
                    <a:pt x="113" y="104"/>
                    <a:pt x="114" y="102"/>
                    <a:pt x="115" y="102"/>
                  </a:cubicBezTo>
                  <a:cubicBezTo>
                    <a:pt x="137" y="88"/>
                    <a:pt x="149" y="70"/>
                    <a:pt x="149" y="47"/>
                  </a:cubicBezTo>
                  <a:cubicBezTo>
                    <a:pt x="149" y="36"/>
                    <a:pt x="142" y="20"/>
                    <a:pt x="127" y="8"/>
                  </a:cubicBezTo>
                  <a:cubicBezTo>
                    <a:pt x="125" y="7"/>
                    <a:pt x="124" y="4"/>
                    <a:pt x="126" y="3"/>
                  </a:cubicBezTo>
                  <a:cubicBezTo>
                    <a:pt x="127" y="1"/>
                    <a:pt x="130" y="0"/>
                    <a:pt x="131" y="2"/>
                  </a:cubicBezTo>
                  <a:cubicBezTo>
                    <a:pt x="149" y="15"/>
                    <a:pt x="157" y="34"/>
                    <a:pt x="157" y="47"/>
                  </a:cubicBezTo>
                  <a:cubicBezTo>
                    <a:pt x="157" y="72"/>
                    <a:pt x="145" y="93"/>
                    <a:pt x="121" y="107"/>
                  </a:cubicBezTo>
                  <a:cubicBezTo>
                    <a:pt x="124" y="130"/>
                    <a:pt x="140" y="146"/>
                    <a:pt x="140" y="146"/>
                  </a:cubicBezTo>
                  <a:cubicBezTo>
                    <a:pt x="141" y="147"/>
                    <a:pt x="141" y="149"/>
                    <a:pt x="141" y="151"/>
                  </a:cubicBezTo>
                  <a:cubicBezTo>
                    <a:pt x="140" y="152"/>
                    <a:pt x="139" y="153"/>
                    <a:pt x="137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29" name="Group 828"/>
          <p:cNvGrpSpPr/>
          <p:nvPr/>
        </p:nvGrpSpPr>
        <p:grpSpPr>
          <a:xfrm>
            <a:off x="3587967" y="1966333"/>
            <a:ext cx="412922" cy="370944"/>
            <a:chOff x="-261003" y="1096966"/>
            <a:chExt cx="765176" cy="687388"/>
          </a:xfrm>
          <a:solidFill>
            <a:schemeClr val="accent1"/>
          </a:solidFill>
        </p:grpSpPr>
        <p:sp>
          <p:nvSpPr>
            <p:cNvPr id="1114" name="Freeform 1237"/>
            <p:cNvSpPr>
              <a:spLocks noEditPoints="1"/>
            </p:cNvSpPr>
            <p:nvPr/>
          </p:nvSpPr>
          <p:spPr bwMode="auto">
            <a:xfrm>
              <a:off x="-261003" y="1223966"/>
              <a:ext cx="765176" cy="560388"/>
            </a:xfrm>
            <a:custGeom>
              <a:avLst/>
              <a:gdLst>
                <a:gd name="T0" fmla="*/ 228 w 240"/>
                <a:gd name="T1" fmla="*/ 176 h 176"/>
                <a:gd name="T2" fmla="*/ 12 w 240"/>
                <a:gd name="T3" fmla="*/ 176 h 176"/>
                <a:gd name="T4" fmla="*/ 0 w 240"/>
                <a:gd name="T5" fmla="*/ 164 h 176"/>
                <a:gd name="T6" fmla="*/ 0 w 240"/>
                <a:gd name="T7" fmla="*/ 12 h 176"/>
                <a:gd name="T8" fmla="*/ 12 w 240"/>
                <a:gd name="T9" fmla="*/ 0 h 176"/>
                <a:gd name="T10" fmla="*/ 228 w 240"/>
                <a:gd name="T11" fmla="*/ 0 h 176"/>
                <a:gd name="T12" fmla="*/ 240 w 240"/>
                <a:gd name="T13" fmla="*/ 12 h 176"/>
                <a:gd name="T14" fmla="*/ 240 w 240"/>
                <a:gd name="T15" fmla="*/ 164 h 176"/>
                <a:gd name="T16" fmla="*/ 228 w 240"/>
                <a:gd name="T17" fmla="*/ 176 h 176"/>
                <a:gd name="T18" fmla="*/ 12 w 240"/>
                <a:gd name="T19" fmla="*/ 8 h 176"/>
                <a:gd name="T20" fmla="*/ 8 w 240"/>
                <a:gd name="T21" fmla="*/ 12 h 176"/>
                <a:gd name="T22" fmla="*/ 8 w 240"/>
                <a:gd name="T23" fmla="*/ 164 h 176"/>
                <a:gd name="T24" fmla="*/ 12 w 240"/>
                <a:gd name="T25" fmla="*/ 168 h 176"/>
                <a:gd name="T26" fmla="*/ 228 w 240"/>
                <a:gd name="T27" fmla="*/ 168 h 176"/>
                <a:gd name="T28" fmla="*/ 232 w 240"/>
                <a:gd name="T29" fmla="*/ 164 h 176"/>
                <a:gd name="T30" fmla="*/ 232 w 240"/>
                <a:gd name="T31" fmla="*/ 12 h 176"/>
                <a:gd name="T32" fmla="*/ 228 w 240"/>
                <a:gd name="T33" fmla="*/ 8 h 176"/>
                <a:gd name="T34" fmla="*/ 12 w 240"/>
                <a:gd name="T35" fmla="*/ 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0" h="176">
                  <a:moveTo>
                    <a:pt x="228" y="176"/>
                  </a:moveTo>
                  <a:cubicBezTo>
                    <a:pt x="12" y="176"/>
                    <a:pt x="12" y="176"/>
                    <a:pt x="12" y="176"/>
                  </a:cubicBezTo>
                  <a:cubicBezTo>
                    <a:pt x="5" y="176"/>
                    <a:pt x="0" y="171"/>
                    <a:pt x="0" y="16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35" y="0"/>
                    <a:pt x="240" y="5"/>
                    <a:pt x="240" y="12"/>
                  </a:cubicBezTo>
                  <a:cubicBezTo>
                    <a:pt x="240" y="164"/>
                    <a:pt x="240" y="164"/>
                    <a:pt x="240" y="164"/>
                  </a:cubicBezTo>
                  <a:cubicBezTo>
                    <a:pt x="240" y="171"/>
                    <a:pt x="235" y="176"/>
                    <a:pt x="228" y="176"/>
                  </a:cubicBezTo>
                  <a:close/>
                  <a:moveTo>
                    <a:pt x="12" y="8"/>
                  </a:moveTo>
                  <a:cubicBezTo>
                    <a:pt x="10" y="8"/>
                    <a:pt x="8" y="10"/>
                    <a:pt x="8" y="12"/>
                  </a:cubicBezTo>
                  <a:cubicBezTo>
                    <a:pt x="8" y="164"/>
                    <a:pt x="8" y="164"/>
                    <a:pt x="8" y="164"/>
                  </a:cubicBezTo>
                  <a:cubicBezTo>
                    <a:pt x="8" y="166"/>
                    <a:pt x="10" y="168"/>
                    <a:pt x="12" y="168"/>
                  </a:cubicBezTo>
                  <a:cubicBezTo>
                    <a:pt x="228" y="168"/>
                    <a:pt x="228" y="168"/>
                    <a:pt x="228" y="168"/>
                  </a:cubicBezTo>
                  <a:cubicBezTo>
                    <a:pt x="230" y="168"/>
                    <a:pt x="232" y="166"/>
                    <a:pt x="232" y="164"/>
                  </a:cubicBezTo>
                  <a:cubicBezTo>
                    <a:pt x="232" y="12"/>
                    <a:pt x="232" y="12"/>
                    <a:pt x="232" y="12"/>
                  </a:cubicBezTo>
                  <a:cubicBezTo>
                    <a:pt x="232" y="10"/>
                    <a:pt x="230" y="8"/>
                    <a:pt x="228" y="8"/>
                  </a:cubicBezTo>
                  <a:lnTo>
                    <a:pt x="12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15" name="Freeform 1238"/>
            <p:cNvSpPr>
              <a:spLocks/>
            </p:cNvSpPr>
            <p:nvPr/>
          </p:nvSpPr>
          <p:spPr bwMode="auto">
            <a:xfrm>
              <a:off x="-261003" y="1428754"/>
              <a:ext cx="344488" cy="25400"/>
            </a:xfrm>
            <a:custGeom>
              <a:avLst/>
              <a:gdLst>
                <a:gd name="T0" fmla="*/ 104 w 108"/>
                <a:gd name="T1" fmla="*/ 8 h 8"/>
                <a:gd name="T2" fmla="*/ 4 w 108"/>
                <a:gd name="T3" fmla="*/ 8 h 8"/>
                <a:gd name="T4" fmla="*/ 0 w 108"/>
                <a:gd name="T5" fmla="*/ 4 h 8"/>
                <a:gd name="T6" fmla="*/ 4 w 108"/>
                <a:gd name="T7" fmla="*/ 0 h 8"/>
                <a:gd name="T8" fmla="*/ 104 w 108"/>
                <a:gd name="T9" fmla="*/ 0 h 8"/>
                <a:gd name="T10" fmla="*/ 108 w 108"/>
                <a:gd name="T11" fmla="*/ 4 h 8"/>
                <a:gd name="T12" fmla="*/ 104 w 10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" h="8">
                  <a:moveTo>
                    <a:pt x="10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06" y="0"/>
                    <a:pt x="108" y="2"/>
                    <a:pt x="108" y="4"/>
                  </a:cubicBezTo>
                  <a:cubicBezTo>
                    <a:pt x="108" y="6"/>
                    <a:pt x="106" y="8"/>
                    <a:pt x="10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16" name="Freeform 1239"/>
            <p:cNvSpPr>
              <a:spLocks/>
            </p:cNvSpPr>
            <p:nvPr/>
          </p:nvSpPr>
          <p:spPr bwMode="auto">
            <a:xfrm>
              <a:off x="159685" y="1428754"/>
              <a:ext cx="344488" cy="25400"/>
            </a:xfrm>
            <a:custGeom>
              <a:avLst/>
              <a:gdLst>
                <a:gd name="T0" fmla="*/ 104 w 108"/>
                <a:gd name="T1" fmla="*/ 8 h 8"/>
                <a:gd name="T2" fmla="*/ 4 w 108"/>
                <a:gd name="T3" fmla="*/ 8 h 8"/>
                <a:gd name="T4" fmla="*/ 0 w 108"/>
                <a:gd name="T5" fmla="*/ 4 h 8"/>
                <a:gd name="T6" fmla="*/ 4 w 108"/>
                <a:gd name="T7" fmla="*/ 0 h 8"/>
                <a:gd name="T8" fmla="*/ 104 w 108"/>
                <a:gd name="T9" fmla="*/ 0 h 8"/>
                <a:gd name="T10" fmla="*/ 108 w 108"/>
                <a:gd name="T11" fmla="*/ 4 h 8"/>
                <a:gd name="T12" fmla="*/ 104 w 10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" h="8">
                  <a:moveTo>
                    <a:pt x="10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06" y="0"/>
                    <a:pt x="108" y="2"/>
                    <a:pt x="108" y="4"/>
                  </a:cubicBezTo>
                  <a:cubicBezTo>
                    <a:pt x="108" y="6"/>
                    <a:pt x="106" y="8"/>
                    <a:pt x="10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17" name="Freeform 1240"/>
            <p:cNvSpPr>
              <a:spLocks/>
            </p:cNvSpPr>
            <p:nvPr/>
          </p:nvSpPr>
          <p:spPr bwMode="auto">
            <a:xfrm>
              <a:off x="-18115" y="1096966"/>
              <a:ext cx="279400" cy="152400"/>
            </a:xfrm>
            <a:custGeom>
              <a:avLst/>
              <a:gdLst>
                <a:gd name="T0" fmla="*/ 84 w 88"/>
                <a:gd name="T1" fmla="*/ 48 h 48"/>
                <a:gd name="T2" fmla="*/ 80 w 88"/>
                <a:gd name="T3" fmla="*/ 44 h 48"/>
                <a:gd name="T4" fmla="*/ 80 w 88"/>
                <a:gd name="T5" fmla="*/ 20 h 48"/>
                <a:gd name="T6" fmla="*/ 68 w 88"/>
                <a:gd name="T7" fmla="*/ 8 h 48"/>
                <a:gd name="T8" fmla="*/ 20 w 88"/>
                <a:gd name="T9" fmla="*/ 8 h 48"/>
                <a:gd name="T10" fmla="*/ 8 w 88"/>
                <a:gd name="T11" fmla="*/ 20 h 48"/>
                <a:gd name="T12" fmla="*/ 8 w 88"/>
                <a:gd name="T13" fmla="*/ 44 h 48"/>
                <a:gd name="T14" fmla="*/ 4 w 88"/>
                <a:gd name="T15" fmla="*/ 48 h 48"/>
                <a:gd name="T16" fmla="*/ 0 w 88"/>
                <a:gd name="T17" fmla="*/ 44 h 48"/>
                <a:gd name="T18" fmla="*/ 0 w 88"/>
                <a:gd name="T19" fmla="*/ 20 h 48"/>
                <a:gd name="T20" fmla="*/ 20 w 88"/>
                <a:gd name="T21" fmla="*/ 0 h 48"/>
                <a:gd name="T22" fmla="*/ 68 w 88"/>
                <a:gd name="T23" fmla="*/ 0 h 48"/>
                <a:gd name="T24" fmla="*/ 88 w 88"/>
                <a:gd name="T25" fmla="*/ 20 h 48"/>
                <a:gd name="T26" fmla="*/ 88 w 88"/>
                <a:gd name="T27" fmla="*/ 44 h 48"/>
                <a:gd name="T28" fmla="*/ 84 w 88"/>
                <a:gd name="T2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8" h="48">
                  <a:moveTo>
                    <a:pt x="84" y="48"/>
                  </a:moveTo>
                  <a:cubicBezTo>
                    <a:pt x="82" y="48"/>
                    <a:pt x="80" y="46"/>
                    <a:pt x="80" y="44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13"/>
                    <a:pt x="75" y="8"/>
                    <a:pt x="68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3" y="8"/>
                    <a:pt x="8" y="13"/>
                    <a:pt x="8" y="2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6"/>
                    <a:pt x="6" y="48"/>
                    <a:pt x="4" y="48"/>
                  </a:cubicBezTo>
                  <a:cubicBezTo>
                    <a:pt x="2" y="48"/>
                    <a:pt x="0" y="46"/>
                    <a:pt x="0" y="4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79" y="0"/>
                    <a:pt x="88" y="9"/>
                    <a:pt x="88" y="20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8" y="46"/>
                    <a:pt x="86" y="48"/>
                    <a:pt x="84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18" name="Freeform 1241"/>
            <p:cNvSpPr>
              <a:spLocks noEditPoints="1"/>
            </p:cNvSpPr>
            <p:nvPr/>
          </p:nvSpPr>
          <p:spPr bwMode="auto">
            <a:xfrm>
              <a:off x="58085" y="1352554"/>
              <a:ext cx="127000" cy="203200"/>
            </a:xfrm>
            <a:custGeom>
              <a:avLst/>
              <a:gdLst>
                <a:gd name="T0" fmla="*/ 20 w 40"/>
                <a:gd name="T1" fmla="*/ 64 h 64"/>
                <a:gd name="T2" fmla="*/ 6 w 40"/>
                <a:gd name="T3" fmla="*/ 58 h 64"/>
                <a:gd name="T4" fmla="*/ 0 w 40"/>
                <a:gd name="T5" fmla="*/ 44 h 64"/>
                <a:gd name="T6" fmla="*/ 0 w 40"/>
                <a:gd name="T7" fmla="*/ 20 h 64"/>
                <a:gd name="T8" fmla="*/ 20 w 40"/>
                <a:gd name="T9" fmla="*/ 0 h 64"/>
                <a:gd name="T10" fmla="*/ 34 w 40"/>
                <a:gd name="T11" fmla="*/ 6 h 64"/>
                <a:gd name="T12" fmla="*/ 40 w 40"/>
                <a:gd name="T13" fmla="*/ 20 h 64"/>
                <a:gd name="T14" fmla="*/ 40 w 40"/>
                <a:gd name="T15" fmla="*/ 44 h 64"/>
                <a:gd name="T16" fmla="*/ 20 w 40"/>
                <a:gd name="T17" fmla="*/ 64 h 64"/>
                <a:gd name="T18" fmla="*/ 20 w 40"/>
                <a:gd name="T19" fmla="*/ 8 h 64"/>
                <a:gd name="T20" fmla="*/ 8 w 40"/>
                <a:gd name="T21" fmla="*/ 20 h 64"/>
                <a:gd name="T22" fmla="*/ 8 w 40"/>
                <a:gd name="T23" fmla="*/ 44 h 64"/>
                <a:gd name="T24" fmla="*/ 12 w 40"/>
                <a:gd name="T25" fmla="*/ 52 h 64"/>
                <a:gd name="T26" fmla="*/ 20 w 40"/>
                <a:gd name="T27" fmla="*/ 56 h 64"/>
                <a:gd name="T28" fmla="*/ 32 w 40"/>
                <a:gd name="T29" fmla="*/ 44 h 64"/>
                <a:gd name="T30" fmla="*/ 32 w 40"/>
                <a:gd name="T31" fmla="*/ 20 h 64"/>
                <a:gd name="T32" fmla="*/ 28 w 40"/>
                <a:gd name="T33" fmla="*/ 12 h 64"/>
                <a:gd name="T34" fmla="*/ 20 w 40"/>
                <a:gd name="T35" fmla="*/ 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" h="64">
                  <a:moveTo>
                    <a:pt x="20" y="64"/>
                  </a:moveTo>
                  <a:cubicBezTo>
                    <a:pt x="15" y="64"/>
                    <a:pt x="10" y="62"/>
                    <a:pt x="6" y="58"/>
                  </a:cubicBezTo>
                  <a:cubicBezTo>
                    <a:pt x="2" y="54"/>
                    <a:pt x="0" y="49"/>
                    <a:pt x="0" y="4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25" y="0"/>
                    <a:pt x="30" y="2"/>
                    <a:pt x="34" y="6"/>
                  </a:cubicBezTo>
                  <a:cubicBezTo>
                    <a:pt x="38" y="10"/>
                    <a:pt x="40" y="15"/>
                    <a:pt x="40" y="20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0" y="55"/>
                    <a:pt x="31" y="64"/>
                    <a:pt x="20" y="64"/>
                  </a:cubicBezTo>
                  <a:close/>
                  <a:moveTo>
                    <a:pt x="20" y="8"/>
                  </a:moveTo>
                  <a:cubicBezTo>
                    <a:pt x="13" y="8"/>
                    <a:pt x="8" y="13"/>
                    <a:pt x="8" y="20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7"/>
                    <a:pt x="9" y="50"/>
                    <a:pt x="12" y="52"/>
                  </a:cubicBezTo>
                  <a:cubicBezTo>
                    <a:pt x="14" y="55"/>
                    <a:pt x="17" y="56"/>
                    <a:pt x="20" y="56"/>
                  </a:cubicBezTo>
                  <a:cubicBezTo>
                    <a:pt x="27" y="56"/>
                    <a:pt x="32" y="51"/>
                    <a:pt x="32" y="44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17"/>
                    <a:pt x="31" y="14"/>
                    <a:pt x="28" y="12"/>
                  </a:cubicBezTo>
                  <a:cubicBezTo>
                    <a:pt x="26" y="9"/>
                    <a:pt x="23" y="8"/>
                    <a:pt x="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30" name="Group 829"/>
          <p:cNvGrpSpPr/>
          <p:nvPr/>
        </p:nvGrpSpPr>
        <p:grpSpPr>
          <a:xfrm>
            <a:off x="5857323" y="1945773"/>
            <a:ext cx="412922" cy="412065"/>
            <a:chOff x="3944289" y="1058866"/>
            <a:chExt cx="765176" cy="763588"/>
          </a:xfrm>
          <a:solidFill>
            <a:schemeClr val="accent1"/>
          </a:solidFill>
        </p:grpSpPr>
        <p:sp>
          <p:nvSpPr>
            <p:cNvPr id="1109" name="Freeform 1242"/>
            <p:cNvSpPr>
              <a:spLocks noEditPoints="1"/>
            </p:cNvSpPr>
            <p:nvPr/>
          </p:nvSpPr>
          <p:spPr bwMode="auto">
            <a:xfrm>
              <a:off x="4387202" y="1058866"/>
              <a:ext cx="322263" cy="306388"/>
            </a:xfrm>
            <a:custGeom>
              <a:avLst/>
              <a:gdLst>
                <a:gd name="T0" fmla="*/ 77 w 101"/>
                <a:gd name="T1" fmla="*/ 96 h 96"/>
                <a:gd name="T2" fmla="*/ 26 w 101"/>
                <a:gd name="T3" fmla="*/ 75 h 96"/>
                <a:gd name="T4" fmla="*/ 8 w 101"/>
                <a:gd name="T5" fmla="*/ 3 h 96"/>
                <a:gd name="T6" fmla="*/ 11 w 101"/>
                <a:gd name="T7" fmla="*/ 0 h 96"/>
                <a:gd name="T8" fmla="*/ 15 w 101"/>
                <a:gd name="T9" fmla="*/ 1 h 96"/>
                <a:gd name="T10" fmla="*/ 100 w 101"/>
                <a:gd name="T11" fmla="*/ 86 h 96"/>
                <a:gd name="T12" fmla="*/ 101 w 101"/>
                <a:gd name="T13" fmla="*/ 90 h 96"/>
                <a:gd name="T14" fmla="*/ 98 w 101"/>
                <a:gd name="T15" fmla="*/ 93 h 96"/>
                <a:gd name="T16" fmla="*/ 77 w 101"/>
                <a:gd name="T17" fmla="*/ 96 h 96"/>
                <a:gd name="T18" fmla="*/ 14 w 101"/>
                <a:gd name="T19" fmla="*/ 12 h 96"/>
                <a:gd name="T20" fmla="*/ 32 w 101"/>
                <a:gd name="T21" fmla="*/ 69 h 96"/>
                <a:gd name="T22" fmla="*/ 77 w 101"/>
                <a:gd name="T23" fmla="*/ 88 h 96"/>
                <a:gd name="T24" fmla="*/ 89 w 101"/>
                <a:gd name="T25" fmla="*/ 87 h 96"/>
                <a:gd name="T26" fmla="*/ 14 w 101"/>
                <a:gd name="T27" fmla="*/ 1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1" h="96">
                  <a:moveTo>
                    <a:pt x="77" y="96"/>
                  </a:moveTo>
                  <a:cubicBezTo>
                    <a:pt x="58" y="96"/>
                    <a:pt x="40" y="89"/>
                    <a:pt x="26" y="75"/>
                  </a:cubicBezTo>
                  <a:cubicBezTo>
                    <a:pt x="7" y="56"/>
                    <a:pt x="0" y="28"/>
                    <a:pt x="8" y="3"/>
                  </a:cubicBezTo>
                  <a:cubicBezTo>
                    <a:pt x="9" y="1"/>
                    <a:pt x="10" y="0"/>
                    <a:pt x="11" y="0"/>
                  </a:cubicBezTo>
                  <a:cubicBezTo>
                    <a:pt x="12" y="0"/>
                    <a:pt x="14" y="0"/>
                    <a:pt x="15" y="1"/>
                  </a:cubicBezTo>
                  <a:cubicBezTo>
                    <a:pt x="100" y="86"/>
                    <a:pt x="100" y="86"/>
                    <a:pt x="100" y="86"/>
                  </a:cubicBezTo>
                  <a:cubicBezTo>
                    <a:pt x="101" y="87"/>
                    <a:pt x="101" y="89"/>
                    <a:pt x="101" y="90"/>
                  </a:cubicBezTo>
                  <a:cubicBezTo>
                    <a:pt x="101" y="91"/>
                    <a:pt x="100" y="92"/>
                    <a:pt x="98" y="93"/>
                  </a:cubicBezTo>
                  <a:cubicBezTo>
                    <a:pt x="91" y="95"/>
                    <a:pt x="84" y="96"/>
                    <a:pt x="77" y="96"/>
                  </a:cubicBezTo>
                  <a:close/>
                  <a:moveTo>
                    <a:pt x="14" y="12"/>
                  </a:moveTo>
                  <a:cubicBezTo>
                    <a:pt x="10" y="33"/>
                    <a:pt x="16" y="54"/>
                    <a:pt x="32" y="69"/>
                  </a:cubicBezTo>
                  <a:cubicBezTo>
                    <a:pt x="44" y="81"/>
                    <a:pt x="60" y="88"/>
                    <a:pt x="77" y="88"/>
                  </a:cubicBezTo>
                  <a:cubicBezTo>
                    <a:pt x="81" y="88"/>
                    <a:pt x="85" y="88"/>
                    <a:pt x="89" y="87"/>
                  </a:cubicBezTo>
                  <a:lnTo>
                    <a:pt x="1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10" name="Freeform 1243"/>
            <p:cNvSpPr>
              <a:spLocks noEditPoints="1"/>
            </p:cNvSpPr>
            <p:nvPr/>
          </p:nvSpPr>
          <p:spPr bwMode="auto">
            <a:xfrm>
              <a:off x="4020489" y="1339854"/>
              <a:ext cx="427038" cy="406400"/>
            </a:xfrm>
            <a:custGeom>
              <a:avLst/>
              <a:gdLst>
                <a:gd name="T0" fmla="*/ 120 w 134"/>
                <a:gd name="T1" fmla="*/ 128 h 128"/>
                <a:gd name="T2" fmla="*/ 117 w 134"/>
                <a:gd name="T3" fmla="*/ 127 h 128"/>
                <a:gd name="T4" fmla="*/ 1 w 134"/>
                <a:gd name="T5" fmla="*/ 11 h 128"/>
                <a:gd name="T6" fmla="*/ 0 w 134"/>
                <a:gd name="T7" fmla="*/ 7 h 128"/>
                <a:gd name="T8" fmla="*/ 3 w 134"/>
                <a:gd name="T9" fmla="*/ 4 h 128"/>
                <a:gd name="T10" fmla="*/ 32 w 134"/>
                <a:gd name="T11" fmla="*/ 0 h 128"/>
                <a:gd name="T12" fmla="*/ 100 w 134"/>
                <a:gd name="T13" fmla="*/ 28 h 128"/>
                <a:gd name="T14" fmla="*/ 124 w 134"/>
                <a:gd name="T15" fmla="*/ 125 h 128"/>
                <a:gd name="T16" fmla="*/ 121 w 134"/>
                <a:gd name="T17" fmla="*/ 128 h 128"/>
                <a:gd name="T18" fmla="*/ 120 w 134"/>
                <a:gd name="T19" fmla="*/ 128 h 128"/>
                <a:gd name="T20" fmla="*/ 12 w 134"/>
                <a:gd name="T21" fmla="*/ 10 h 128"/>
                <a:gd name="T22" fmla="*/ 118 w 134"/>
                <a:gd name="T23" fmla="*/ 116 h 128"/>
                <a:gd name="T24" fmla="*/ 94 w 134"/>
                <a:gd name="T25" fmla="*/ 34 h 128"/>
                <a:gd name="T26" fmla="*/ 32 w 134"/>
                <a:gd name="T27" fmla="*/ 8 h 128"/>
                <a:gd name="T28" fmla="*/ 12 w 134"/>
                <a:gd name="T29" fmla="*/ 1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4" h="128">
                  <a:moveTo>
                    <a:pt x="120" y="128"/>
                  </a:moveTo>
                  <a:cubicBezTo>
                    <a:pt x="119" y="128"/>
                    <a:pt x="118" y="128"/>
                    <a:pt x="117" y="127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10"/>
                    <a:pt x="0" y="9"/>
                    <a:pt x="0" y="7"/>
                  </a:cubicBezTo>
                  <a:cubicBezTo>
                    <a:pt x="0" y="6"/>
                    <a:pt x="1" y="5"/>
                    <a:pt x="3" y="4"/>
                  </a:cubicBezTo>
                  <a:cubicBezTo>
                    <a:pt x="12" y="1"/>
                    <a:pt x="22" y="0"/>
                    <a:pt x="32" y="0"/>
                  </a:cubicBezTo>
                  <a:cubicBezTo>
                    <a:pt x="57" y="0"/>
                    <a:pt x="82" y="10"/>
                    <a:pt x="100" y="28"/>
                  </a:cubicBezTo>
                  <a:cubicBezTo>
                    <a:pt x="125" y="54"/>
                    <a:pt x="134" y="91"/>
                    <a:pt x="124" y="125"/>
                  </a:cubicBezTo>
                  <a:cubicBezTo>
                    <a:pt x="123" y="127"/>
                    <a:pt x="122" y="128"/>
                    <a:pt x="121" y="128"/>
                  </a:cubicBezTo>
                  <a:cubicBezTo>
                    <a:pt x="120" y="128"/>
                    <a:pt x="120" y="128"/>
                    <a:pt x="120" y="128"/>
                  </a:cubicBezTo>
                  <a:close/>
                  <a:moveTo>
                    <a:pt x="12" y="10"/>
                  </a:moveTo>
                  <a:cubicBezTo>
                    <a:pt x="118" y="116"/>
                    <a:pt x="118" y="116"/>
                    <a:pt x="118" y="116"/>
                  </a:cubicBezTo>
                  <a:cubicBezTo>
                    <a:pt x="125" y="87"/>
                    <a:pt x="116" y="56"/>
                    <a:pt x="94" y="34"/>
                  </a:cubicBezTo>
                  <a:cubicBezTo>
                    <a:pt x="77" y="17"/>
                    <a:pt x="55" y="8"/>
                    <a:pt x="32" y="8"/>
                  </a:cubicBezTo>
                  <a:cubicBezTo>
                    <a:pt x="25" y="8"/>
                    <a:pt x="18" y="9"/>
                    <a:pt x="1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11" name="Freeform 1244"/>
            <p:cNvSpPr>
              <a:spLocks/>
            </p:cNvSpPr>
            <p:nvPr/>
          </p:nvSpPr>
          <p:spPr bwMode="auto">
            <a:xfrm>
              <a:off x="4237977" y="1189041"/>
              <a:ext cx="203200" cy="204788"/>
            </a:xfrm>
            <a:custGeom>
              <a:avLst/>
              <a:gdLst>
                <a:gd name="T0" fmla="*/ 4 w 64"/>
                <a:gd name="T1" fmla="*/ 64 h 64"/>
                <a:gd name="T2" fmla="*/ 1 w 64"/>
                <a:gd name="T3" fmla="*/ 63 h 64"/>
                <a:gd name="T4" fmla="*/ 1 w 64"/>
                <a:gd name="T5" fmla="*/ 57 h 64"/>
                <a:gd name="T6" fmla="*/ 57 w 64"/>
                <a:gd name="T7" fmla="*/ 2 h 64"/>
                <a:gd name="T8" fmla="*/ 62 w 64"/>
                <a:gd name="T9" fmla="*/ 2 h 64"/>
                <a:gd name="T10" fmla="*/ 62 w 64"/>
                <a:gd name="T11" fmla="*/ 8 h 64"/>
                <a:gd name="T12" fmla="*/ 7 w 64"/>
                <a:gd name="T13" fmla="*/ 63 h 64"/>
                <a:gd name="T14" fmla="*/ 4 w 64"/>
                <a:gd name="T15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64">
                  <a:moveTo>
                    <a:pt x="4" y="64"/>
                  </a:moveTo>
                  <a:cubicBezTo>
                    <a:pt x="3" y="64"/>
                    <a:pt x="2" y="64"/>
                    <a:pt x="1" y="63"/>
                  </a:cubicBezTo>
                  <a:cubicBezTo>
                    <a:pt x="0" y="61"/>
                    <a:pt x="0" y="59"/>
                    <a:pt x="1" y="57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8" y="0"/>
                    <a:pt x="61" y="0"/>
                    <a:pt x="62" y="2"/>
                  </a:cubicBezTo>
                  <a:cubicBezTo>
                    <a:pt x="64" y="3"/>
                    <a:pt x="64" y="6"/>
                    <a:pt x="62" y="8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6" y="64"/>
                    <a:pt x="5" y="64"/>
                    <a:pt x="4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12" name="Freeform 1245"/>
            <p:cNvSpPr>
              <a:spLocks/>
            </p:cNvSpPr>
            <p:nvPr/>
          </p:nvSpPr>
          <p:spPr bwMode="auto">
            <a:xfrm>
              <a:off x="4371327" y="1325566"/>
              <a:ext cx="207963" cy="204788"/>
            </a:xfrm>
            <a:custGeom>
              <a:avLst/>
              <a:gdLst>
                <a:gd name="T0" fmla="*/ 5 w 65"/>
                <a:gd name="T1" fmla="*/ 64 h 64"/>
                <a:gd name="T2" fmla="*/ 2 w 65"/>
                <a:gd name="T3" fmla="*/ 63 h 64"/>
                <a:gd name="T4" fmla="*/ 2 w 65"/>
                <a:gd name="T5" fmla="*/ 57 h 64"/>
                <a:gd name="T6" fmla="*/ 57 w 65"/>
                <a:gd name="T7" fmla="*/ 2 h 64"/>
                <a:gd name="T8" fmla="*/ 63 w 65"/>
                <a:gd name="T9" fmla="*/ 2 h 64"/>
                <a:gd name="T10" fmla="*/ 63 w 65"/>
                <a:gd name="T11" fmla="*/ 7 h 64"/>
                <a:gd name="T12" fmla="*/ 8 w 65"/>
                <a:gd name="T13" fmla="*/ 63 h 64"/>
                <a:gd name="T14" fmla="*/ 5 w 65"/>
                <a:gd name="T15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5" h="64">
                  <a:moveTo>
                    <a:pt x="5" y="64"/>
                  </a:moveTo>
                  <a:cubicBezTo>
                    <a:pt x="4" y="64"/>
                    <a:pt x="3" y="64"/>
                    <a:pt x="2" y="63"/>
                  </a:cubicBezTo>
                  <a:cubicBezTo>
                    <a:pt x="0" y="61"/>
                    <a:pt x="0" y="59"/>
                    <a:pt x="2" y="57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9" y="0"/>
                    <a:pt x="61" y="0"/>
                    <a:pt x="63" y="2"/>
                  </a:cubicBezTo>
                  <a:cubicBezTo>
                    <a:pt x="65" y="3"/>
                    <a:pt x="65" y="6"/>
                    <a:pt x="63" y="7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7" y="64"/>
                    <a:pt x="6" y="64"/>
                    <a:pt x="5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13" name="Freeform 1246"/>
            <p:cNvSpPr>
              <a:spLocks/>
            </p:cNvSpPr>
            <p:nvPr/>
          </p:nvSpPr>
          <p:spPr bwMode="auto">
            <a:xfrm>
              <a:off x="3944289" y="1536704"/>
              <a:ext cx="287338" cy="285750"/>
            </a:xfrm>
            <a:custGeom>
              <a:avLst/>
              <a:gdLst>
                <a:gd name="T0" fmla="*/ 4 w 90"/>
                <a:gd name="T1" fmla="*/ 90 h 90"/>
                <a:gd name="T2" fmla="*/ 1 w 90"/>
                <a:gd name="T3" fmla="*/ 89 h 90"/>
                <a:gd name="T4" fmla="*/ 1 w 90"/>
                <a:gd name="T5" fmla="*/ 83 h 90"/>
                <a:gd name="T6" fmla="*/ 83 w 90"/>
                <a:gd name="T7" fmla="*/ 1 h 90"/>
                <a:gd name="T8" fmla="*/ 89 w 90"/>
                <a:gd name="T9" fmla="*/ 1 h 90"/>
                <a:gd name="T10" fmla="*/ 89 w 90"/>
                <a:gd name="T11" fmla="*/ 7 h 90"/>
                <a:gd name="T12" fmla="*/ 7 w 90"/>
                <a:gd name="T13" fmla="*/ 89 h 90"/>
                <a:gd name="T14" fmla="*/ 4 w 90"/>
                <a:gd name="T1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0" h="90">
                  <a:moveTo>
                    <a:pt x="4" y="90"/>
                  </a:moveTo>
                  <a:cubicBezTo>
                    <a:pt x="3" y="90"/>
                    <a:pt x="2" y="90"/>
                    <a:pt x="1" y="89"/>
                  </a:cubicBezTo>
                  <a:cubicBezTo>
                    <a:pt x="0" y="87"/>
                    <a:pt x="0" y="85"/>
                    <a:pt x="1" y="83"/>
                  </a:cubicBezTo>
                  <a:cubicBezTo>
                    <a:pt x="83" y="1"/>
                    <a:pt x="83" y="1"/>
                    <a:pt x="83" y="1"/>
                  </a:cubicBezTo>
                  <a:cubicBezTo>
                    <a:pt x="85" y="0"/>
                    <a:pt x="87" y="0"/>
                    <a:pt x="89" y="1"/>
                  </a:cubicBezTo>
                  <a:cubicBezTo>
                    <a:pt x="90" y="3"/>
                    <a:pt x="90" y="5"/>
                    <a:pt x="89" y="7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6" y="90"/>
                    <a:pt x="5" y="90"/>
                    <a:pt x="4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31" name="Group 830"/>
          <p:cNvGrpSpPr/>
          <p:nvPr/>
        </p:nvGrpSpPr>
        <p:grpSpPr>
          <a:xfrm>
            <a:off x="6606921" y="1957767"/>
            <a:ext cx="412922" cy="413778"/>
            <a:chOff x="5333353" y="1081091"/>
            <a:chExt cx="765176" cy="766763"/>
          </a:xfrm>
          <a:solidFill>
            <a:schemeClr val="accent1"/>
          </a:solidFill>
        </p:grpSpPr>
        <p:sp>
          <p:nvSpPr>
            <p:cNvPr id="1104" name="Freeform 1247"/>
            <p:cNvSpPr>
              <a:spLocks noEditPoints="1"/>
            </p:cNvSpPr>
            <p:nvPr/>
          </p:nvSpPr>
          <p:spPr bwMode="auto">
            <a:xfrm>
              <a:off x="5333353" y="1084266"/>
              <a:ext cx="765176" cy="763588"/>
            </a:xfrm>
            <a:custGeom>
              <a:avLst/>
              <a:gdLst>
                <a:gd name="T0" fmla="*/ 120 w 240"/>
                <a:gd name="T1" fmla="*/ 240 h 240"/>
                <a:gd name="T2" fmla="*/ 117 w 240"/>
                <a:gd name="T3" fmla="*/ 238 h 240"/>
                <a:gd name="T4" fmla="*/ 1 w 240"/>
                <a:gd name="T5" fmla="*/ 74 h 240"/>
                <a:gd name="T6" fmla="*/ 1 w 240"/>
                <a:gd name="T7" fmla="*/ 70 h 240"/>
                <a:gd name="T8" fmla="*/ 39 w 240"/>
                <a:gd name="T9" fmla="*/ 2 h 240"/>
                <a:gd name="T10" fmla="*/ 43 w 240"/>
                <a:gd name="T11" fmla="*/ 0 h 240"/>
                <a:gd name="T12" fmla="*/ 197 w 240"/>
                <a:gd name="T13" fmla="*/ 0 h 240"/>
                <a:gd name="T14" fmla="*/ 201 w 240"/>
                <a:gd name="T15" fmla="*/ 2 h 240"/>
                <a:gd name="T16" fmla="*/ 239 w 240"/>
                <a:gd name="T17" fmla="*/ 70 h 240"/>
                <a:gd name="T18" fmla="*/ 239 w 240"/>
                <a:gd name="T19" fmla="*/ 74 h 240"/>
                <a:gd name="T20" fmla="*/ 123 w 240"/>
                <a:gd name="T21" fmla="*/ 238 h 240"/>
                <a:gd name="T22" fmla="*/ 120 w 240"/>
                <a:gd name="T23" fmla="*/ 240 h 240"/>
                <a:gd name="T24" fmla="*/ 9 w 240"/>
                <a:gd name="T25" fmla="*/ 72 h 240"/>
                <a:gd name="T26" fmla="*/ 120 w 240"/>
                <a:gd name="T27" fmla="*/ 229 h 240"/>
                <a:gd name="T28" fmla="*/ 231 w 240"/>
                <a:gd name="T29" fmla="*/ 72 h 240"/>
                <a:gd name="T30" fmla="*/ 195 w 240"/>
                <a:gd name="T31" fmla="*/ 8 h 240"/>
                <a:gd name="T32" fmla="*/ 45 w 240"/>
                <a:gd name="T33" fmla="*/ 8 h 240"/>
                <a:gd name="T34" fmla="*/ 9 w 240"/>
                <a:gd name="T35" fmla="*/ 72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0" h="240">
                  <a:moveTo>
                    <a:pt x="120" y="240"/>
                  </a:moveTo>
                  <a:cubicBezTo>
                    <a:pt x="119" y="240"/>
                    <a:pt x="117" y="239"/>
                    <a:pt x="117" y="238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0" y="73"/>
                    <a:pt x="0" y="71"/>
                    <a:pt x="1" y="70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40" y="1"/>
                    <a:pt x="41" y="0"/>
                    <a:pt x="43" y="0"/>
                  </a:cubicBezTo>
                  <a:cubicBezTo>
                    <a:pt x="197" y="0"/>
                    <a:pt x="197" y="0"/>
                    <a:pt x="197" y="0"/>
                  </a:cubicBezTo>
                  <a:cubicBezTo>
                    <a:pt x="199" y="0"/>
                    <a:pt x="200" y="1"/>
                    <a:pt x="201" y="2"/>
                  </a:cubicBezTo>
                  <a:cubicBezTo>
                    <a:pt x="239" y="70"/>
                    <a:pt x="239" y="70"/>
                    <a:pt x="239" y="70"/>
                  </a:cubicBezTo>
                  <a:cubicBezTo>
                    <a:pt x="240" y="71"/>
                    <a:pt x="240" y="73"/>
                    <a:pt x="239" y="74"/>
                  </a:cubicBezTo>
                  <a:cubicBezTo>
                    <a:pt x="123" y="238"/>
                    <a:pt x="123" y="238"/>
                    <a:pt x="123" y="238"/>
                  </a:cubicBezTo>
                  <a:cubicBezTo>
                    <a:pt x="123" y="239"/>
                    <a:pt x="121" y="240"/>
                    <a:pt x="120" y="240"/>
                  </a:cubicBezTo>
                  <a:close/>
                  <a:moveTo>
                    <a:pt x="9" y="72"/>
                  </a:moveTo>
                  <a:cubicBezTo>
                    <a:pt x="120" y="229"/>
                    <a:pt x="120" y="229"/>
                    <a:pt x="120" y="229"/>
                  </a:cubicBezTo>
                  <a:cubicBezTo>
                    <a:pt x="231" y="72"/>
                    <a:pt x="231" y="72"/>
                    <a:pt x="231" y="72"/>
                  </a:cubicBezTo>
                  <a:cubicBezTo>
                    <a:pt x="195" y="8"/>
                    <a:pt x="195" y="8"/>
                    <a:pt x="195" y="8"/>
                  </a:cubicBezTo>
                  <a:cubicBezTo>
                    <a:pt x="45" y="8"/>
                    <a:pt x="45" y="8"/>
                    <a:pt x="45" y="8"/>
                  </a:cubicBezTo>
                  <a:lnTo>
                    <a:pt x="9" y="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05" name="Freeform 1248"/>
            <p:cNvSpPr>
              <a:spLocks/>
            </p:cNvSpPr>
            <p:nvPr/>
          </p:nvSpPr>
          <p:spPr bwMode="auto">
            <a:xfrm>
              <a:off x="5333353" y="1300166"/>
              <a:ext cx="765176" cy="25400"/>
            </a:xfrm>
            <a:custGeom>
              <a:avLst/>
              <a:gdLst>
                <a:gd name="T0" fmla="*/ 236 w 240"/>
                <a:gd name="T1" fmla="*/ 8 h 8"/>
                <a:gd name="T2" fmla="*/ 4 w 240"/>
                <a:gd name="T3" fmla="*/ 8 h 8"/>
                <a:gd name="T4" fmla="*/ 0 w 240"/>
                <a:gd name="T5" fmla="*/ 4 h 8"/>
                <a:gd name="T6" fmla="*/ 4 w 240"/>
                <a:gd name="T7" fmla="*/ 0 h 8"/>
                <a:gd name="T8" fmla="*/ 236 w 240"/>
                <a:gd name="T9" fmla="*/ 0 h 8"/>
                <a:gd name="T10" fmla="*/ 240 w 240"/>
                <a:gd name="T11" fmla="*/ 4 h 8"/>
                <a:gd name="T12" fmla="*/ 236 w 24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8">
                  <a:moveTo>
                    <a:pt x="23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36" y="0"/>
                    <a:pt x="236" y="0"/>
                    <a:pt x="236" y="0"/>
                  </a:cubicBezTo>
                  <a:cubicBezTo>
                    <a:pt x="238" y="0"/>
                    <a:pt x="240" y="2"/>
                    <a:pt x="240" y="4"/>
                  </a:cubicBezTo>
                  <a:cubicBezTo>
                    <a:pt x="240" y="6"/>
                    <a:pt x="238" y="8"/>
                    <a:pt x="23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06" name="Freeform 1249"/>
            <p:cNvSpPr>
              <a:spLocks/>
            </p:cNvSpPr>
            <p:nvPr/>
          </p:nvSpPr>
          <p:spPr bwMode="auto">
            <a:xfrm>
              <a:off x="5455591" y="1081091"/>
              <a:ext cx="522288" cy="766763"/>
            </a:xfrm>
            <a:custGeom>
              <a:avLst/>
              <a:gdLst>
                <a:gd name="T0" fmla="*/ 82 w 164"/>
                <a:gd name="T1" fmla="*/ 241 h 241"/>
                <a:gd name="T2" fmla="*/ 78 w 164"/>
                <a:gd name="T3" fmla="*/ 238 h 241"/>
                <a:gd name="T4" fmla="*/ 1 w 164"/>
                <a:gd name="T5" fmla="*/ 6 h 241"/>
                <a:gd name="T6" fmla="*/ 3 w 164"/>
                <a:gd name="T7" fmla="*/ 1 h 241"/>
                <a:gd name="T8" fmla="*/ 8 w 164"/>
                <a:gd name="T9" fmla="*/ 4 h 241"/>
                <a:gd name="T10" fmla="*/ 82 w 164"/>
                <a:gd name="T11" fmla="*/ 224 h 241"/>
                <a:gd name="T12" fmla="*/ 156 w 164"/>
                <a:gd name="T13" fmla="*/ 4 h 241"/>
                <a:gd name="T14" fmla="*/ 161 w 164"/>
                <a:gd name="T15" fmla="*/ 1 h 241"/>
                <a:gd name="T16" fmla="*/ 163 w 164"/>
                <a:gd name="T17" fmla="*/ 6 h 241"/>
                <a:gd name="T18" fmla="*/ 86 w 164"/>
                <a:gd name="T19" fmla="*/ 238 h 241"/>
                <a:gd name="T20" fmla="*/ 82 w 164"/>
                <a:gd name="T21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4" h="241">
                  <a:moveTo>
                    <a:pt x="82" y="241"/>
                  </a:moveTo>
                  <a:cubicBezTo>
                    <a:pt x="80" y="241"/>
                    <a:pt x="79" y="240"/>
                    <a:pt x="78" y="238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4"/>
                    <a:pt x="1" y="2"/>
                    <a:pt x="3" y="1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2" y="224"/>
                    <a:pt x="82" y="224"/>
                    <a:pt x="82" y="224"/>
                  </a:cubicBezTo>
                  <a:cubicBezTo>
                    <a:pt x="156" y="4"/>
                    <a:pt x="156" y="4"/>
                    <a:pt x="156" y="4"/>
                  </a:cubicBezTo>
                  <a:cubicBezTo>
                    <a:pt x="156" y="2"/>
                    <a:pt x="158" y="0"/>
                    <a:pt x="161" y="1"/>
                  </a:cubicBezTo>
                  <a:cubicBezTo>
                    <a:pt x="163" y="2"/>
                    <a:pt x="164" y="4"/>
                    <a:pt x="163" y="6"/>
                  </a:cubicBezTo>
                  <a:cubicBezTo>
                    <a:pt x="86" y="238"/>
                    <a:pt x="86" y="238"/>
                    <a:pt x="86" y="238"/>
                  </a:cubicBezTo>
                  <a:cubicBezTo>
                    <a:pt x="85" y="240"/>
                    <a:pt x="84" y="241"/>
                    <a:pt x="82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07" name="Freeform 1250"/>
            <p:cNvSpPr>
              <a:spLocks/>
            </p:cNvSpPr>
            <p:nvPr/>
          </p:nvSpPr>
          <p:spPr bwMode="auto">
            <a:xfrm>
              <a:off x="5528616" y="1084266"/>
              <a:ext cx="203200" cy="241300"/>
            </a:xfrm>
            <a:custGeom>
              <a:avLst/>
              <a:gdLst>
                <a:gd name="T0" fmla="*/ 4 w 64"/>
                <a:gd name="T1" fmla="*/ 76 h 76"/>
                <a:gd name="T2" fmla="*/ 2 w 64"/>
                <a:gd name="T3" fmla="*/ 75 h 76"/>
                <a:gd name="T4" fmla="*/ 1 w 64"/>
                <a:gd name="T5" fmla="*/ 69 h 76"/>
                <a:gd name="T6" fmla="*/ 56 w 64"/>
                <a:gd name="T7" fmla="*/ 1 h 76"/>
                <a:gd name="T8" fmla="*/ 62 w 64"/>
                <a:gd name="T9" fmla="*/ 1 h 76"/>
                <a:gd name="T10" fmla="*/ 62 w 64"/>
                <a:gd name="T11" fmla="*/ 7 h 76"/>
                <a:gd name="T12" fmla="*/ 7 w 64"/>
                <a:gd name="T13" fmla="*/ 75 h 76"/>
                <a:gd name="T14" fmla="*/ 4 w 64"/>
                <a:gd name="T15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76">
                  <a:moveTo>
                    <a:pt x="4" y="76"/>
                  </a:moveTo>
                  <a:cubicBezTo>
                    <a:pt x="3" y="76"/>
                    <a:pt x="3" y="76"/>
                    <a:pt x="2" y="75"/>
                  </a:cubicBezTo>
                  <a:cubicBezTo>
                    <a:pt x="0" y="74"/>
                    <a:pt x="0" y="71"/>
                    <a:pt x="1" y="69"/>
                  </a:cubicBezTo>
                  <a:cubicBezTo>
                    <a:pt x="56" y="1"/>
                    <a:pt x="56" y="1"/>
                    <a:pt x="56" y="1"/>
                  </a:cubicBezTo>
                  <a:cubicBezTo>
                    <a:pt x="57" y="0"/>
                    <a:pt x="60" y="0"/>
                    <a:pt x="62" y="1"/>
                  </a:cubicBezTo>
                  <a:cubicBezTo>
                    <a:pt x="63" y="2"/>
                    <a:pt x="64" y="5"/>
                    <a:pt x="62" y="7"/>
                  </a:cubicBezTo>
                  <a:cubicBezTo>
                    <a:pt x="7" y="75"/>
                    <a:pt x="7" y="75"/>
                    <a:pt x="7" y="75"/>
                  </a:cubicBezTo>
                  <a:cubicBezTo>
                    <a:pt x="7" y="75"/>
                    <a:pt x="6" y="76"/>
                    <a:pt x="4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08" name="Freeform 1251"/>
            <p:cNvSpPr>
              <a:spLocks/>
            </p:cNvSpPr>
            <p:nvPr/>
          </p:nvSpPr>
          <p:spPr bwMode="auto">
            <a:xfrm>
              <a:off x="5703241" y="1081091"/>
              <a:ext cx="201613" cy="244475"/>
            </a:xfrm>
            <a:custGeom>
              <a:avLst/>
              <a:gdLst>
                <a:gd name="T0" fmla="*/ 59 w 63"/>
                <a:gd name="T1" fmla="*/ 77 h 77"/>
                <a:gd name="T2" fmla="*/ 56 w 63"/>
                <a:gd name="T3" fmla="*/ 76 h 77"/>
                <a:gd name="T4" fmla="*/ 1 w 63"/>
                <a:gd name="T5" fmla="*/ 8 h 77"/>
                <a:gd name="T6" fmla="*/ 1 w 63"/>
                <a:gd name="T7" fmla="*/ 2 h 77"/>
                <a:gd name="T8" fmla="*/ 7 w 63"/>
                <a:gd name="T9" fmla="*/ 2 h 77"/>
                <a:gd name="T10" fmla="*/ 62 w 63"/>
                <a:gd name="T11" fmla="*/ 70 h 77"/>
                <a:gd name="T12" fmla="*/ 61 w 63"/>
                <a:gd name="T13" fmla="*/ 76 h 77"/>
                <a:gd name="T14" fmla="*/ 59 w 63"/>
                <a:gd name="T15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77">
                  <a:moveTo>
                    <a:pt x="59" y="77"/>
                  </a:moveTo>
                  <a:cubicBezTo>
                    <a:pt x="57" y="77"/>
                    <a:pt x="56" y="76"/>
                    <a:pt x="56" y="76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6"/>
                    <a:pt x="0" y="3"/>
                    <a:pt x="1" y="2"/>
                  </a:cubicBezTo>
                  <a:cubicBezTo>
                    <a:pt x="3" y="0"/>
                    <a:pt x="6" y="1"/>
                    <a:pt x="7" y="2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3" y="72"/>
                    <a:pt x="63" y="75"/>
                    <a:pt x="61" y="76"/>
                  </a:cubicBezTo>
                  <a:cubicBezTo>
                    <a:pt x="60" y="77"/>
                    <a:pt x="60" y="77"/>
                    <a:pt x="59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32" name="Group 831"/>
          <p:cNvGrpSpPr/>
          <p:nvPr/>
        </p:nvGrpSpPr>
        <p:grpSpPr>
          <a:xfrm>
            <a:off x="5857323" y="2742489"/>
            <a:ext cx="412922" cy="329824"/>
            <a:chOff x="3944289" y="2535242"/>
            <a:chExt cx="765176" cy="611188"/>
          </a:xfrm>
          <a:solidFill>
            <a:schemeClr val="accent1"/>
          </a:solidFill>
        </p:grpSpPr>
        <p:sp>
          <p:nvSpPr>
            <p:cNvPr id="1101" name="Freeform 1252"/>
            <p:cNvSpPr>
              <a:spLocks noEditPoints="1"/>
            </p:cNvSpPr>
            <p:nvPr/>
          </p:nvSpPr>
          <p:spPr bwMode="auto">
            <a:xfrm>
              <a:off x="3944289" y="2535242"/>
              <a:ext cx="765176" cy="611188"/>
            </a:xfrm>
            <a:custGeom>
              <a:avLst/>
              <a:gdLst>
                <a:gd name="T0" fmla="*/ 228 w 240"/>
                <a:gd name="T1" fmla="*/ 192 h 192"/>
                <a:gd name="T2" fmla="*/ 12 w 240"/>
                <a:gd name="T3" fmla="*/ 192 h 192"/>
                <a:gd name="T4" fmla="*/ 0 w 240"/>
                <a:gd name="T5" fmla="*/ 180 h 192"/>
                <a:gd name="T6" fmla="*/ 0 w 240"/>
                <a:gd name="T7" fmla="*/ 12 h 192"/>
                <a:gd name="T8" fmla="*/ 12 w 240"/>
                <a:gd name="T9" fmla="*/ 0 h 192"/>
                <a:gd name="T10" fmla="*/ 228 w 240"/>
                <a:gd name="T11" fmla="*/ 0 h 192"/>
                <a:gd name="T12" fmla="*/ 240 w 240"/>
                <a:gd name="T13" fmla="*/ 12 h 192"/>
                <a:gd name="T14" fmla="*/ 240 w 240"/>
                <a:gd name="T15" fmla="*/ 180 h 192"/>
                <a:gd name="T16" fmla="*/ 228 w 240"/>
                <a:gd name="T17" fmla="*/ 192 h 192"/>
                <a:gd name="T18" fmla="*/ 12 w 240"/>
                <a:gd name="T19" fmla="*/ 8 h 192"/>
                <a:gd name="T20" fmla="*/ 8 w 240"/>
                <a:gd name="T21" fmla="*/ 12 h 192"/>
                <a:gd name="T22" fmla="*/ 8 w 240"/>
                <a:gd name="T23" fmla="*/ 180 h 192"/>
                <a:gd name="T24" fmla="*/ 12 w 240"/>
                <a:gd name="T25" fmla="*/ 184 h 192"/>
                <a:gd name="T26" fmla="*/ 228 w 240"/>
                <a:gd name="T27" fmla="*/ 184 h 192"/>
                <a:gd name="T28" fmla="*/ 232 w 240"/>
                <a:gd name="T29" fmla="*/ 180 h 192"/>
                <a:gd name="T30" fmla="*/ 232 w 240"/>
                <a:gd name="T31" fmla="*/ 12 h 192"/>
                <a:gd name="T32" fmla="*/ 228 w 240"/>
                <a:gd name="T33" fmla="*/ 8 h 192"/>
                <a:gd name="T34" fmla="*/ 12 w 240"/>
                <a:gd name="T35" fmla="*/ 8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0" h="192">
                  <a:moveTo>
                    <a:pt x="228" y="192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5" y="192"/>
                    <a:pt x="0" y="187"/>
                    <a:pt x="0" y="18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35" y="0"/>
                    <a:pt x="240" y="5"/>
                    <a:pt x="240" y="12"/>
                  </a:cubicBezTo>
                  <a:cubicBezTo>
                    <a:pt x="240" y="180"/>
                    <a:pt x="240" y="180"/>
                    <a:pt x="240" y="180"/>
                  </a:cubicBezTo>
                  <a:cubicBezTo>
                    <a:pt x="240" y="187"/>
                    <a:pt x="235" y="192"/>
                    <a:pt x="228" y="192"/>
                  </a:cubicBezTo>
                  <a:close/>
                  <a:moveTo>
                    <a:pt x="12" y="8"/>
                  </a:moveTo>
                  <a:cubicBezTo>
                    <a:pt x="10" y="8"/>
                    <a:pt x="8" y="10"/>
                    <a:pt x="8" y="12"/>
                  </a:cubicBezTo>
                  <a:cubicBezTo>
                    <a:pt x="8" y="180"/>
                    <a:pt x="8" y="180"/>
                    <a:pt x="8" y="180"/>
                  </a:cubicBezTo>
                  <a:cubicBezTo>
                    <a:pt x="8" y="182"/>
                    <a:pt x="10" y="184"/>
                    <a:pt x="12" y="184"/>
                  </a:cubicBezTo>
                  <a:cubicBezTo>
                    <a:pt x="228" y="184"/>
                    <a:pt x="228" y="184"/>
                    <a:pt x="228" y="184"/>
                  </a:cubicBezTo>
                  <a:cubicBezTo>
                    <a:pt x="230" y="184"/>
                    <a:pt x="232" y="182"/>
                    <a:pt x="232" y="180"/>
                  </a:cubicBezTo>
                  <a:cubicBezTo>
                    <a:pt x="232" y="12"/>
                    <a:pt x="232" y="12"/>
                    <a:pt x="232" y="12"/>
                  </a:cubicBezTo>
                  <a:cubicBezTo>
                    <a:pt x="232" y="10"/>
                    <a:pt x="230" y="8"/>
                    <a:pt x="228" y="8"/>
                  </a:cubicBezTo>
                  <a:lnTo>
                    <a:pt x="12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02" name="Freeform 1253"/>
            <p:cNvSpPr>
              <a:spLocks/>
            </p:cNvSpPr>
            <p:nvPr/>
          </p:nvSpPr>
          <p:spPr bwMode="auto">
            <a:xfrm>
              <a:off x="3944289" y="2751142"/>
              <a:ext cx="765176" cy="323850"/>
            </a:xfrm>
            <a:custGeom>
              <a:avLst/>
              <a:gdLst>
                <a:gd name="T0" fmla="*/ 236 w 240"/>
                <a:gd name="T1" fmla="*/ 102 h 102"/>
                <a:gd name="T2" fmla="*/ 233 w 240"/>
                <a:gd name="T3" fmla="*/ 100 h 102"/>
                <a:gd name="T4" fmla="*/ 176 w 240"/>
                <a:gd name="T5" fmla="*/ 41 h 102"/>
                <a:gd name="T6" fmla="*/ 138 w 240"/>
                <a:gd name="T7" fmla="*/ 71 h 102"/>
                <a:gd name="T8" fmla="*/ 133 w 240"/>
                <a:gd name="T9" fmla="*/ 71 h 102"/>
                <a:gd name="T10" fmla="*/ 72 w 240"/>
                <a:gd name="T11" fmla="*/ 10 h 102"/>
                <a:gd name="T12" fmla="*/ 7 w 240"/>
                <a:gd name="T13" fmla="*/ 70 h 102"/>
                <a:gd name="T14" fmla="*/ 1 w 240"/>
                <a:gd name="T15" fmla="*/ 69 h 102"/>
                <a:gd name="T16" fmla="*/ 1 w 240"/>
                <a:gd name="T17" fmla="*/ 64 h 102"/>
                <a:gd name="T18" fmla="*/ 69 w 240"/>
                <a:gd name="T19" fmla="*/ 1 h 102"/>
                <a:gd name="T20" fmla="*/ 75 w 240"/>
                <a:gd name="T21" fmla="*/ 1 h 102"/>
                <a:gd name="T22" fmla="*/ 136 w 240"/>
                <a:gd name="T23" fmla="*/ 63 h 102"/>
                <a:gd name="T24" fmla="*/ 173 w 240"/>
                <a:gd name="T25" fmla="*/ 33 h 102"/>
                <a:gd name="T26" fmla="*/ 179 w 240"/>
                <a:gd name="T27" fmla="*/ 33 h 102"/>
                <a:gd name="T28" fmla="*/ 239 w 240"/>
                <a:gd name="T29" fmla="*/ 95 h 102"/>
                <a:gd name="T30" fmla="*/ 239 w 240"/>
                <a:gd name="T31" fmla="*/ 100 h 102"/>
                <a:gd name="T32" fmla="*/ 236 w 240"/>
                <a:gd name="T33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0" h="102">
                  <a:moveTo>
                    <a:pt x="236" y="102"/>
                  </a:moveTo>
                  <a:cubicBezTo>
                    <a:pt x="235" y="102"/>
                    <a:pt x="234" y="101"/>
                    <a:pt x="233" y="100"/>
                  </a:cubicBezTo>
                  <a:cubicBezTo>
                    <a:pt x="176" y="41"/>
                    <a:pt x="176" y="41"/>
                    <a:pt x="176" y="41"/>
                  </a:cubicBezTo>
                  <a:cubicBezTo>
                    <a:pt x="138" y="71"/>
                    <a:pt x="138" y="71"/>
                    <a:pt x="138" y="71"/>
                  </a:cubicBezTo>
                  <a:cubicBezTo>
                    <a:pt x="137" y="72"/>
                    <a:pt x="135" y="72"/>
                    <a:pt x="133" y="71"/>
                  </a:cubicBezTo>
                  <a:cubicBezTo>
                    <a:pt x="72" y="10"/>
                    <a:pt x="72" y="10"/>
                    <a:pt x="72" y="1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5" y="71"/>
                    <a:pt x="3" y="71"/>
                    <a:pt x="1" y="69"/>
                  </a:cubicBezTo>
                  <a:cubicBezTo>
                    <a:pt x="0" y="68"/>
                    <a:pt x="0" y="65"/>
                    <a:pt x="1" y="64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71" y="0"/>
                    <a:pt x="73" y="0"/>
                    <a:pt x="75" y="1"/>
                  </a:cubicBezTo>
                  <a:cubicBezTo>
                    <a:pt x="136" y="63"/>
                    <a:pt x="136" y="63"/>
                    <a:pt x="136" y="63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5" y="32"/>
                    <a:pt x="177" y="32"/>
                    <a:pt x="179" y="33"/>
                  </a:cubicBezTo>
                  <a:cubicBezTo>
                    <a:pt x="239" y="95"/>
                    <a:pt x="239" y="95"/>
                    <a:pt x="239" y="95"/>
                  </a:cubicBezTo>
                  <a:cubicBezTo>
                    <a:pt x="240" y="96"/>
                    <a:pt x="240" y="99"/>
                    <a:pt x="239" y="100"/>
                  </a:cubicBezTo>
                  <a:cubicBezTo>
                    <a:pt x="238" y="101"/>
                    <a:pt x="237" y="102"/>
                    <a:pt x="236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03" name="Freeform 1254"/>
            <p:cNvSpPr>
              <a:spLocks noEditPoints="1"/>
            </p:cNvSpPr>
            <p:nvPr/>
          </p:nvSpPr>
          <p:spPr bwMode="auto">
            <a:xfrm>
              <a:off x="4453877" y="2674942"/>
              <a:ext cx="76200" cy="76200"/>
            </a:xfrm>
            <a:custGeom>
              <a:avLst/>
              <a:gdLst>
                <a:gd name="T0" fmla="*/ 12 w 24"/>
                <a:gd name="T1" fmla="*/ 24 h 24"/>
                <a:gd name="T2" fmla="*/ 0 w 24"/>
                <a:gd name="T3" fmla="*/ 12 h 24"/>
                <a:gd name="T4" fmla="*/ 12 w 24"/>
                <a:gd name="T5" fmla="*/ 0 h 24"/>
                <a:gd name="T6" fmla="*/ 24 w 24"/>
                <a:gd name="T7" fmla="*/ 12 h 24"/>
                <a:gd name="T8" fmla="*/ 12 w 24"/>
                <a:gd name="T9" fmla="*/ 24 h 24"/>
                <a:gd name="T10" fmla="*/ 12 w 24"/>
                <a:gd name="T11" fmla="*/ 8 h 24"/>
                <a:gd name="T12" fmla="*/ 8 w 24"/>
                <a:gd name="T13" fmla="*/ 12 h 24"/>
                <a:gd name="T14" fmla="*/ 12 w 24"/>
                <a:gd name="T15" fmla="*/ 16 h 24"/>
                <a:gd name="T16" fmla="*/ 16 w 24"/>
                <a:gd name="T17" fmla="*/ 12 h 24"/>
                <a:gd name="T18" fmla="*/ 12 w 24"/>
                <a:gd name="T19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24"/>
                  </a:move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9"/>
                    <a:pt x="19" y="24"/>
                    <a:pt x="12" y="24"/>
                  </a:cubicBezTo>
                  <a:close/>
                  <a:moveTo>
                    <a:pt x="12" y="8"/>
                  </a:moveTo>
                  <a:cubicBezTo>
                    <a:pt x="10" y="8"/>
                    <a:pt x="8" y="10"/>
                    <a:pt x="8" y="12"/>
                  </a:cubicBezTo>
                  <a:cubicBezTo>
                    <a:pt x="8" y="14"/>
                    <a:pt x="10" y="16"/>
                    <a:pt x="12" y="16"/>
                  </a:cubicBezTo>
                  <a:cubicBezTo>
                    <a:pt x="14" y="16"/>
                    <a:pt x="16" y="14"/>
                    <a:pt x="16" y="12"/>
                  </a:cubicBezTo>
                  <a:cubicBezTo>
                    <a:pt x="16" y="10"/>
                    <a:pt x="14" y="8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33" name="Group 832"/>
          <p:cNvGrpSpPr/>
          <p:nvPr/>
        </p:nvGrpSpPr>
        <p:grpSpPr>
          <a:xfrm>
            <a:off x="6613775" y="2701368"/>
            <a:ext cx="412922" cy="412065"/>
            <a:chOff x="5346053" y="2459042"/>
            <a:chExt cx="765176" cy="763588"/>
          </a:xfrm>
          <a:solidFill>
            <a:schemeClr val="accent1"/>
          </a:solidFill>
        </p:grpSpPr>
        <p:sp>
          <p:nvSpPr>
            <p:cNvPr id="1092" name="Freeform 1255"/>
            <p:cNvSpPr>
              <a:spLocks noEditPoints="1"/>
            </p:cNvSpPr>
            <p:nvPr/>
          </p:nvSpPr>
          <p:spPr bwMode="auto">
            <a:xfrm>
              <a:off x="5346053" y="2459042"/>
              <a:ext cx="765176" cy="763588"/>
            </a:xfrm>
            <a:custGeom>
              <a:avLst/>
              <a:gdLst>
                <a:gd name="T0" fmla="*/ 228 w 240"/>
                <a:gd name="T1" fmla="*/ 240 h 240"/>
                <a:gd name="T2" fmla="*/ 12 w 240"/>
                <a:gd name="T3" fmla="*/ 240 h 240"/>
                <a:gd name="T4" fmla="*/ 0 w 240"/>
                <a:gd name="T5" fmla="*/ 228 h 240"/>
                <a:gd name="T6" fmla="*/ 0 w 240"/>
                <a:gd name="T7" fmla="*/ 12 h 240"/>
                <a:gd name="T8" fmla="*/ 12 w 240"/>
                <a:gd name="T9" fmla="*/ 0 h 240"/>
                <a:gd name="T10" fmla="*/ 228 w 240"/>
                <a:gd name="T11" fmla="*/ 0 h 240"/>
                <a:gd name="T12" fmla="*/ 240 w 240"/>
                <a:gd name="T13" fmla="*/ 12 h 240"/>
                <a:gd name="T14" fmla="*/ 240 w 240"/>
                <a:gd name="T15" fmla="*/ 228 h 240"/>
                <a:gd name="T16" fmla="*/ 228 w 240"/>
                <a:gd name="T17" fmla="*/ 240 h 240"/>
                <a:gd name="T18" fmla="*/ 12 w 240"/>
                <a:gd name="T19" fmla="*/ 8 h 240"/>
                <a:gd name="T20" fmla="*/ 8 w 240"/>
                <a:gd name="T21" fmla="*/ 12 h 240"/>
                <a:gd name="T22" fmla="*/ 8 w 240"/>
                <a:gd name="T23" fmla="*/ 228 h 240"/>
                <a:gd name="T24" fmla="*/ 12 w 240"/>
                <a:gd name="T25" fmla="*/ 232 h 240"/>
                <a:gd name="T26" fmla="*/ 228 w 240"/>
                <a:gd name="T27" fmla="*/ 232 h 240"/>
                <a:gd name="T28" fmla="*/ 232 w 240"/>
                <a:gd name="T29" fmla="*/ 228 h 240"/>
                <a:gd name="T30" fmla="*/ 232 w 240"/>
                <a:gd name="T31" fmla="*/ 12 h 240"/>
                <a:gd name="T32" fmla="*/ 228 w 240"/>
                <a:gd name="T33" fmla="*/ 8 h 240"/>
                <a:gd name="T34" fmla="*/ 12 w 240"/>
                <a:gd name="T35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0" h="240">
                  <a:moveTo>
                    <a:pt x="228" y="240"/>
                  </a:moveTo>
                  <a:cubicBezTo>
                    <a:pt x="12" y="240"/>
                    <a:pt x="12" y="240"/>
                    <a:pt x="12" y="240"/>
                  </a:cubicBezTo>
                  <a:cubicBezTo>
                    <a:pt x="5" y="240"/>
                    <a:pt x="0" y="235"/>
                    <a:pt x="0" y="22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35" y="0"/>
                    <a:pt x="240" y="5"/>
                    <a:pt x="240" y="12"/>
                  </a:cubicBezTo>
                  <a:cubicBezTo>
                    <a:pt x="240" y="228"/>
                    <a:pt x="240" y="228"/>
                    <a:pt x="240" y="228"/>
                  </a:cubicBezTo>
                  <a:cubicBezTo>
                    <a:pt x="240" y="235"/>
                    <a:pt x="235" y="240"/>
                    <a:pt x="228" y="240"/>
                  </a:cubicBezTo>
                  <a:close/>
                  <a:moveTo>
                    <a:pt x="12" y="8"/>
                  </a:moveTo>
                  <a:cubicBezTo>
                    <a:pt x="10" y="8"/>
                    <a:pt x="8" y="10"/>
                    <a:pt x="8" y="12"/>
                  </a:cubicBezTo>
                  <a:cubicBezTo>
                    <a:pt x="8" y="228"/>
                    <a:pt x="8" y="228"/>
                    <a:pt x="8" y="228"/>
                  </a:cubicBezTo>
                  <a:cubicBezTo>
                    <a:pt x="8" y="230"/>
                    <a:pt x="10" y="232"/>
                    <a:pt x="12" y="232"/>
                  </a:cubicBezTo>
                  <a:cubicBezTo>
                    <a:pt x="228" y="232"/>
                    <a:pt x="228" y="232"/>
                    <a:pt x="228" y="232"/>
                  </a:cubicBezTo>
                  <a:cubicBezTo>
                    <a:pt x="230" y="232"/>
                    <a:pt x="232" y="230"/>
                    <a:pt x="232" y="228"/>
                  </a:cubicBezTo>
                  <a:cubicBezTo>
                    <a:pt x="232" y="12"/>
                    <a:pt x="232" y="12"/>
                    <a:pt x="232" y="12"/>
                  </a:cubicBezTo>
                  <a:cubicBezTo>
                    <a:pt x="232" y="10"/>
                    <a:pt x="230" y="8"/>
                    <a:pt x="228" y="8"/>
                  </a:cubicBezTo>
                  <a:lnTo>
                    <a:pt x="12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93" name="Freeform 1256"/>
            <p:cNvSpPr>
              <a:spLocks noEditPoints="1"/>
            </p:cNvSpPr>
            <p:nvPr/>
          </p:nvSpPr>
          <p:spPr bwMode="auto">
            <a:xfrm>
              <a:off x="5449241" y="2560642"/>
              <a:ext cx="101600" cy="76200"/>
            </a:xfrm>
            <a:custGeom>
              <a:avLst/>
              <a:gdLst>
                <a:gd name="T0" fmla="*/ 28 w 32"/>
                <a:gd name="T1" fmla="*/ 24 h 24"/>
                <a:gd name="T2" fmla="*/ 4 w 32"/>
                <a:gd name="T3" fmla="*/ 24 h 24"/>
                <a:gd name="T4" fmla="*/ 0 w 32"/>
                <a:gd name="T5" fmla="*/ 20 h 24"/>
                <a:gd name="T6" fmla="*/ 0 w 32"/>
                <a:gd name="T7" fmla="*/ 4 h 24"/>
                <a:gd name="T8" fmla="*/ 4 w 32"/>
                <a:gd name="T9" fmla="*/ 0 h 24"/>
                <a:gd name="T10" fmla="*/ 28 w 32"/>
                <a:gd name="T11" fmla="*/ 0 h 24"/>
                <a:gd name="T12" fmla="*/ 32 w 32"/>
                <a:gd name="T13" fmla="*/ 4 h 24"/>
                <a:gd name="T14" fmla="*/ 32 w 32"/>
                <a:gd name="T15" fmla="*/ 20 h 24"/>
                <a:gd name="T16" fmla="*/ 28 w 32"/>
                <a:gd name="T17" fmla="*/ 24 h 24"/>
                <a:gd name="T18" fmla="*/ 8 w 32"/>
                <a:gd name="T19" fmla="*/ 16 h 24"/>
                <a:gd name="T20" fmla="*/ 24 w 32"/>
                <a:gd name="T21" fmla="*/ 16 h 24"/>
                <a:gd name="T22" fmla="*/ 24 w 32"/>
                <a:gd name="T23" fmla="*/ 8 h 24"/>
                <a:gd name="T24" fmla="*/ 8 w 32"/>
                <a:gd name="T25" fmla="*/ 8 h 24"/>
                <a:gd name="T26" fmla="*/ 8 w 32"/>
                <a:gd name="T2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24">
                  <a:moveTo>
                    <a:pt x="28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2"/>
                    <a:pt x="0" y="2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0" y="0"/>
                    <a:pt x="32" y="2"/>
                    <a:pt x="32" y="4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2"/>
                    <a:pt x="30" y="24"/>
                    <a:pt x="28" y="24"/>
                  </a:cubicBezTo>
                  <a:close/>
                  <a:moveTo>
                    <a:pt x="8" y="16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94" name="Freeform 1257"/>
            <p:cNvSpPr>
              <a:spLocks noEditPoints="1"/>
            </p:cNvSpPr>
            <p:nvPr/>
          </p:nvSpPr>
          <p:spPr bwMode="auto">
            <a:xfrm>
              <a:off x="5449241" y="2713042"/>
              <a:ext cx="101600" cy="76200"/>
            </a:xfrm>
            <a:custGeom>
              <a:avLst/>
              <a:gdLst>
                <a:gd name="T0" fmla="*/ 28 w 32"/>
                <a:gd name="T1" fmla="*/ 24 h 24"/>
                <a:gd name="T2" fmla="*/ 4 w 32"/>
                <a:gd name="T3" fmla="*/ 24 h 24"/>
                <a:gd name="T4" fmla="*/ 0 w 32"/>
                <a:gd name="T5" fmla="*/ 20 h 24"/>
                <a:gd name="T6" fmla="*/ 0 w 32"/>
                <a:gd name="T7" fmla="*/ 4 h 24"/>
                <a:gd name="T8" fmla="*/ 4 w 32"/>
                <a:gd name="T9" fmla="*/ 0 h 24"/>
                <a:gd name="T10" fmla="*/ 28 w 32"/>
                <a:gd name="T11" fmla="*/ 0 h 24"/>
                <a:gd name="T12" fmla="*/ 32 w 32"/>
                <a:gd name="T13" fmla="*/ 4 h 24"/>
                <a:gd name="T14" fmla="*/ 32 w 32"/>
                <a:gd name="T15" fmla="*/ 20 h 24"/>
                <a:gd name="T16" fmla="*/ 28 w 32"/>
                <a:gd name="T17" fmla="*/ 24 h 24"/>
                <a:gd name="T18" fmla="*/ 8 w 32"/>
                <a:gd name="T19" fmla="*/ 16 h 24"/>
                <a:gd name="T20" fmla="*/ 24 w 32"/>
                <a:gd name="T21" fmla="*/ 16 h 24"/>
                <a:gd name="T22" fmla="*/ 24 w 32"/>
                <a:gd name="T23" fmla="*/ 8 h 24"/>
                <a:gd name="T24" fmla="*/ 8 w 32"/>
                <a:gd name="T25" fmla="*/ 8 h 24"/>
                <a:gd name="T26" fmla="*/ 8 w 32"/>
                <a:gd name="T2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24">
                  <a:moveTo>
                    <a:pt x="28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2"/>
                    <a:pt x="0" y="2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0" y="0"/>
                    <a:pt x="32" y="2"/>
                    <a:pt x="32" y="4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2"/>
                    <a:pt x="30" y="24"/>
                    <a:pt x="28" y="24"/>
                  </a:cubicBezTo>
                  <a:close/>
                  <a:moveTo>
                    <a:pt x="8" y="16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95" name="Freeform 1258"/>
            <p:cNvSpPr>
              <a:spLocks noEditPoints="1"/>
            </p:cNvSpPr>
            <p:nvPr/>
          </p:nvSpPr>
          <p:spPr bwMode="auto">
            <a:xfrm>
              <a:off x="5449241" y="2878142"/>
              <a:ext cx="101600" cy="76200"/>
            </a:xfrm>
            <a:custGeom>
              <a:avLst/>
              <a:gdLst>
                <a:gd name="T0" fmla="*/ 28 w 32"/>
                <a:gd name="T1" fmla="*/ 24 h 24"/>
                <a:gd name="T2" fmla="*/ 4 w 32"/>
                <a:gd name="T3" fmla="*/ 24 h 24"/>
                <a:gd name="T4" fmla="*/ 0 w 32"/>
                <a:gd name="T5" fmla="*/ 20 h 24"/>
                <a:gd name="T6" fmla="*/ 0 w 32"/>
                <a:gd name="T7" fmla="*/ 4 h 24"/>
                <a:gd name="T8" fmla="*/ 4 w 32"/>
                <a:gd name="T9" fmla="*/ 0 h 24"/>
                <a:gd name="T10" fmla="*/ 28 w 32"/>
                <a:gd name="T11" fmla="*/ 0 h 24"/>
                <a:gd name="T12" fmla="*/ 32 w 32"/>
                <a:gd name="T13" fmla="*/ 4 h 24"/>
                <a:gd name="T14" fmla="*/ 32 w 32"/>
                <a:gd name="T15" fmla="*/ 20 h 24"/>
                <a:gd name="T16" fmla="*/ 28 w 32"/>
                <a:gd name="T17" fmla="*/ 24 h 24"/>
                <a:gd name="T18" fmla="*/ 8 w 32"/>
                <a:gd name="T19" fmla="*/ 16 h 24"/>
                <a:gd name="T20" fmla="*/ 24 w 32"/>
                <a:gd name="T21" fmla="*/ 16 h 24"/>
                <a:gd name="T22" fmla="*/ 24 w 32"/>
                <a:gd name="T23" fmla="*/ 8 h 24"/>
                <a:gd name="T24" fmla="*/ 8 w 32"/>
                <a:gd name="T25" fmla="*/ 8 h 24"/>
                <a:gd name="T26" fmla="*/ 8 w 32"/>
                <a:gd name="T2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24">
                  <a:moveTo>
                    <a:pt x="28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2"/>
                    <a:pt x="0" y="2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0" y="0"/>
                    <a:pt x="32" y="2"/>
                    <a:pt x="32" y="4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2"/>
                    <a:pt x="30" y="24"/>
                    <a:pt x="28" y="24"/>
                  </a:cubicBezTo>
                  <a:close/>
                  <a:moveTo>
                    <a:pt x="8" y="16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96" name="Freeform 1259"/>
            <p:cNvSpPr>
              <a:spLocks noEditPoints="1"/>
            </p:cNvSpPr>
            <p:nvPr/>
          </p:nvSpPr>
          <p:spPr bwMode="auto">
            <a:xfrm>
              <a:off x="5449241" y="3043242"/>
              <a:ext cx="101600" cy="77788"/>
            </a:xfrm>
            <a:custGeom>
              <a:avLst/>
              <a:gdLst>
                <a:gd name="T0" fmla="*/ 28 w 32"/>
                <a:gd name="T1" fmla="*/ 24 h 24"/>
                <a:gd name="T2" fmla="*/ 4 w 32"/>
                <a:gd name="T3" fmla="*/ 24 h 24"/>
                <a:gd name="T4" fmla="*/ 0 w 32"/>
                <a:gd name="T5" fmla="*/ 20 h 24"/>
                <a:gd name="T6" fmla="*/ 0 w 32"/>
                <a:gd name="T7" fmla="*/ 4 h 24"/>
                <a:gd name="T8" fmla="*/ 4 w 32"/>
                <a:gd name="T9" fmla="*/ 0 h 24"/>
                <a:gd name="T10" fmla="*/ 28 w 32"/>
                <a:gd name="T11" fmla="*/ 0 h 24"/>
                <a:gd name="T12" fmla="*/ 32 w 32"/>
                <a:gd name="T13" fmla="*/ 4 h 24"/>
                <a:gd name="T14" fmla="*/ 32 w 32"/>
                <a:gd name="T15" fmla="*/ 20 h 24"/>
                <a:gd name="T16" fmla="*/ 28 w 32"/>
                <a:gd name="T17" fmla="*/ 24 h 24"/>
                <a:gd name="T18" fmla="*/ 8 w 32"/>
                <a:gd name="T19" fmla="*/ 16 h 24"/>
                <a:gd name="T20" fmla="*/ 24 w 32"/>
                <a:gd name="T21" fmla="*/ 16 h 24"/>
                <a:gd name="T22" fmla="*/ 24 w 32"/>
                <a:gd name="T23" fmla="*/ 8 h 24"/>
                <a:gd name="T24" fmla="*/ 8 w 32"/>
                <a:gd name="T25" fmla="*/ 8 h 24"/>
                <a:gd name="T26" fmla="*/ 8 w 32"/>
                <a:gd name="T2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24">
                  <a:moveTo>
                    <a:pt x="28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2"/>
                    <a:pt x="0" y="2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0" y="0"/>
                    <a:pt x="32" y="2"/>
                    <a:pt x="32" y="4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2"/>
                    <a:pt x="30" y="24"/>
                    <a:pt x="28" y="24"/>
                  </a:cubicBezTo>
                  <a:close/>
                  <a:moveTo>
                    <a:pt x="8" y="16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97" name="Freeform 1260"/>
            <p:cNvSpPr>
              <a:spLocks noEditPoints="1"/>
            </p:cNvSpPr>
            <p:nvPr/>
          </p:nvSpPr>
          <p:spPr bwMode="auto">
            <a:xfrm>
              <a:off x="5908029" y="2560642"/>
              <a:ext cx="101600" cy="76200"/>
            </a:xfrm>
            <a:custGeom>
              <a:avLst/>
              <a:gdLst>
                <a:gd name="T0" fmla="*/ 28 w 32"/>
                <a:gd name="T1" fmla="*/ 24 h 24"/>
                <a:gd name="T2" fmla="*/ 4 w 32"/>
                <a:gd name="T3" fmla="*/ 24 h 24"/>
                <a:gd name="T4" fmla="*/ 0 w 32"/>
                <a:gd name="T5" fmla="*/ 20 h 24"/>
                <a:gd name="T6" fmla="*/ 0 w 32"/>
                <a:gd name="T7" fmla="*/ 4 h 24"/>
                <a:gd name="T8" fmla="*/ 4 w 32"/>
                <a:gd name="T9" fmla="*/ 0 h 24"/>
                <a:gd name="T10" fmla="*/ 28 w 32"/>
                <a:gd name="T11" fmla="*/ 0 h 24"/>
                <a:gd name="T12" fmla="*/ 32 w 32"/>
                <a:gd name="T13" fmla="*/ 4 h 24"/>
                <a:gd name="T14" fmla="*/ 32 w 32"/>
                <a:gd name="T15" fmla="*/ 20 h 24"/>
                <a:gd name="T16" fmla="*/ 28 w 32"/>
                <a:gd name="T17" fmla="*/ 24 h 24"/>
                <a:gd name="T18" fmla="*/ 8 w 32"/>
                <a:gd name="T19" fmla="*/ 16 h 24"/>
                <a:gd name="T20" fmla="*/ 24 w 32"/>
                <a:gd name="T21" fmla="*/ 16 h 24"/>
                <a:gd name="T22" fmla="*/ 24 w 32"/>
                <a:gd name="T23" fmla="*/ 8 h 24"/>
                <a:gd name="T24" fmla="*/ 8 w 32"/>
                <a:gd name="T25" fmla="*/ 8 h 24"/>
                <a:gd name="T26" fmla="*/ 8 w 32"/>
                <a:gd name="T2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24">
                  <a:moveTo>
                    <a:pt x="28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2"/>
                    <a:pt x="0" y="2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0" y="0"/>
                    <a:pt x="32" y="2"/>
                    <a:pt x="32" y="4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2"/>
                    <a:pt x="30" y="24"/>
                    <a:pt x="28" y="24"/>
                  </a:cubicBezTo>
                  <a:close/>
                  <a:moveTo>
                    <a:pt x="8" y="16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98" name="Freeform 1261"/>
            <p:cNvSpPr>
              <a:spLocks noEditPoints="1"/>
            </p:cNvSpPr>
            <p:nvPr/>
          </p:nvSpPr>
          <p:spPr bwMode="auto">
            <a:xfrm>
              <a:off x="5908029" y="2713042"/>
              <a:ext cx="101600" cy="76200"/>
            </a:xfrm>
            <a:custGeom>
              <a:avLst/>
              <a:gdLst>
                <a:gd name="T0" fmla="*/ 28 w 32"/>
                <a:gd name="T1" fmla="*/ 24 h 24"/>
                <a:gd name="T2" fmla="*/ 4 w 32"/>
                <a:gd name="T3" fmla="*/ 24 h 24"/>
                <a:gd name="T4" fmla="*/ 0 w 32"/>
                <a:gd name="T5" fmla="*/ 20 h 24"/>
                <a:gd name="T6" fmla="*/ 0 w 32"/>
                <a:gd name="T7" fmla="*/ 4 h 24"/>
                <a:gd name="T8" fmla="*/ 4 w 32"/>
                <a:gd name="T9" fmla="*/ 0 h 24"/>
                <a:gd name="T10" fmla="*/ 28 w 32"/>
                <a:gd name="T11" fmla="*/ 0 h 24"/>
                <a:gd name="T12" fmla="*/ 32 w 32"/>
                <a:gd name="T13" fmla="*/ 4 h 24"/>
                <a:gd name="T14" fmla="*/ 32 w 32"/>
                <a:gd name="T15" fmla="*/ 20 h 24"/>
                <a:gd name="T16" fmla="*/ 28 w 32"/>
                <a:gd name="T17" fmla="*/ 24 h 24"/>
                <a:gd name="T18" fmla="*/ 8 w 32"/>
                <a:gd name="T19" fmla="*/ 16 h 24"/>
                <a:gd name="T20" fmla="*/ 24 w 32"/>
                <a:gd name="T21" fmla="*/ 16 h 24"/>
                <a:gd name="T22" fmla="*/ 24 w 32"/>
                <a:gd name="T23" fmla="*/ 8 h 24"/>
                <a:gd name="T24" fmla="*/ 8 w 32"/>
                <a:gd name="T25" fmla="*/ 8 h 24"/>
                <a:gd name="T26" fmla="*/ 8 w 32"/>
                <a:gd name="T2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24">
                  <a:moveTo>
                    <a:pt x="28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2"/>
                    <a:pt x="0" y="2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0" y="0"/>
                    <a:pt x="32" y="2"/>
                    <a:pt x="32" y="4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2"/>
                    <a:pt x="30" y="24"/>
                    <a:pt x="28" y="24"/>
                  </a:cubicBezTo>
                  <a:close/>
                  <a:moveTo>
                    <a:pt x="8" y="16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99" name="Freeform 1262"/>
            <p:cNvSpPr>
              <a:spLocks noEditPoints="1"/>
            </p:cNvSpPr>
            <p:nvPr/>
          </p:nvSpPr>
          <p:spPr bwMode="auto">
            <a:xfrm>
              <a:off x="5908029" y="2878142"/>
              <a:ext cx="101600" cy="76200"/>
            </a:xfrm>
            <a:custGeom>
              <a:avLst/>
              <a:gdLst>
                <a:gd name="T0" fmla="*/ 28 w 32"/>
                <a:gd name="T1" fmla="*/ 24 h 24"/>
                <a:gd name="T2" fmla="*/ 4 w 32"/>
                <a:gd name="T3" fmla="*/ 24 h 24"/>
                <a:gd name="T4" fmla="*/ 0 w 32"/>
                <a:gd name="T5" fmla="*/ 20 h 24"/>
                <a:gd name="T6" fmla="*/ 0 w 32"/>
                <a:gd name="T7" fmla="*/ 4 h 24"/>
                <a:gd name="T8" fmla="*/ 4 w 32"/>
                <a:gd name="T9" fmla="*/ 0 h 24"/>
                <a:gd name="T10" fmla="*/ 28 w 32"/>
                <a:gd name="T11" fmla="*/ 0 h 24"/>
                <a:gd name="T12" fmla="*/ 32 w 32"/>
                <a:gd name="T13" fmla="*/ 4 h 24"/>
                <a:gd name="T14" fmla="*/ 32 w 32"/>
                <a:gd name="T15" fmla="*/ 20 h 24"/>
                <a:gd name="T16" fmla="*/ 28 w 32"/>
                <a:gd name="T17" fmla="*/ 24 h 24"/>
                <a:gd name="T18" fmla="*/ 8 w 32"/>
                <a:gd name="T19" fmla="*/ 16 h 24"/>
                <a:gd name="T20" fmla="*/ 24 w 32"/>
                <a:gd name="T21" fmla="*/ 16 h 24"/>
                <a:gd name="T22" fmla="*/ 24 w 32"/>
                <a:gd name="T23" fmla="*/ 8 h 24"/>
                <a:gd name="T24" fmla="*/ 8 w 32"/>
                <a:gd name="T25" fmla="*/ 8 h 24"/>
                <a:gd name="T26" fmla="*/ 8 w 32"/>
                <a:gd name="T2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24">
                  <a:moveTo>
                    <a:pt x="28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2"/>
                    <a:pt x="0" y="2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0" y="0"/>
                    <a:pt x="32" y="2"/>
                    <a:pt x="32" y="4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2"/>
                    <a:pt x="30" y="24"/>
                    <a:pt x="28" y="24"/>
                  </a:cubicBezTo>
                  <a:close/>
                  <a:moveTo>
                    <a:pt x="8" y="16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00" name="Freeform 1263"/>
            <p:cNvSpPr>
              <a:spLocks noEditPoints="1"/>
            </p:cNvSpPr>
            <p:nvPr/>
          </p:nvSpPr>
          <p:spPr bwMode="auto">
            <a:xfrm>
              <a:off x="5908029" y="3043242"/>
              <a:ext cx="101600" cy="77788"/>
            </a:xfrm>
            <a:custGeom>
              <a:avLst/>
              <a:gdLst>
                <a:gd name="T0" fmla="*/ 28 w 32"/>
                <a:gd name="T1" fmla="*/ 24 h 24"/>
                <a:gd name="T2" fmla="*/ 4 w 32"/>
                <a:gd name="T3" fmla="*/ 24 h 24"/>
                <a:gd name="T4" fmla="*/ 0 w 32"/>
                <a:gd name="T5" fmla="*/ 20 h 24"/>
                <a:gd name="T6" fmla="*/ 0 w 32"/>
                <a:gd name="T7" fmla="*/ 4 h 24"/>
                <a:gd name="T8" fmla="*/ 4 w 32"/>
                <a:gd name="T9" fmla="*/ 0 h 24"/>
                <a:gd name="T10" fmla="*/ 28 w 32"/>
                <a:gd name="T11" fmla="*/ 0 h 24"/>
                <a:gd name="T12" fmla="*/ 32 w 32"/>
                <a:gd name="T13" fmla="*/ 4 h 24"/>
                <a:gd name="T14" fmla="*/ 32 w 32"/>
                <a:gd name="T15" fmla="*/ 20 h 24"/>
                <a:gd name="T16" fmla="*/ 28 w 32"/>
                <a:gd name="T17" fmla="*/ 24 h 24"/>
                <a:gd name="T18" fmla="*/ 8 w 32"/>
                <a:gd name="T19" fmla="*/ 16 h 24"/>
                <a:gd name="T20" fmla="*/ 24 w 32"/>
                <a:gd name="T21" fmla="*/ 16 h 24"/>
                <a:gd name="T22" fmla="*/ 24 w 32"/>
                <a:gd name="T23" fmla="*/ 8 h 24"/>
                <a:gd name="T24" fmla="*/ 8 w 32"/>
                <a:gd name="T25" fmla="*/ 8 h 24"/>
                <a:gd name="T26" fmla="*/ 8 w 32"/>
                <a:gd name="T2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24">
                  <a:moveTo>
                    <a:pt x="28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2"/>
                    <a:pt x="0" y="2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0" y="0"/>
                    <a:pt x="32" y="2"/>
                    <a:pt x="32" y="4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2" y="22"/>
                    <a:pt x="30" y="24"/>
                    <a:pt x="28" y="24"/>
                  </a:cubicBezTo>
                  <a:close/>
                  <a:moveTo>
                    <a:pt x="8" y="16"/>
                  </a:moveTo>
                  <a:cubicBezTo>
                    <a:pt x="24" y="16"/>
                    <a:pt x="24" y="16"/>
                    <a:pt x="24" y="16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34" name="Group 833"/>
          <p:cNvGrpSpPr/>
          <p:nvPr/>
        </p:nvGrpSpPr>
        <p:grpSpPr>
          <a:xfrm>
            <a:off x="3587967" y="3504081"/>
            <a:ext cx="412922" cy="302410"/>
            <a:chOff x="-261003" y="3946530"/>
            <a:chExt cx="765176" cy="560388"/>
          </a:xfrm>
          <a:solidFill>
            <a:schemeClr val="accent1"/>
          </a:solidFill>
        </p:grpSpPr>
        <p:sp>
          <p:nvSpPr>
            <p:cNvPr id="1088" name="Freeform 1264"/>
            <p:cNvSpPr>
              <a:spLocks/>
            </p:cNvSpPr>
            <p:nvPr/>
          </p:nvSpPr>
          <p:spPr bwMode="auto">
            <a:xfrm>
              <a:off x="-261003" y="3946530"/>
              <a:ext cx="177800" cy="179388"/>
            </a:xfrm>
            <a:custGeom>
              <a:avLst/>
              <a:gdLst>
                <a:gd name="T0" fmla="*/ 4 w 56"/>
                <a:gd name="T1" fmla="*/ 56 h 56"/>
                <a:gd name="T2" fmla="*/ 0 w 56"/>
                <a:gd name="T3" fmla="*/ 52 h 56"/>
                <a:gd name="T4" fmla="*/ 0 w 56"/>
                <a:gd name="T5" fmla="*/ 4 h 56"/>
                <a:gd name="T6" fmla="*/ 4 w 56"/>
                <a:gd name="T7" fmla="*/ 0 h 56"/>
                <a:gd name="T8" fmla="*/ 52 w 56"/>
                <a:gd name="T9" fmla="*/ 0 h 56"/>
                <a:gd name="T10" fmla="*/ 56 w 56"/>
                <a:gd name="T11" fmla="*/ 4 h 56"/>
                <a:gd name="T12" fmla="*/ 52 w 56"/>
                <a:gd name="T13" fmla="*/ 8 h 56"/>
                <a:gd name="T14" fmla="*/ 8 w 56"/>
                <a:gd name="T15" fmla="*/ 8 h 56"/>
                <a:gd name="T16" fmla="*/ 8 w 56"/>
                <a:gd name="T17" fmla="*/ 52 h 56"/>
                <a:gd name="T18" fmla="*/ 4 w 56"/>
                <a:gd name="T1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4" y="56"/>
                  </a:moveTo>
                  <a:cubicBezTo>
                    <a:pt x="2" y="56"/>
                    <a:pt x="0" y="54"/>
                    <a:pt x="0" y="5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6"/>
                    <a:pt x="54" y="8"/>
                    <a:pt x="52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4"/>
                    <a:pt x="6" y="56"/>
                    <a:pt x="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89" name="Freeform 1265"/>
            <p:cNvSpPr>
              <a:spLocks/>
            </p:cNvSpPr>
            <p:nvPr/>
          </p:nvSpPr>
          <p:spPr bwMode="auto">
            <a:xfrm>
              <a:off x="324785" y="3946530"/>
              <a:ext cx="179388" cy="179388"/>
            </a:xfrm>
            <a:custGeom>
              <a:avLst/>
              <a:gdLst>
                <a:gd name="T0" fmla="*/ 52 w 56"/>
                <a:gd name="T1" fmla="*/ 56 h 56"/>
                <a:gd name="T2" fmla="*/ 48 w 56"/>
                <a:gd name="T3" fmla="*/ 52 h 56"/>
                <a:gd name="T4" fmla="*/ 48 w 56"/>
                <a:gd name="T5" fmla="*/ 8 h 56"/>
                <a:gd name="T6" fmla="*/ 4 w 56"/>
                <a:gd name="T7" fmla="*/ 8 h 56"/>
                <a:gd name="T8" fmla="*/ 0 w 56"/>
                <a:gd name="T9" fmla="*/ 4 h 56"/>
                <a:gd name="T10" fmla="*/ 4 w 56"/>
                <a:gd name="T11" fmla="*/ 0 h 56"/>
                <a:gd name="T12" fmla="*/ 52 w 56"/>
                <a:gd name="T13" fmla="*/ 0 h 56"/>
                <a:gd name="T14" fmla="*/ 56 w 56"/>
                <a:gd name="T15" fmla="*/ 4 h 56"/>
                <a:gd name="T16" fmla="*/ 56 w 56"/>
                <a:gd name="T17" fmla="*/ 52 h 56"/>
                <a:gd name="T18" fmla="*/ 52 w 56"/>
                <a:gd name="T1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52" y="56"/>
                  </a:moveTo>
                  <a:cubicBezTo>
                    <a:pt x="50" y="56"/>
                    <a:pt x="48" y="54"/>
                    <a:pt x="48" y="52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52"/>
                    <a:pt x="56" y="52"/>
                    <a:pt x="56" y="52"/>
                  </a:cubicBezTo>
                  <a:cubicBezTo>
                    <a:pt x="56" y="54"/>
                    <a:pt x="54" y="56"/>
                    <a:pt x="5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90" name="Freeform 1266"/>
            <p:cNvSpPr>
              <a:spLocks/>
            </p:cNvSpPr>
            <p:nvPr/>
          </p:nvSpPr>
          <p:spPr bwMode="auto">
            <a:xfrm>
              <a:off x="324785" y="4329118"/>
              <a:ext cx="179388" cy="177800"/>
            </a:xfrm>
            <a:custGeom>
              <a:avLst/>
              <a:gdLst>
                <a:gd name="T0" fmla="*/ 52 w 56"/>
                <a:gd name="T1" fmla="*/ 56 h 56"/>
                <a:gd name="T2" fmla="*/ 4 w 56"/>
                <a:gd name="T3" fmla="*/ 56 h 56"/>
                <a:gd name="T4" fmla="*/ 0 w 56"/>
                <a:gd name="T5" fmla="*/ 52 h 56"/>
                <a:gd name="T6" fmla="*/ 4 w 56"/>
                <a:gd name="T7" fmla="*/ 48 h 56"/>
                <a:gd name="T8" fmla="*/ 48 w 56"/>
                <a:gd name="T9" fmla="*/ 48 h 56"/>
                <a:gd name="T10" fmla="*/ 48 w 56"/>
                <a:gd name="T11" fmla="*/ 4 h 56"/>
                <a:gd name="T12" fmla="*/ 52 w 56"/>
                <a:gd name="T13" fmla="*/ 0 h 56"/>
                <a:gd name="T14" fmla="*/ 56 w 56"/>
                <a:gd name="T15" fmla="*/ 4 h 56"/>
                <a:gd name="T16" fmla="*/ 56 w 56"/>
                <a:gd name="T17" fmla="*/ 52 h 56"/>
                <a:gd name="T18" fmla="*/ 52 w 56"/>
                <a:gd name="T1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52" y="56"/>
                  </a:moveTo>
                  <a:cubicBezTo>
                    <a:pt x="4" y="56"/>
                    <a:pt x="4" y="56"/>
                    <a:pt x="4" y="56"/>
                  </a:cubicBezTo>
                  <a:cubicBezTo>
                    <a:pt x="2" y="56"/>
                    <a:pt x="0" y="54"/>
                    <a:pt x="0" y="52"/>
                  </a:cubicBezTo>
                  <a:cubicBezTo>
                    <a:pt x="0" y="50"/>
                    <a:pt x="2" y="48"/>
                    <a:pt x="4" y="48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2"/>
                    <a:pt x="50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52"/>
                    <a:pt x="56" y="52"/>
                    <a:pt x="56" y="52"/>
                  </a:cubicBezTo>
                  <a:cubicBezTo>
                    <a:pt x="56" y="54"/>
                    <a:pt x="54" y="56"/>
                    <a:pt x="5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91" name="Freeform 1267"/>
            <p:cNvSpPr>
              <a:spLocks/>
            </p:cNvSpPr>
            <p:nvPr/>
          </p:nvSpPr>
          <p:spPr bwMode="auto">
            <a:xfrm>
              <a:off x="-261003" y="4329118"/>
              <a:ext cx="177800" cy="177800"/>
            </a:xfrm>
            <a:custGeom>
              <a:avLst/>
              <a:gdLst>
                <a:gd name="T0" fmla="*/ 52 w 56"/>
                <a:gd name="T1" fmla="*/ 56 h 56"/>
                <a:gd name="T2" fmla="*/ 4 w 56"/>
                <a:gd name="T3" fmla="*/ 56 h 56"/>
                <a:gd name="T4" fmla="*/ 0 w 56"/>
                <a:gd name="T5" fmla="*/ 52 h 56"/>
                <a:gd name="T6" fmla="*/ 0 w 56"/>
                <a:gd name="T7" fmla="*/ 4 h 56"/>
                <a:gd name="T8" fmla="*/ 4 w 56"/>
                <a:gd name="T9" fmla="*/ 0 h 56"/>
                <a:gd name="T10" fmla="*/ 8 w 56"/>
                <a:gd name="T11" fmla="*/ 4 h 56"/>
                <a:gd name="T12" fmla="*/ 8 w 56"/>
                <a:gd name="T13" fmla="*/ 48 h 56"/>
                <a:gd name="T14" fmla="*/ 52 w 56"/>
                <a:gd name="T15" fmla="*/ 48 h 56"/>
                <a:gd name="T16" fmla="*/ 56 w 56"/>
                <a:gd name="T17" fmla="*/ 52 h 56"/>
                <a:gd name="T18" fmla="*/ 52 w 56"/>
                <a:gd name="T1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52" y="56"/>
                  </a:moveTo>
                  <a:cubicBezTo>
                    <a:pt x="4" y="56"/>
                    <a:pt x="4" y="56"/>
                    <a:pt x="4" y="56"/>
                  </a:cubicBezTo>
                  <a:cubicBezTo>
                    <a:pt x="2" y="56"/>
                    <a:pt x="0" y="54"/>
                    <a:pt x="0" y="5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4" y="48"/>
                    <a:pt x="56" y="50"/>
                    <a:pt x="56" y="52"/>
                  </a:cubicBezTo>
                  <a:cubicBezTo>
                    <a:pt x="56" y="54"/>
                    <a:pt x="54" y="56"/>
                    <a:pt x="5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35" name="Group 834"/>
          <p:cNvGrpSpPr/>
          <p:nvPr/>
        </p:nvGrpSpPr>
        <p:grpSpPr>
          <a:xfrm>
            <a:off x="4344419" y="3456106"/>
            <a:ext cx="412922" cy="412065"/>
            <a:chOff x="1140761" y="3857630"/>
            <a:chExt cx="765176" cy="763588"/>
          </a:xfrm>
          <a:solidFill>
            <a:schemeClr val="accent1"/>
          </a:solidFill>
        </p:grpSpPr>
        <p:sp>
          <p:nvSpPr>
            <p:cNvPr id="1080" name="Freeform 1268"/>
            <p:cNvSpPr>
              <a:spLocks noEditPoints="1"/>
            </p:cNvSpPr>
            <p:nvPr/>
          </p:nvSpPr>
          <p:spPr bwMode="auto">
            <a:xfrm>
              <a:off x="1140761" y="3857630"/>
              <a:ext cx="765176" cy="763588"/>
            </a:xfrm>
            <a:custGeom>
              <a:avLst/>
              <a:gdLst>
                <a:gd name="T0" fmla="*/ 232 w 240"/>
                <a:gd name="T1" fmla="*/ 240 h 240"/>
                <a:gd name="T2" fmla="*/ 8 w 240"/>
                <a:gd name="T3" fmla="*/ 240 h 240"/>
                <a:gd name="T4" fmla="*/ 0 w 240"/>
                <a:gd name="T5" fmla="*/ 232 h 240"/>
                <a:gd name="T6" fmla="*/ 0 w 240"/>
                <a:gd name="T7" fmla="*/ 8 h 240"/>
                <a:gd name="T8" fmla="*/ 8 w 240"/>
                <a:gd name="T9" fmla="*/ 0 h 240"/>
                <a:gd name="T10" fmla="*/ 232 w 240"/>
                <a:gd name="T11" fmla="*/ 0 h 240"/>
                <a:gd name="T12" fmla="*/ 240 w 240"/>
                <a:gd name="T13" fmla="*/ 8 h 240"/>
                <a:gd name="T14" fmla="*/ 240 w 240"/>
                <a:gd name="T15" fmla="*/ 232 h 240"/>
                <a:gd name="T16" fmla="*/ 232 w 240"/>
                <a:gd name="T17" fmla="*/ 240 h 240"/>
                <a:gd name="T18" fmla="*/ 232 w 240"/>
                <a:gd name="T19" fmla="*/ 232 h 240"/>
                <a:gd name="T20" fmla="*/ 232 w 240"/>
                <a:gd name="T21" fmla="*/ 236 h 240"/>
                <a:gd name="T22" fmla="*/ 232 w 240"/>
                <a:gd name="T23" fmla="*/ 232 h 240"/>
                <a:gd name="T24" fmla="*/ 232 w 240"/>
                <a:gd name="T25" fmla="*/ 232 h 240"/>
                <a:gd name="T26" fmla="*/ 8 w 240"/>
                <a:gd name="T27" fmla="*/ 8 h 240"/>
                <a:gd name="T28" fmla="*/ 8 w 240"/>
                <a:gd name="T29" fmla="*/ 232 h 240"/>
                <a:gd name="T30" fmla="*/ 232 w 240"/>
                <a:gd name="T31" fmla="*/ 232 h 240"/>
                <a:gd name="T32" fmla="*/ 232 w 240"/>
                <a:gd name="T33" fmla="*/ 8 h 240"/>
                <a:gd name="T34" fmla="*/ 8 w 240"/>
                <a:gd name="T35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0" h="240">
                  <a:moveTo>
                    <a:pt x="232" y="240"/>
                  </a:moveTo>
                  <a:cubicBezTo>
                    <a:pt x="8" y="240"/>
                    <a:pt x="8" y="240"/>
                    <a:pt x="8" y="240"/>
                  </a:cubicBezTo>
                  <a:cubicBezTo>
                    <a:pt x="4" y="240"/>
                    <a:pt x="0" y="236"/>
                    <a:pt x="0" y="23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232" y="0"/>
                    <a:pt x="232" y="0"/>
                    <a:pt x="232" y="0"/>
                  </a:cubicBezTo>
                  <a:cubicBezTo>
                    <a:pt x="236" y="0"/>
                    <a:pt x="240" y="4"/>
                    <a:pt x="240" y="8"/>
                  </a:cubicBezTo>
                  <a:cubicBezTo>
                    <a:pt x="240" y="232"/>
                    <a:pt x="240" y="232"/>
                    <a:pt x="240" y="232"/>
                  </a:cubicBezTo>
                  <a:cubicBezTo>
                    <a:pt x="240" y="236"/>
                    <a:pt x="236" y="240"/>
                    <a:pt x="232" y="240"/>
                  </a:cubicBezTo>
                  <a:close/>
                  <a:moveTo>
                    <a:pt x="232" y="232"/>
                  </a:moveTo>
                  <a:cubicBezTo>
                    <a:pt x="232" y="236"/>
                    <a:pt x="232" y="236"/>
                    <a:pt x="232" y="236"/>
                  </a:cubicBezTo>
                  <a:cubicBezTo>
                    <a:pt x="232" y="232"/>
                    <a:pt x="232" y="232"/>
                    <a:pt x="232" y="232"/>
                  </a:cubicBezTo>
                  <a:cubicBezTo>
                    <a:pt x="232" y="232"/>
                    <a:pt x="232" y="232"/>
                    <a:pt x="232" y="232"/>
                  </a:cubicBezTo>
                  <a:close/>
                  <a:moveTo>
                    <a:pt x="8" y="8"/>
                  </a:moveTo>
                  <a:cubicBezTo>
                    <a:pt x="8" y="232"/>
                    <a:pt x="8" y="232"/>
                    <a:pt x="8" y="232"/>
                  </a:cubicBezTo>
                  <a:cubicBezTo>
                    <a:pt x="232" y="232"/>
                    <a:pt x="232" y="232"/>
                    <a:pt x="232" y="232"/>
                  </a:cubicBezTo>
                  <a:cubicBezTo>
                    <a:pt x="232" y="8"/>
                    <a:pt x="232" y="8"/>
                    <a:pt x="232" y="8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81" name="Freeform 1269"/>
            <p:cNvSpPr>
              <a:spLocks/>
            </p:cNvSpPr>
            <p:nvPr/>
          </p:nvSpPr>
          <p:spPr bwMode="auto">
            <a:xfrm>
              <a:off x="1574149" y="4075118"/>
              <a:ext cx="177800" cy="25400"/>
            </a:xfrm>
            <a:custGeom>
              <a:avLst/>
              <a:gdLst>
                <a:gd name="T0" fmla="*/ 52 w 56"/>
                <a:gd name="T1" fmla="*/ 8 h 8"/>
                <a:gd name="T2" fmla="*/ 4 w 56"/>
                <a:gd name="T3" fmla="*/ 8 h 8"/>
                <a:gd name="T4" fmla="*/ 0 w 56"/>
                <a:gd name="T5" fmla="*/ 4 h 8"/>
                <a:gd name="T6" fmla="*/ 4 w 56"/>
                <a:gd name="T7" fmla="*/ 0 h 8"/>
                <a:gd name="T8" fmla="*/ 52 w 56"/>
                <a:gd name="T9" fmla="*/ 0 h 8"/>
                <a:gd name="T10" fmla="*/ 56 w 56"/>
                <a:gd name="T11" fmla="*/ 4 h 8"/>
                <a:gd name="T12" fmla="*/ 52 w 5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8">
                  <a:moveTo>
                    <a:pt x="52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6"/>
                    <a:pt x="54" y="8"/>
                    <a:pt x="5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82" name="Freeform 1270"/>
            <p:cNvSpPr>
              <a:spLocks/>
            </p:cNvSpPr>
            <p:nvPr/>
          </p:nvSpPr>
          <p:spPr bwMode="auto">
            <a:xfrm>
              <a:off x="1574149" y="4329118"/>
              <a:ext cx="177800" cy="25400"/>
            </a:xfrm>
            <a:custGeom>
              <a:avLst/>
              <a:gdLst>
                <a:gd name="T0" fmla="*/ 52 w 56"/>
                <a:gd name="T1" fmla="*/ 8 h 8"/>
                <a:gd name="T2" fmla="*/ 4 w 56"/>
                <a:gd name="T3" fmla="*/ 8 h 8"/>
                <a:gd name="T4" fmla="*/ 0 w 56"/>
                <a:gd name="T5" fmla="*/ 4 h 8"/>
                <a:gd name="T6" fmla="*/ 4 w 56"/>
                <a:gd name="T7" fmla="*/ 0 h 8"/>
                <a:gd name="T8" fmla="*/ 52 w 56"/>
                <a:gd name="T9" fmla="*/ 0 h 8"/>
                <a:gd name="T10" fmla="*/ 56 w 56"/>
                <a:gd name="T11" fmla="*/ 4 h 8"/>
                <a:gd name="T12" fmla="*/ 52 w 5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8">
                  <a:moveTo>
                    <a:pt x="52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6"/>
                    <a:pt x="54" y="8"/>
                    <a:pt x="5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83" name="Freeform 1271"/>
            <p:cNvSpPr>
              <a:spLocks/>
            </p:cNvSpPr>
            <p:nvPr/>
          </p:nvSpPr>
          <p:spPr bwMode="auto">
            <a:xfrm>
              <a:off x="1574149" y="4430718"/>
              <a:ext cx="177800" cy="25400"/>
            </a:xfrm>
            <a:custGeom>
              <a:avLst/>
              <a:gdLst>
                <a:gd name="T0" fmla="*/ 52 w 56"/>
                <a:gd name="T1" fmla="*/ 8 h 8"/>
                <a:gd name="T2" fmla="*/ 4 w 56"/>
                <a:gd name="T3" fmla="*/ 8 h 8"/>
                <a:gd name="T4" fmla="*/ 0 w 56"/>
                <a:gd name="T5" fmla="*/ 4 h 8"/>
                <a:gd name="T6" fmla="*/ 4 w 56"/>
                <a:gd name="T7" fmla="*/ 0 h 8"/>
                <a:gd name="T8" fmla="*/ 52 w 56"/>
                <a:gd name="T9" fmla="*/ 0 h 8"/>
                <a:gd name="T10" fmla="*/ 56 w 56"/>
                <a:gd name="T11" fmla="*/ 4 h 8"/>
                <a:gd name="T12" fmla="*/ 52 w 5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8">
                  <a:moveTo>
                    <a:pt x="52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6"/>
                    <a:pt x="54" y="8"/>
                    <a:pt x="5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84" name="Freeform 1272"/>
            <p:cNvSpPr>
              <a:spLocks/>
            </p:cNvSpPr>
            <p:nvPr/>
          </p:nvSpPr>
          <p:spPr bwMode="auto">
            <a:xfrm>
              <a:off x="1280461" y="4075118"/>
              <a:ext cx="179388" cy="25400"/>
            </a:xfrm>
            <a:custGeom>
              <a:avLst/>
              <a:gdLst>
                <a:gd name="T0" fmla="*/ 52 w 56"/>
                <a:gd name="T1" fmla="*/ 8 h 8"/>
                <a:gd name="T2" fmla="*/ 4 w 56"/>
                <a:gd name="T3" fmla="*/ 8 h 8"/>
                <a:gd name="T4" fmla="*/ 0 w 56"/>
                <a:gd name="T5" fmla="*/ 4 h 8"/>
                <a:gd name="T6" fmla="*/ 4 w 56"/>
                <a:gd name="T7" fmla="*/ 0 h 8"/>
                <a:gd name="T8" fmla="*/ 52 w 56"/>
                <a:gd name="T9" fmla="*/ 0 h 8"/>
                <a:gd name="T10" fmla="*/ 56 w 56"/>
                <a:gd name="T11" fmla="*/ 4 h 8"/>
                <a:gd name="T12" fmla="*/ 52 w 5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8">
                  <a:moveTo>
                    <a:pt x="52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6"/>
                    <a:pt x="54" y="8"/>
                    <a:pt x="5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85" name="Freeform 1273"/>
            <p:cNvSpPr>
              <a:spLocks/>
            </p:cNvSpPr>
            <p:nvPr/>
          </p:nvSpPr>
          <p:spPr bwMode="auto">
            <a:xfrm>
              <a:off x="1358249" y="3998918"/>
              <a:ext cx="25400" cy="177800"/>
            </a:xfrm>
            <a:custGeom>
              <a:avLst/>
              <a:gdLst>
                <a:gd name="T0" fmla="*/ 4 w 8"/>
                <a:gd name="T1" fmla="*/ 56 h 56"/>
                <a:gd name="T2" fmla="*/ 0 w 8"/>
                <a:gd name="T3" fmla="*/ 52 h 56"/>
                <a:gd name="T4" fmla="*/ 0 w 8"/>
                <a:gd name="T5" fmla="*/ 4 h 56"/>
                <a:gd name="T6" fmla="*/ 4 w 8"/>
                <a:gd name="T7" fmla="*/ 0 h 56"/>
                <a:gd name="T8" fmla="*/ 8 w 8"/>
                <a:gd name="T9" fmla="*/ 4 h 56"/>
                <a:gd name="T10" fmla="*/ 8 w 8"/>
                <a:gd name="T11" fmla="*/ 52 h 56"/>
                <a:gd name="T12" fmla="*/ 4 w 8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6">
                  <a:moveTo>
                    <a:pt x="4" y="56"/>
                  </a:moveTo>
                  <a:cubicBezTo>
                    <a:pt x="2" y="56"/>
                    <a:pt x="0" y="54"/>
                    <a:pt x="0" y="5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4"/>
                    <a:pt x="6" y="56"/>
                    <a:pt x="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86" name="Freeform 1274"/>
            <p:cNvSpPr>
              <a:spLocks/>
            </p:cNvSpPr>
            <p:nvPr/>
          </p:nvSpPr>
          <p:spPr bwMode="auto">
            <a:xfrm>
              <a:off x="1280461" y="4303718"/>
              <a:ext cx="179388" cy="177800"/>
            </a:xfrm>
            <a:custGeom>
              <a:avLst/>
              <a:gdLst>
                <a:gd name="T0" fmla="*/ 52 w 56"/>
                <a:gd name="T1" fmla="*/ 56 h 56"/>
                <a:gd name="T2" fmla="*/ 49 w 56"/>
                <a:gd name="T3" fmla="*/ 55 h 56"/>
                <a:gd name="T4" fmla="*/ 1 w 56"/>
                <a:gd name="T5" fmla="*/ 7 h 56"/>
                <a:gd name="T6" fmla="*/ 1 w 56"/>
                <a:gd name="T7" fmla="*/ 1 h 56"/>
                <a:gd name="T8" fmla="*/ 7 w 56"/>
                <a:gd name="T9" fmla="*/ 1 h 56"/>
                <a:gd name="T10" fmla="*/ 55 w 56"/>
                <a:gd name="T11" fmla="*/ 49 h 56"/>
                <a:gd name="T12" fmla="*/ 55 w 56"/>
                <a:gd name="T13" fmla="*/ 55 h 56"/>
                <a:gd name="T14" fmla="*/ 52 w 56"/>
                <a:gd name="T15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56">
                  <a:moveTo>
                    <a:pt x="52" y="56"/>
                  </a:moveTo>
                  <a:cubicBezTo>
                    <a:pt x="51" y="56"/>
                    <a:pt x="50" y="56"/>
                    <a:pt x="49" y="5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6" y="51"/>
                    <a:pt x="56" y="53"/>
                    <a:pt x="55" y="55"/>
                  </a:cubicBezTo>
                  <a:cubicBezTo>
                    <a:pt x="54" y="56"/>
                    <a:pt x="53" y="56"/>
                    <a:pt x="5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87" name="Freeform 1275"/>
            <p:cNvSpPr>
              <a:spLocks/>
            </p:cNvSpPr>
            <p:nvPr/>
          </p:nvSpPr>
          <p:spPr bwMode="auto">
            <a:xfrm>
              <a:off x="1280461" y="4303718"/>
              <a:ext cx="179388" cy="177800"/>
            </a:xfrm>
            <a:custGeom>
              <a:avLst/>
              <a:gdLst>
                <a:gd name="T0" fmla="*/ 4 w 56"/>
                <a:gd name="T1" fmla="*/ 56 h 56"/>
                <a:gd name="T2" fmla="*/ 1 w 56"/>
                <a:gd name="T3" fmla="*/ 55 h 56"/>
                <a:gd name="T4" fmla="*/ 1 w 56"/>
                <a:gd name="T5" fmla="*/ 49 h 56"/>
                <a:gd name="T6" fmla="*/ 49 w 56"/>
                <a:gd name="T7" fmla="*/ 1 h 56"/>
                <a:gd name="T8" fmla="*/ 55 w 56"/>
                <a:gd name="T9" fmla="*/ 1 h 56"/>
                <a:gd name="T10" fmla="*/ 55 w 56"/>
                <a:gd name="T11" fmla="*/ 7 h 56"/>
                <a:gd name="T12" fmla="*/ 7 w 56"/>
                <a:gd name="T13" fmla="*/ 55 h 56"/>
                <a:gd name="T14" fmla="*/ 4 w 56"/>
                <a:gd name="T15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56">
                  <a:moveTo>
                    <a:pt x="4" y="56"/>
                  </a:moveTo>
                  <a:cubicBezTo>
                    <a:pt x="3" y="56"/>
                    <a:pt x="2" y="56"/>
                    <a:pt x="1" y="55"/>
                  </a:cubicBezTo>
                  <a:cubicBezTo>
                    <a:pt x="0" y="53"/>
                    <a:pt x="0" y="51"/>
                    <a:pt x="1" y="49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51" y="0"/>
                    <a:pt x="53" y="0"/>
                    <a:pt x="55" y="1"/>
                  </a:cubicBezTo>
                  <a:cubicBezTo>
                    <a:pt x="56" y="3"/>
                    <a:pt x="56" y="5"/>
                    <a:pt x="55" y="7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6" y="56"/>
                    <a:pt x="5" y="56"/>
                    <a:pt x="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36" name="Group 835"/>
          <p:cNvGrpSpPr/>
          <p:nvPr/>
        </p:nvGrpSpPr>
        <p:grpSpPr>
          <a:xfrm>
            <a:off x="5898444" y="3454393"/>
            <a:ext cx="330680" cy="413778"/>
            <a:chOff x="4020489" y="3854455"/>
            <a:chExt cx="612776" cy="766763"/>
          </a:xfrm>
          <a:solidFill>
            <a:schemeClr val="accent1"/>
          </a:solidFill>
        </p:grpSpPr>
        <p:sp>
          <p:nvSpPr>
            <p:cNvPr id="1076" name="Freeform 1276"/>
            <p:cNvSpPr>
              <a:spLocks/>
            </p:cNvSpPr>
            <p:nvPr/>
          </p:nvSpPr>
          <p:spPr bwMode="auto">
            <a:xfrm>
              <a:off x="4095102" y="3854455"/>
              <a:ext cx="538163" cy="665163"/>
            </a:xfrm>
            <a:custGeom>
              <a:avLst/>
              <a:gdLst>
                <a:gd name="T0" fmla="*/ 58 w 169"/>
                <a:gd name="T1" fmla="*/ 209 h 209"/>
                <a:gd name="T2" fmla="*/ 3 w 169"/>
                <a:gd name="T3" fmla="*/ 193 h 209"/>
                <a:gd name="T4" fmla="*/ 2 w 169"/>
                <a:gd name="T5" fmla="*/ 188 h 209"/>
                <a:gd name="T6" fmla="*/ 7 w 169"/>
                <a:gd name="T7" fmla="*/ 186 h 209"/>
                <a:gd name="T8" fmla="*/ 58 w 169"/>
                <a:gd name="T9" fmla="*/ 201 h 209"/>
                <a:gd name="T10" fmla="*/ 161 w 169"/>
                <a:gd name="T11" fmla="*/ 97 h 209"/>
                <a:gd name="T12" fmla="*/ 110 w 169"/>
                <a:gd name="T13" fmla="*/ 8 h 209"/>
                <a:gd name="T14" fmla="*/ 108 w 169"/>
                <a:gd name="T15" fmla="*/ 3 h 209"/>
                <a:gd name="T16" fmla="*/ 114 w 169"/>
                <a:gd name="T17" fmla="*/ 2 h 209"/>
                <a:gd name="T18" fmla="*/ 169 w 169"/>
                <a:gd name="T19" fmla="*/ 97 h 209"/>
                <a:gd name="T20" fmla="*/ 58 w 169"/>
                <a:gd name="T21" fmla="*/ 209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9" h="209">
                  <a:moveTo>
                    <a:pt x="58" y="209"/>
                  </a:moveTo>
                  <a:cubicBezTo>
                    <a:pt x="40" y="209"/>
                    <a:pt x="21" y="204"/>
                    <a:pt x="3" y="193"/>
                  </a:cubicBezTo>
                  <a:cubicBezTo>
                    <a:pt x="1" y="192"/>
                    <a:pt x="0" y="189"/>
                    <a:pt x="2" y="188"/>
                  </a:cubicBezTo>
                  <a:cubicBezTo>
                    <a:pt x="3" y="186"/>
                    <a:pt x="5" y="185"/>
                    <a:pt x="7" y="186"/>
                  </a:cubicBezTo>
                  <a:cubicBezTo>
                    <a:pt x="24" y="196"/>
                    <a:pt x="41" y="201"/>
                    <a:pt x="58" y="201"/>
                  </a:cubicBezTo>
                  <a:cubicBezTo>
                    <a:pt x="115" y="201"/>
                    <a:pt x="161" y="154"/>
                    <a:pt x="161" y="97"/>
                  </a:cubicBezTo>
                  <a:cubicBezTo>
                    <a:pt x="161" y="61"/>
                    <a:pt x="142" y="27"/>
                    <a:pt x="110" y="8"/>
                  </a:cubicBezTo>
                  <a:cubicBezTo>
                    <a:pt x="108" y="7"/>
                    <a:pt x="107" y="5"/>
                    <a:pt x="108" y="3"/>
                  </a:cubicBezTo>
                  <a:cubicBezTo>
                    <a:pt x="109" y="1"/>
                    <a:pt x="112" y="0"/>
                    <a:pt x="114" y="2"/>
                  </a:cubicBezTo>
                  <a:cubicBezTo>
                    <a:pt x="148" y="22"/>
                    <a:pt x="169" y="58"/>
                    <a:pt x="169" y="97"/>
                  </a:cubicBezTo>
                  <a:cubicBezTo>
                    <a:pt x="169" y="159"/>
                    <a:pt x="119" y="209"/>
                    <a:pt x="58" y="2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77" name="Freeform 1277"/>
            <p:cNvSpPr>
              <a:spLocks noEditPoints="1"/>
            </p:cNvSpPr>
            <p:nvPr/>
          </p:nvSpPr>
          <p:spPr bwMode="auto">
            <a:xfrm>
              <a:off x="4020489" y="3921130"/>
              <a:ext cx="509588" cy="509588"/>
            </a:xfrm>
            <a:custGeom>
              <a:avLst/>
              <a:gdLst>
                <a:gd name="T0" fmla="*/ 80 w 160"/>
                <a:gd name="T1" fmla="*/ 160 h 160"/>
                <a:gd name="T2" fmla="*/ 0 w 160"/>
                <a:gd name="T3" fmla="*/ 80 h 160"/>
                <a:gd name="T4" fmla="*/ 80 w 160"/>
                <a:gd name="T5" fmla="*/ 0 h 160"/>
                <a:gd name="T6" fmla="*/ 160 w 160"/>
                <a:gd name="T7" fmla="*/ 80 h 160"/>
                <a:gd name="T8" fmla="*/ 80 w 160"/>
                <a:gd name="T9" fmla="*/ 160 h 160"/>
                <a:gd name="T10" fmla="*/ 80 w 160"/>
                <a:gd name="T11" fmla="*/ 8 h 160"/>
                <a:gd name="T12" fmla="*/ 8 w 160"/>
                <a:gd name="T13" fmla="*/ 80 h 160"/>
                <a:gd name="T14" fmla="*/ 80 w 160"/>
                <a:gd name="T15" fmla="*/ 152 h 160"/>
                <a:gd name="T16" fmla="*/ 152 w 160"/>
                <a:gd name="T17" fmla="*/ 80 h 160"/>
                <a:gd name="T18" fmla="*/ 80 w 160"/>
                <a:gd name="T19" fmla="*/ 8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0" h="160">
                  <a:moveTo>
                    <a:pt x="80" y="160"/>
                  </a:moveTo>
                  <a:cubicBezTo>
                    <a:pt x="36" y="160"/>
                    <a:pt x="0" y="124"/>
                    <a:pt x="0" y="80"/>
                  </a:cubicBezTo>
                  <a:cubicBezTo>
                    <a:pt x="0" y="36"/>
                    <a:pt x="36" y="0"/>
                    <a:pt x="80" y="0"/>
                  </a:cubicBezTo>
                  <a:cubicBezTo>
                    <a:pt x="124" y="0"/>
                    <a:pt x="160" y="36"/>
                    <a:pt x="160" y="80"/>
                  </a:cubicBezTo>
                  <a:cubicBezTo>
                    <a:pt x="160" y="124"/>
                    <a:pt x="124" y="160"/>
                    <a:pt x="80" y="160"/>
                  </a:cubicBezTo>
                  <a:close/>
                  <a:moveTo>
                    <a:pt x="80" y="8"/>
                  </a:moveTo>
                  <a:cubicBezTo>
                    <a:pt x="40" y="8"/>
                    <a:pt x="8" y="40"/>
                    <a:pt x="8" y="80"/>
                  </a:cubicBezTo>
                  <a:cubicBezTo>
                    <a:pt x="8" y="120"/>
                    <a:pt x="40" y="152"/>
                    <a:pt x="80" y="152"/>
                  </a:cubicBezTo>
                  <a:cubicBezTo>
                    <a:pt x="120" y="152"/>
                    <a:pt x="152" y="120"/>
                    <a:pt x="152" y="80"/>
                  </a:cubicBezTo>
                  <a:cubicBezTo>
                    <a:pt x="152" y="40"/>
                    <a:pt x="120" y="8"/>
                    <a:pt x="8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78" name="Freeform 1278"/>
            <p:cNvSpPr>
              <a:spLocks/>
            </p:cNvSpPr>
            <p:nvPr/>
          </p:nvSpPr>
          <p:spPr bwMode="auto">
            <a:xfrm>
              <a:off x="4263377" y="4497393"/>
              <a:ext cx="25400" cy="123825"/>
            </a:xfrm>
            <a:custGeom>
              <a:avLst/>
              <a:gdLst>
                <a:gd name="T0" fmla="*/ 4 w 8"/>
                <a:gd name="T1" fmla="*/ 39 h 39"/>
                <a:gd name="T2" fmla="*/ 0 w 8"/>
                <a:gd name="T3" fmla="*/ 35 h 39"/>
                <a:gd name="T4" fmla="*/ 0 w 8"/>
                <a:gd name="T5" fmla="*/ 4 h 39"/>
                <a:gd name="T6" fmla="*/ 4 w 8"/>
                <a:gd name="T7" fmla="*/ 0 h 39"/>
                <a:gd name="T8" fmla="*/ 8 w 8"/>
                <a:gd name="T9" fmla="*/ 4 h 39"/>
                <a:gd name="T10" fmla="*/ 8 w 8"/>
                <a:gd name="T11" fmla="*/ 35 h 39"/>
                <a:gd name="T12" fmla="*/ 4 w 8"/>
                <a:gd name="T1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39">
                  <a:moveTo>
                    <a:pt x="4" y="39"/>
                  </a:moveTo>
                  <a:cubicBezTo>
                    <a:pt x="2" y="39"/>
                    <a:pt x="0" y="37"/>
                    <a:pt x="0" y="3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7"/>
                    <a:pt x="6" y="39"/>
                    <a:pt x="4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79" name="Freeform 1279"/>
            <p:cNvSpPr>
              <a:spLocks/>
            </p:cNvSpPr>
            <p:nvPr/>
          </p:nvSpPr>
          <p:spPr bwMode="auto">
            <a:xfrm>
              <a:off x="4161777" y="4595818"/>
              <a:ext cx="228600" cy="25400"/>
            </a:xfrm>
            <a:custGeom>
              <a:avLst/>
              <a:gdLst>
                <a:gd name="T0" fmla="*/ 68 w 72"/>
                <a:gd name="T1" fmla="*/ 8 h 8"/>
                <a:gd name="T2" fmla="*/ 4 w 72"/>
                <a:gd name="T3" fmla="*/ 8 h 8"/>
                <a:gd name="T4" fmla="*/ 0 w 72"/>
                <a:gd name="T5" fmla="*/ 4 h 8"/>
                <a:gd name="T6" fmla="*/ 4 w 72"/>
                <a:gd name="T7" fmla="*/ 0 h 8"/>
                <a:gd name="T8" fmla="*/ 68 w 72"/>
                <a:gd name="T9" fmla="*/ 0 h 8"/>
                <a:gd name="T10" fmla="*/ 72 w 72"/>
                <a:gd name="T11" fmla="*/ 4 h 8"/>
                <a:gd name="T12" fmla="*/ 68 w 72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8">
                  <a:moveTo>
                    <a:pt x="68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70" y="0"/>
                    <a:pt x="72" y="2"/>
                    <a:pt x="72" y="4"/>
                  </a:cubicBezTo>
                  <a:cubicBezTo>
                    <a:pt x="72" y="6"/>
                    <a:pt x="70" y="8"/>
                    <a:pt x="6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37" name="Group 836"/>
          <p:cNvGrpSpPr/>
          <p:nvPr/>
        </p:nvGrpSpPr>
        <p:grpSpPr>
          <a:xfrm>
            <a:off x="4344419" y="4211702"/>
            <a:ext cx="412922" cy="412065"/>
            <a:chOff x="1140761" y="5257806"/>
            <a:chExt cx="765176" cy="763588"/>
          </a:xfrm>
          <a:solidFill>
            <a:schemeClr val="accent1"/>
          </a:solidFill>
        </p:grpSpPr>
        <p:sp>
          <p:nvSpPr>
            <p:cNvPr id="1070" name="Freeform 1280"/>
            <p:cNvSpPr>
              <a:spLocks/>
            </p:cNvSpPr>
            <p:nvPr/>
          </p:nvSpPr>
          <p:spPr bwMode="auto">
            <a:xfrm>
              <a:off x="1688449" y="5588006"/>
              <a:ext cx="217488" cy="280988"/>
            </a:xfrm>
            <a:custGeom>
              <a:avLst/>
              <a:gdLst>
                <a:gd name="T0" fmla="*/ 24 w 68"/>
                <a:gd name="T1" fmla="*/ 88 h 88"/>
                <a:gd name="T2" fmla="*/ 4 w 68"/>
                <a:gd name="T3" fmla="*/ 88 h 88"/>
                <a:gd name="T4" fmla="*/ 0 w 68"/>
                <a:gd name="T5" fmla="*/ 84 h 88"/>
                <a:gd name="T6" fmla="*/ 4 w 68"/>
                <a:gd name="T7" fmla="*/ 80 h 88"/>
                <a:gd name="T8" fmla="*/ 24 w 68"/>
                <a:gd name="T9" fmla="*/ 80 h 88"/>
                <a:gd name="T10" fmla="*/ 60 w 68"/>
                <a:gd name="T11" fmla="*/ 44 h 88"/>
                <a:gd name="T12" fmla="*/ 24 w 68"/>
                <a:gd name="T13" fmla="*/ 8 h 88"/>
                <a:gd name="T14" fmla="*/ 4 w 68"/>
                <a:gd name="T15" fmla="*/ 8 h 88"/>
                <a:gd name="T16" fmla="*/ 0 w 68"/>
                <a:gd name="T17" fmla="*/ 4 h 88"/>
                <a:gd name="T18" fmla="*/ 4 w 68"/>
                <a:gd name="T19" fmla="*/ 0 h 88"/>
                <a:gd name="T20" fmla="*/ 24 w 68"/>
                <a:gd name="T21" fmla="*/ 0 h 88"/>
                <a:gd name="T22" fmla="*/ 68 w 68"/>
                <a:gd name="T23" fmla="*/ 44 h 88"/>
                <a:gd name="T24" fmla="*/ 24 w 68"/>
                <a:gd name="T25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88">
                  <a:moveTo>
                    <a:pt x="24" y="88"/>
                  </a:moveTo>
                  <a:cubicBezTo>
                    <a:pt x="4" y="88"/>
                    <a:pt x="4" y="88"/>
                    <a:pt x="4" y="88"/>
                  </a:cubicBezTo>
                  <a:cubicBezTo>
                    <a:pt x="2" y="88"/>
                    <a:pt x="0" y="86"/>
                    <a:pt x="0" y="84"/>
                  </a:cubicBezTo>
                  <a:cubicBezTo>
                    <a:pt x="0" y="82"/>
                    <a:pt x="2" y="80"/>
                    <a:pt x="4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44" y="80"/>
                    <a:pt x="60" y="64"/>
                    <a:pt x="60" y="44"/>
                  </a:cubicBezTo>
                  <a:cubicBezTo>
                    <a:pt x="60" y="24"/>
                    <a:pt x="44" y="8"/>
                    <a:pt x="2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48" y="0"/>
                    <a:pt x="68" y="20"/>
                    <a:pt x="68" y="44"/>
                  </a:cubicBezTo>
                  <a:cubicBezTo>
                    <a:pt x="68" y="68"/>
                    <a:pt x="48" y="88"/>
                    <a:pt x="2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71" name="Freeform 1281"/>
            <p:cNvSpPr>
              <a:spLocks/>
            </p:cNvSpPr>
            <p:nvPr/>
          </p:nvSpPr>
          <p:spPr bwMode="auto">
            <a:xfrm>
              <a:off x="1267761" y="5257806"/>
              <a:ext cx="25400" cy="152400"/>
            </a:xfrm>
            <a:custGeom>
              <a:avLst/>
              <a:gdLst>
                <a:gd name="T0" fmla="*/ 4 w 8"/>
                <a:gd name="T1" fmla="*/ 48 h 48"/>
                <a:gd name="T2" fmla="*/ 0 w 8"/>
                <a:gd name="T3" fmla="*/ 44 h 48"/>
                <a:gd name="T4" fmla="*/ 0 w 8"/>
                <a:gd name="T5" fmla="*/ 4 h 48"/>
                <a:gd name="T6" fmla="*/ 4 w 8"/>
                <a:gd name="T7" fmla="*/ 0 h 48"/>
                <a:gd name="T8" fmla="*/ 8 w 8"/>
                <a:gd name="T9" fmla="*/ 4 h 48"/>
                <a:gd name="T10" fmla="*/ 8 w 8"/>
                <a:gd name="T11" fmla="*/ 44 h 48"/>
                <a:gd name="T12" fmla="*/ 4 w 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8">
                  <a:moveTo>
                    <a:pt x="4" y="48"/>
                  </a:moveTo>
                  <a:cubicBezTo>
                    <a:pt x="2" y="48"/>
                    <a:pt x="0" y="46"/>
                    <a:pt x="0" y="4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6"/>
                    <a:pt x="6" y="48"/>
                    <a:pt x="4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72" name="Freeform 1282"/>
            <p:cNvSpPr>
              <a:spLocks/>
            </p:cNvSpPr>
            <p:nvPr/>
          </p:nvSpPr>
          <p:spPr bwMode="auto">
            <a:xfrm>
              <a:off x="1409049" y="5257806"/>
              <a:ext cx="25400" cy="152400"/>
            </a:xfrm>
            <a:custGeom>
              <a:avLst/>
              <a:gdLst>
                <a:gd name="T0" fmla="*/ 4 w 8"/>
                <a:gd name="T1" fmla="*/ 48 h 48"/>
                <a:gd name="T2" fmla="*/ 0 w 8"/>
                <a:gd name="T3" fmla="*/ 44 h 48"/>
                <a:gd name="T4" fmla="*/ 0 w 8"/>
                <a:gd name="T5" fmla="*/ 4 h 48"/>
                <a:gd name="T6" fmla="*/ 4 w 8"/>
                <a:gd name="T7" fmla="*/ 0 h 48"/>
                <a:gd name="T8" fmla="*/ 8 w 8"/>
                <a:gd name="T9" fmla="*/ 4 h 48"/>
                <a:gd name="T10" fmla="*/ 8 w 8"/>
                <a:gd name="T11" fmla="*/ 44 h 48"/>
                <a:gd name="T12" fmla="*/ 4 w 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8">
                  <a:moveTo>
                    <a:pt x="4" y="48"/>
                  </a:moveTo>
                  <a:cubicBezTo>
                    <a:pt x="2" y="48"/>
                    <a:pt x="0" y="46"/>
                    <a:pt x="0" y="4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6"/>
                    <a:pt x="6" y="48"/>
                    <a:pt x="4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73" name="Freeform 1283"/>
            <p:cNvSpPr>
              <a:spLocks/>
            </p:cNvSpPr>
            <p:nvPr/>
          </p:nvSpPr>
          <p:spPr bwMode="auto">
            <a:xfrm>
              <a:off x="1561449" y="5257806"/>
              <a:ext cx="25400" cy="152400"/>
            </a:xfrm>
            <a:custGeom>
              <a:avLst/>
              <a:gdLst>
                <a:gd name="T0" fmla="*/ 4 w 8"/>
                <a:gd name="T1" fmla="*/ 48 h 48"/>
                <a:gd name="T2" fmla="*/ 0 w 8"/>
                <a:gd name="T3" fmla="*/ 44 h 48"/>
                <a:gd name="T4" fmla="*/ 0 w 8"/>
                <a:gd name="T5" fmla="*/ 4 h 48"/>
                <a:gd name="T6" fmla="*/ 4 w 8"/>
                <a:gd name="T7" fmla="*/ 0 h 48"/>
                <a:gd name="T8" fmla="*/ 8 w 8"/>
                <a:gd name="T9" fmla="*/ 4 h 48"/>
                <a:gd name="T10" fmla="*/ 8 w 8"/>
                <a:gd name="T11" fmla="*/ 44 h 48"/>
                <a:gd name="T12" fmla="*/ 4 w 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8">
                  <a:moveTo>
                    <a:pt x="4" y="48"/>
                  </a:moveTo>
                  <a:cubicBezTo>
                    <a:pt x="2" y="48"/>
                    <a:pt x="0" y="46"/>
                    <a:pt x="0" y="4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6"/>
                    <a:pt x="6" y="48"/>
                    <a:pt x="4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74" name="Freeform 1284"/>
            <p:cNvSpPr>
              <a:spLocks/>
            </p:cNvSpPr>
            <p:nvPr/>
          </p:nvSpPr>
          <p:spPr bwMode="auto">
            <a:xfrm>
              <a:off x="1140761" y="5581656"/>
              <a:ext cx="560388" cy="439738"/>
            </a:xfrm>
            <a:custGeom>
              <a:avLst/>
              <a:gdLst>
                <a:gd name="T0" fmla="*/ 140 w 176"/>
                <a:gd name="T1" fmla="*/ 138 h 138"/>
                <a:gd name="T2" fmla="*/ 36 w 176"/>
                <a:gd name="T3" fmla="*/ 138 h 138"/>
                <a:gd name="T4" fmla="*/ 0 w 176"/>
                <a:gd name="T5" fmla="*/ 102 h 138"/>
                <a:gd name="T6" fmla="*/ 0 w 176"/>
                <a:gd name="T7" fmla="*/ 4 h 138"/>
                <a:gd name="T8" fmla="*/ 4 w 176"/>
                <a:gd name="T9" fmla="*/ 0 h 138"/>
                <a:gd name="T10" fmla="*/ 8 w 176"/>
                <a:gd name="T11" fmla="*/ 4 h 138"/>
                <a:gd name="T12" fmla="*/ 8 w 176"/>
                <a:gd name="T13" fmla="*/ 102 h 138"/>
                <a:gd name="T14" fmla="*/ 36 w 176"/>
                <a:gd name="T15" fmla="*/ 130 h 138"/>
                <a:gd name="T16" fmla="*/ 140 w 176"/>
                <a:gd name="T17" fmla="*/ 130 h 138"/>
                <a:gd name="T18" fmla="*/ 168 w 176"/>
                <a:gd name="T19" fmla="*/ 102 h 138"/>
                <a:gd name="T20" fmla="*/ 168 w 176"/>
                <a:gd name="T21" fmla="*/ 4 h 138"/>
                <a:gd name="T22" fmla="*/ 172 w 176"/>
                <a:gd name="T23" fmla="*/ 0 h 138"/>
                <a:gd name="T24" fmla="*/ 176 w 176"/>
                <a:gd name="T25" fmla="*/ 4 h 138"/>
                <a:gd name="T26" fmla="*/ 176 w 176"/>
                <a:gd name="T27" fmla="*/ 102 h 138"/>
                <a:gd name="T28" fmla="*/ 140 w 176"/>
                <a:gd name="T29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6" h="138">
                  <a:moveTo>
                    <a:pt x="140" y="138"/>
                  </a:moveTo>
                  <a:cubicBezTo>
                    <a:pt x="36" y="138"/>
                    <a:pt x="36" y="138"/>
                    <a:pt x="36" y="138"/>
                  </a:cubicBezTo>
                  <a:cubicBezTo>
                    <a:pt x="16" y="138"/>
                    <a:pt x="0" y="122"/>
                    <a:pt x="0" y="10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102"/>
                    <a:pt x="8" y="102"/>
                    <a:pt x="8" y="102"/>
                  </a:cubicBezTo>
                  <a:cubicBezTo>
                    <a:pt x="8" y="117"/>
                    <a:pt x="21" y="130"/>
                    <a:pt x="36" y="130"/>
                  </a:cubicBezTo>
                  <a:cubicBezTo>
                    <a:pt x="140" y="130"/>
                    <a:pt x="140" y="130"/>
                    <a:pt x="140" y="130"/>
                  </a:cubicBezTo>
                  <a:cubicBezTo>
                    <a:pt x="155" y="130"/>
                    <a:pt x="168" y="117"/>
                    <a:pt x="168" y="102"/>
                  </a:cubicBezTo>
                  <a:cubicBezTo>
                    <a:pt x="168" y="4"/>
                    <a:pt x="168" y="4"/>
                    <a:pt x="168" y="4"/>
                  </a:cubicBezTo>
                  <a:cubicBezTo>
                    <a:pt x="168" y="2"/>
                    <a:pt x="170" y="0"/>
                    <a:pt x="172" y="0"/>
                  </a:cubicBezTo>
                  <a:cubicBezTo>
                    <a:pt x="174" y="0"/>
                    <a:pt x="176" y="2"/>
                    <a:pt x="176" y="4"/>
                  </a:cubicBezTo>
                  <a:cubicBezTo>
                    <a:pt x="176" y="102"/>
                    <a:pt x="176" y="102"/>
                    <a:pt x="176" y="102"/>
                  </a:cubicBezTo>
                  <a:cubicBezTo>
                    <a:pt x="176" y="122"/>
                    <a:pt x="160" y="138"/>
                    <a:pt x="140" y="1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75" name="Freeform 1285"/>
            <p:cNvSpPr>
              <a:spLocks/>
            </p:cNvSpPr>
            <p:nvPr/>
          </p:nvSpPr>
          <p:spPr bwMode="auto">
            <a:xfrm>
              <a:off x="1140761" y="5486406"/>
              <a:ext cx="560388" cy="146050"/>
            </a:xfrm>
            <a:custGeom>
              <a:avLst/>
              <a:gdLst>
                <a:gd name="T0" fmla="*/ 172 w 176"/>
                <a:gd name="T1" fmla="*/ 46 h 46"/>
                <a:gd name="T2" fmla="*/ 168 w 176"/>
                <a:gd name="T3" fmla="*/ 42 h 46"/>
                <a:gd name="T4" fmla="*/ 168 w 176"/>
                <a:gd name="T5" fmla="*/ 8 h 46"/>
                <a:gd name="T6" fmla="*/ 8 w 176"/>
                <a:gd name="T7" fmla="*/ 8 h 46"/>
                <a:gd name="T8" fmla="*/ 8 w 176"/>
                <a:gd name="T9" fmla="*/ 42 h 46"/>
                <a:gd name="T10" fmla="*/ 4 w 176"/>
                <a:gd name="T11" fmla="*/ 46 h 46"/>
                <a:gd name="T12" fmla="*/ 0 w 176"/>
                <a:gd name="T13" fmla="*/ 42 h 46"/>
                <a:gd name="T14" fmla="*/ 0 w 176"/>
                <a:gd name="T15" fmla="*/ 8 h 46"/>
                <a:gd name="T16" fmla="*/ 8 w 176"/>
                <a:gd name="T17" fmla="*/ 0 h 46"/>
                <a:gd name="T18" fmla="*/ 168 w 176"/>
                <a:gd name="T19" fmla="*/ 0 h 46"/>
                <a:gd name="T20" fmla="*/ 176 w 176"/>
                <a:gd name="T21" fmla="*/ 8 h 46"/>
                <a:gd name="T22" fmla="*/ 176 w 176"/>
                <a:gd name="T23" fmla="*/ 42 h 46"/>
                <a:gd name="T24" fmla="*/ 172 w 176"/>
                <a:gd name="T25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6" h="46">
                  <a:moveTo>
                    <a:pt x="172" y="46"/>
                  </a:moveTo>
                  <a:cubicBezTo>
                    <a:pt x="170" y="46"/>
                    <a:pt x="168" y="44"/>
                    <a:pt x="168" y="42"/>
                  </a:cubicBezTo>
                  <a:cubicBezTo>
                    <a:pt x="168" y="8"/>
                    <a:pt x="168" y="8"/>
                    <a:pt x="16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8" y="44"/>
                    <a:pt x="6" y="46"/>
                    <a:pt x="4" y="46"/>
                  </a:cubicBezTo>
                  <a:cubicBezTo>
                    <a:pt x="2" y="46"/>
                    <a:pt x="0" y="44"/>
                    <a:pt x="0" y="4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72" y="0"/>
                    <a:pt x="176" y="4"/>
                    <a:pt x="176" y="8"/>
                  </a:cubicBezTo>
                  <a:cubicBezTo>
                    <a:pt x="176" y="42"/>
                    <a:pt x="176" y="42"/>
                    <a:pt x="176" y="42"/>
                  </a:cubicBezTo>
                  <a:cubicBezTo>
                    <a:pt x="176" y="44"/>
                    <a:pt x="174" y="46"/>
                    <a:pt x="17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38" name="Group 837"/>
          <p:cNvGrpSpPr/>
          <p:nvPr/>
        </p:nvGrpSpPr>
        <p:grpSpPr>
          <a:xfrm>
            <a:off x="5100870" y="4225408"/>
            <a:ext cx="412922" cy="384651"/>
            <a:chOff x="2542525" y="5283206"/>
            <a:chExt cx="765176" cy="712788"/>
          </a:xfrm>
          <a:solidFill>
            <a:schemeClr val="accent1"/>
          </a:solidFill>
        </p:grpSpPr>
        <p:sp>
          <p:nvSpPr>
            <p:cNvPr id="1067" name="Freeform 1286"/>
            <p:cNvSpPr>
              <a:spLocks noEditPoints="1"/>
            </p:cNvSpPr>
            <p:nvPr/>
          </p:nvSpPr>
          <p:spPr bwMode="auto">
            <a:xfrm>
              <a:off x="2542525" y="5283206"/>
              <a:ext cx="765176" cy="406400"/>
            </a:xfrm>
            <a:custGeom>
              <a:avLst/>
              <a:gdLst>
                <a:gd name="T0" fmla="*/ 120 w 240"/>
                <a:gd name="T1" fmla="*/ 128 h 128"/>
                <a:gd name="T2" fmla="*/ 118 w 240"/>
                <a:gd name="T3" fmla="*/ 128 h 128"/>
                <a:gd name="T4" fmla="*/ 2 w 240"/>
                <a:gd name="T5" fmla="*/ 68 h 128"/>
                <a:gd name="T6" fmla="*/ 0 w 240"/>
                <a:gd name="T7" fmla="*/ 64 h 128"/>
                <a:gd name="T8" fmla="*/ 2 w 240"/>
                <a:gd name="T9" fmla="*/ 60 h 128"/>
                <a:gd name="T10" fmla="*/ 118 w 240"/>
                <a:gd name="T11" fmla="*/ 0 h 128"/>
                <a:gd name="T12" fmla="*/ 122 w 240"/>
                <a:gd name="T13" fmla="*/ 0 h 128"/>
                <a:gd name="T14" fmla="*/ 238 w 240"/>
                <a:gd name="T15" fmla="*/ 60 h 128"/>
                <a:gd name="T16" fmla="*/ 240 w 240"/>
                <a:gd name="T17" fmla="*/ 64 h 128"/>
                <a:gd name="T18" fmla="*/ 238 w 240"/>
                <a:gd name="T19" fmla="*/ 68 h 128"/>
                <a:gd name="T20" fmla="*/ 122 w 240"/>
                <a:gd name="T21" fmla="*/ 128 h 128"/>
                <a:gd name="T22" fmla="*/ 120 w 240"/>
                <a:gd name="T23" fmla="*/ 128 h 128"/>
                <a:gd name="T24" fmla="*/ 13 w 240"/>
                <a:gd name="T25" fmla="*/ 64 h 128"/>
                <a:gd name="T26" fmla="*/ 120 w 240"/>
                <a:gd name="T27" fmla="*/ 119 h 128"/>
                <a:gd name="T28" fmla="*/ 227 w 240"/>
                <a:gd name="T29" fmla="*/ 64 h 128"/>
                <a:gd name="T30" fmla="*/ 120 w 240"/>
                <a:gd name="T31" fmla="*/ 9 h 128"/>
                <a:gd name="T32" fmla="*/ 13 w 240"/>
                <a:gd name="T33" fmla="*/ 6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0" h="128">
                  <a:moveTo>
                    <a:pt x="120" y="128"/>
                  </a:moveTo>
                  <a:cubicBezTo>
                    <a:pt x="119" y="128"/>
                    <a:pt x="119" y="128"/>
                    <a:pt x="118" y="128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1" y="67"/>
                    <a:pt x="0" y="65"/>
                    <a:pt x="0" y="64"/>
                  </a:cubicBezTo>
                  <a:cubicBezTo>
                    <a:pt x="0" y="63"/>
                    <a:pt x="1" y="61"/>
                    <a:pt x="2" y="6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9" y="0"/>
                    <a:pt x="121" y="0"/>
                    <a:pt x="122" y="0"/>
                  </a:cubicBezTo>
                  <a:cubicBezTo>
                    <a:pt x="238" y="60"/>
                    <a:pt x="238" y="60"/>
                    <a:pt x="238" y="60"/>
                  </a:cubicBezTo>
                  <a:cubicBezTo>
                    <a:pt x="239" y="61"/>
                    <a:pt x="240" y="63"/>
                    <a:pt x="240" y="64"/>
                  </a:cubicBezTo>
                  <a:cubicBezTo>
                    <a:pt x="240" y="65"/>
                    <a:pt x="239" y="67"/>
                    <a:pt x="238" y="68"/>
                  </a:cubicBezTo>
                  <a:cubicBezTo>
                    <a:pt x="122" y="128"/>
                    <a:pt x="122" y="128"/>
                    <a:pt x="122" y="128"/>
                  </a:cubicBezTo>
                  <a:cubicBezTo>
                    <a:pt x="121" y="128"/>
                    <a:pt x="121" y="128"/>
                    <a:pt x="120" y="128"/>
                  </a:cubicBezTo>
                  <a:close/>
                  <a:moveTo>
                    <a:pt x="13" y="64"/>
                  </a:moveTo>
                  <a:cubicBezTo>
                    <a:pt x="120" y="119"/>
                    <a:pt x="120" y="119"/>
                    <a:pt x="120" y="119"/>
                  </a:cubicBezTo>
                  <a:cubicBezTo>
                    <a:pt x="227" y="64"/>
                    <a:pt x="227" y="64"/>
                    <a:pt x="227" y="64"/>
                  </a:cubicBezTo>
                  <a:cubicBezTo>
                    <a:pt x="120" y="9"/>
                    <a:pt x="120" y="9"/>
                    <a:pt x="120" y="9"/>
                  </a:cubicBezTo>
                  <a:lnTo>
                    <a:pt x="13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68" name="Freeform 1287"/>
            <p:cNvSpPr>
              <a:spLocks/>
            </p:cNvSpPr>
            <p:nvPr/>
          </p:nvSpPr>
          <p:spPr bwMode="auto">
            <a:xfrm>
              <a:off x="2542525" y="5584831"/>
              <a:ext cx="765176" cy="258763"/>
            </a:xfrm>
            <a:custGeom>
              <a:avLst/>
              <a:gdLst>
                <a:gd name="T0" fmla="*/ 120 w 240"/>
                <a:gd name="T1" fmla="*/ 81 h 81"/>
                <a:gd name="T2" fmla="*/ 118 w 240"/>
                <a:gd name="T3" fmla="*/ 81 h 81"/>
                <a:gd name="T4" fmla="*/ 2 w 240"/>
                <a:gd name="T5" fmla="*/ 16 h 81"/>
                <a:gd name="T6" fmla="*/ 0 w 240"/>
                <a:gd name="T7" fmla="*/ 12 h 81"/>
                <a:gd name="T8" fmla="*/ 2 w 240"/>
                <a:gd name="T9" fmla="*/ 9 h 81"/>
                <a:gd name="T10" fmla="*/ 18 w 240"/>
                <a:gd name="T11" fmla="*/ 1 h 81"/>
                <a:gd name="T12" fmla="*/ 24 w 240"/>
                <a:gd name="T13" fmla="*/ 3 h 81"/>
                <a:gd name="T14" fmla="*/ 22 w 240"/>
                <a:gd name="T15" fmla="*/ 9 h 81"/>
                <a:gd name="T16" fmla="*/ 13 w 240"/>
                <a:gd name="T17" fmla="*/ 13 h 81"/>
                <a:gd name="T18" fmla="*/ 120 w 240"/>
                <a:gd name="T19" fmla="*/ 72 h 81"/>
                <a:gd name="T20" fmla="*/ 227 w 240"/>
                <a:gd name="T21" fmla="*/ 13 h 81"/>
                <a:gd name="T22" fmla="*/ 218 w 240"/>
                <a:gd name="T23" fmla="*/ 9 h 81"/>
                <a:gd name="T24" fmla="*/ 216 w 240"/>
                <a:gd name="T25" fmla="*/ 3 h 81"/>
                <a:gd name="T26" fmla="*/ 222 w 240"/>
                <a:gd name="T27" fmla="*/ 1 h 81"/>
                <a:gd name="T28" fmla="*/ 238 w 240"/>
                <a:gd name="T29" fmla="*/ 9 h 81"/>
                <a:gd name="T30" fmla="*/ 240 w 240"/>
                <a:gd name="T31" fmla="*/ 12 h 81"/>
                <a:gd name="T32" fmla="*/ 238 w 240"/>
                <a:gd name="T33" fmla="*/ 16 h 81"/>
                <a:gd name="T34" fmla="*/ 122 w 240"/>
                <a:gd name="T35" fmla="*/ 81 h 81"/>
                <a:gd name="T36" fmla="*/ 120 w 240"/>
                <a:gd name="T37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0" h="81">
                  <a:moveTo>
                    <a:pt x="120" y="81"/>
                  </a:moveTo>
                  <a:cubicBezTo>
                    <a:pt x="119" y="81"/>
                    <a:pt x="119" y="81"/>
                    <a:pt x="118" y="8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0" y="16"/>
                    <a:pt x="0" y="14"/>
                    <a:pt x="0" y="12"/>
                  </a:cubicBezTo>
                  <a:cubicBezTo>
                    <a:pt x="0" y="11"/>
                    <a:pt x="1" y="10"/>
                    <a:pt x="2" y="9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20" y="0"/>
                    <a:pt x="23" y="1"/>
                    <a:pt x="24" y="3"/>
                  </a:cubicBezTo>
                  <a:cubicBezTo>
                    <a:pt x="25" y="5"/>
                    <a:pt x="24" y="8"/>
                    <a:pt x="22" y="9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0" y="72"/>
                    <a:pt x="120" y="72"/>
                    <a:pt x="120" y="72"/>
                  </a:cubicBezTo>
                  <a:cubicBezTo>
                    <a:pt x="227" y="13"/>
                    <a:pt x="227" y="13"/>
                    <a:pt x="227" y="13"/>
                  </a:cubicBezTo>
                  <a:cubicBezTo>
                    <a:pt x="218" y="9"/>
                    <a:pt x="218" y="9"/>
                    <a:pt x="218" y="9"/>
                  </a:cubicBezTo>
                  <a:cubicBezTo>
                    <a:pt x="216" y="8"/>
                    <a:pt x="215" y="5"/>
                    <a:pt x="216" y="3"/>
                  </a:cubicBezTo>
                  <a:cubicBezTo>
                    <a:pt x="217" y="1"/>
                    <a:pt x="220" y="0"/>
                    <a:pt x="222" y="1"/>
                  </a:cubicBezTo>
                  <a:cubicBezTo>
                    <a:pt x="238" y="9"/>
                    <a:pt x="238" y="9"/>
                    <a:pt x="238" y="9"/>
                  </a:cubicBezTo>
                  <a:cubicBezTo>
                    <a:pt x="239" y="10"/>
                    <a:pt x="240" y="11"/>
                    <a:pt x="240" y="12"/>
                  </a:cubicBezTo>
                  <a:cubicBezTo>
                    <a:pt x="240" y="14"/>
                    <a:pt x="240" y="16"/>
                    <a:pt x="238" y="16"/>
                  </a:cubicBezTo>
                  <a:cubicBezTo>
                    <a:pt x="122" y="81"/>
                    <a:pt x="122" y="81"/>
                    <a:pt x="122" y="81"/>
                  </a:cubicBezTo>
                  <a:cubicBezTo>
                    <a:pt x="121" y="81"/>
                    <a:pt x="121" y="81"/>
                    <a:pt x="120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69" name="Freeform 1288"/>
            <p:cNvSpPr>
              <a:spLocks/>
            </p:cNvSpPr>
            <p:nvPr/>
          </p:nvSpPr>
          <p:spPr bwMode="auto">
            <a:xfrm>
              <a:off x="2542525" y="5738819"/>
              <a:ext cx="765176" cy="257175"/>
            </a:xfrm>
            <a:custGeom>
              <a:avLst/>
              <a:gdLst>
                <a:gd name="T0" fmla="*/ 120 w 240"/>
                <a:gd name="T1" fmla="*/ 81 h 81"/>
                <a:gd name="T2" fmla="*/ 118 w 240"/>
                <a:gd name="T3" fmla="*/ 81 h 81"/>
                <a:gd name="T4" fmla="*/ 2 w 240"/>
                <a:gd name="T5" fmla="*/ 16 h 81"/>
                <a:gd name="T6" fmla="*/ 0 w 240"/>
                <a:gd name="T7" fmla="*/ 12 h 81"/>
                <a:gd name="T8" fmla="*/ 2 w 240"/>
                <a:gd name="T9" fmla="*/ 9 h 81"/>
                <a:gd name="T10" fmla="*/ 18 w 240"/>
                <a:gd name="T11" fmla="*/ 1 h 81"/>
                <a:gd name="T12" fmla="*/ 24 w 240"/>
                <a:gd name="T13" fmla="*/ 3 h 81"/>
                <a:gd name="T14" fmla="*/ 22 w 240"/>
                <a:gd name="T15" fmla="*/ 9 h 81"/>
                <a:gd name="T16" fmla="*/ 13 w 240"/>
                <a:gd name="T17" fmla="*/ 13 h 81"/>
                <a:gd name="T18" fmla="*/ 120 w 240"/>
                <a:gd name="T19" fmla="*/ 72 h 81"/>
                <a:gd name="T20" fmla="*/ 227 w 240"/>
                <a:gd name="T21" fmla="*/ 13 h 81"/>
                <a:gd name="T22" fmla="*/ 218 w 240"/>
                <a:gd name="T23" fmla="*/ 9 h 81"/>
                <a:gd name="T24" fmla="*/ 216 w 240"/>
                <a:gd name="T25" fmla="*/ 3 h 81"/>
                <a:gd name="T26" fmla="*/ 222 w 240"/>
                <a:gd name="T27" fmla="*/ 1 h 81"/>
                <a:gd name="T28" fmla="*/ 238 w 240"/>
                <a:gd name="T29" fmla="*/ 9 h 81"/>
                <a:gd name="T30" fmla="*/ 240 w 240"/>
                <a:gd name="T31" fmla="*/ 12 h 81"/>
                <a:gd name="T32" fmla="*/ 238 w 240"/>
                <a:gd name="T33" fmla="*/ 16 h 81"/>
                <a:gd name="T34" fmla="*/ 122 w 240"/>
                <a:gd name="T35" fmla="*/ 81 h 81"/>
                <a:gd name="T36" fmla="*/ 120 w 240"/>
                <a:gd name="T37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0" h="81">
                  <a:moveTo>
                    <a:pt x="120" y="81"/>
                  </a:moveTo>
                  <a:cubicBezTo>
                    <a:pt x="119" y="81"/>
                    <a:pt x="119" y="81"/>
                    <a:pt x="118" y="81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0" y="16"/>
                    <a:pt x="0" y="14"/>
                    <a:pt x="0" y="12"/>
                  </a:cubicBezTo>
                  <a:cubicBezTo>
                    <a:pt x="0" y="11"/>
                    <a:pt x="1" y="10"/>
                    <a:pt x="2" y="9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20" y="0"/>
                    <a:pt x="23" y="1"/>
                    <a:pt x="24" y="3"/>
                  </a:cubicBezTo>
                  <a:cubicBezTo>
                    <a:pt x="25" y="5"/>
                    <a:pt x="24" y="8"/>
                    <a:pt x="22" y="9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0" y="72"/>
                    <a:pt x="120" y="72"/>
                    <a:pt x="120" y="72"/>
                  </a:cubicBezTo>
                  <a:cubicBezTo>
                    <a:pt x="227" y="13"/>
                    <a:pt x="227" y="13"/>
                    <a:pt x="227" y="13"/>
                  </a:cubicBezTo>
                  <a:cubicBezTo>
                    <a:pt x="218" y="9"/>
                    <a:pt x="218" y="9"/>
                    <a:pt x="218" y="9"/>
                  </a:cubicBezTo>
                  <a:cubicBezTo>
                    <a:pt x="216" y="8"/>
                    <a:pt x="215" y="5"/>
                    <a:pt x="216" y="3"/>
                  </a:cubicBezTo>
                  <a:cubicBezTo>
                    <a:pt x="217" y="1"/>
                    <a:pt x="220" y="0"/>
                    <a:pt x="222" y="1"/>
                  </a:cubicBezTo>
                  <a:cubicBezTo>
                    <a:pt x="238" y="9"/>
                    <a:pt x="238" y="9"/>
                    <a:pt x="238" y="9"/>
                  </a:cubicBezTo>
                  <a:cubicBezTo>
                    <a:pt x="239" y="10"/>
                    <a:pt x="240" y="11"/>
                    <a:pt x="240" y="12"/>
                  </a:cubicBezTo>
                  <a:cubicBezTo>
                    <a:pt x="240" y="14"/>
                    <a:pt x="240" y="16"/>
                    <a:pt x="238" y="16"/>
                  </a:cubicBezTo>
                  <a:cubicBezTo>
                    <a:pt x="122" y="81"/>
                    <a:pt x="122" y="81"/>
                    <a:pt x="122" y="81"/>
                  </a:cubicBezTo>
                  <a:cubicBezTo>
                    <a:pt x="121" y="81"/>
                    <a:pt x="121" y="81"/>
                    <a:pt x="120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39" name="Group 838"/>
          <p:cNvGrpSpPr/>
          <p:nvPr/>
        </p:nvGrpSpPr>
        <p:grpSpPr>
          <a:xfrm>
            <a:off x="3581114" y="4967297"/>
            <a:ext cx="419776" cy="411208"/>
            <a:chOff x="-273703" y="6657982"/>
            <a:chExt cx="777876" cy="762000"/>
          </a:xfrm>
          <a:solidFill>
            <a:schemeClr val="accent1"/>
          </a:solidFill>
        </p:grpSpPr>
        <p:sp>
          <p:nvSpPr>
            <p:cNvPr id="1064" name="Freeform 1289"/>
            <p:cNvSpPr>
              <a:spLocks noEditPoints="1"/>
            </p:cNvSpPr>
            <p:nvPr/>
          </p:nvSpPr>
          <p:spPr bwMode="auto">
            <a:xfrm>
              <a:off x="-273703" y="6657982"/>
              <a:ext cx="777876" cy="762000"/>
            </a:xfrm>
            <a:custGeom>
              <a:avLst/>
              <a:gdLst>
                <a:gd name="T0" fmla="*/ 198 w 244"/>
                <a:gd name="T1" fmla="*/ 240 h 240"/>
                <a:gd name="T2" fmla="*/ 79 w 244"/>
                <a:gd name="T3" fmla="*/ 164 h 240"/>
                <a:gd name="T4" fmla="*/ 17 w 244"/>
                <a:gd name="T5" fmla="*/ 85 h 240"/>
                <a:gd name="T6" fmla="*/ 9 w 244"/>
                <a:gd name="T7" fmla="*/ 32 h 240"/>
                <a:gd name="T8" fmla="*/ 10 w 244"/>
                <a:gd name="T9" fmla="*/ 32 h 240"/>
                <a:gd name="T10" fmla="*/ 45 w 244"/>
                <a:gd name="T11" fmla="*/ 1 h 240"/>
                <a:gd name="T12" fmla="*/ 48 w 244"/>
                <a:gd name="T13" fmla="*/ 0 h 240"/>
                <a:gd name="T14" fmla="*/ 51 w 244"/>
                <a:gd name="T15" fmla="*/ 1 h 240"/>
                <a:gd name="T16" fmla="*/ 95 w 244"/>
                <a:gd name="T17" fmla="*/ 53 h 240"/>
                <a:gd name="T18" fmla="*/ 95 w 244"/>
                <a:gd name="T19" fmla="*/ 58 h 240"/>
                <a:gd name="T20" fmla="*/ 73 w 244"/>
                <a:gd name="T21" fmla="*/ 91 h 240"/>
                <a:gd name="T22" fmla="*/ 153 w 244"/>
                <a:gd name="T23" fmla="*/ 171 h 240"/>
                <a:gd name="T24" fmla="*/ 186 w 244"/>
                <a:gd name="T25" fmla="*/ 149 h 240"/>
                <a:gd name="T26" fmla="*/ 191 w 244"/>
                <a:gd name="T27" fmla="*/ 149 h 240"/>
                <a:gd name="T28" fmla="*/ 243 w 244"/>
                <a:gd name="T29" fmla="*/ 193 h 240"/>
                <a:gd name="T30" fmla="*/ 244 w 244"/>
                <a:gd name="T31" fmla="*/ 196 h 240"/>
                <a:gd name="T32" fmla="*/ 243 w 244"/>
                <a:gd name="T33" fmla="*/ 199 h 240"/>
                <a:gd name="T34" fmla="*/ 212 w 244"/>
                <a:gd name="T35" fmla="*/ 234 h 240"/>
                <a:gd name="T36" fmla="*/ 212 w 244"/>
                <a:gd name="T37" fmla="*/ 235 h 240"/>
                <a:gd name="T38" fmla="*/ 198 w 244"/>
                <a:gd name="T39" fmla="*/ 240 h 240"/>
                <a:gd name="T40" fmla="*/ 15 w 244"/>
                <a:gd name="T41" fmla="*/ 37 h 240"/>
                <a:gd name="T42" fmla="*/ 15 w 244"/>
                <a:gd name="T43" fmla="*/ 38 h 240"/>
                <a:gd name="T44" fmla="*/ 24 w 244"/>
                <a:gd name="T45" fmla="*/ 81 h 240"/>
                <a:gd name="T46" fmla="*/ 85 w 244"/>
                <a:gd name="T47" fmla="*/ 158 h 240"/>
                <a:gd name="T48" fmla="*/ 198 w 244"/>
                <a:gd name="T49" fmla="*/ 232 h 240"/>
                <a:gd name="T50" fmla="*/ 206 w 244"/>
                <a:gd name="T51" fmla="*/ 229 h 240"/>
                <a:gd name="T52" fmla="*/ 234 w 244"/>
                <a:gd name="T53" fmla="*/ 196 h 240"/>
                <a:gd name="T54" fmla="*/ 188 w 244"/>
                <a:gd name="T55" fmla="*/ 157 h 240"/>
                <a:gd name="T56" fmla="*/ 154 w 244"/>
                <a:gd name="T57" fmla="*/ 179 h 240"/>
                <a:gd name="T58" fmla="*/ 149 w 244"/>
                <a:gd name="T59" fmla="*/ 179 h 240"/>
                <a:gd name="T60" fmla="*/ 65 w 244"/>
                <a:gd name="T61" fmla="*/ 95 h 240"/>
                <a:gd name="T62" fmla="*/ 65 w 244"/>
                <a:gd name="T63" fmla="*/ 90 h 240"/>
                <a:gd name="T64" fmla="*/ 87 w 244"/>
                <a:gd name="T65" fmla="*/ 56 h 240"/>
                <a:gd name="T66" fmla="*/ 48 w 244"/>
                <a:gd name="T67" fmla="*/ 10 h 240"/>
                <a:gd name="T68" fmla="*/ 15 w 244"/>
                <a:gd name="T69" fmla="*/ 3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4" h="240">
                  <a:moveTo>
                    <a:pt x="198" y="240"/>
                  </a:moveTo>
                  <a:cubicBezTo>
                    <a:pt x="172" y="240"/>
                    <a:pt x="124" y="209"/>
                    <a:pt x="79" y="164"/>
                  </a:cubicBezTo>
                  <a:cubicBezTo>
                    <a:pt x="52" y="137"/>
                    <a:pt x="30" y="109"/>
                    <a:pt x="17" y="85"/>
                  </a:cubicBezTo>
                  <a:cubicBezTo>
                    <a:pt x="3" y="59"/>
                    <a:pt x="0" y="41"/>
                    <a:pt x="9" y="32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6" y="0"/>
                    <a:pt x="47" y="0"/>
                    <a:pt x="48" y="0"/>
                  </a:cubicBezTo>
                  <a:cubicBezTo>
                    <a:pt x="49" y="0"/>
                    <a:pt x="50" y="1"/>
                    <a:pt x="51" y="1"/>
                  </a:cubicBezTo>
                  <a:cubicBezTo>
                    <a:pt x="95" y="53"/>
                    <a:pt x="95" y="53"/>
                    <a:pt x="95" y="53"/>
                  </a:cubicBezTo>
                  <a:cubicBezTo>
                    <a:pt x="96" y="55"/>
                    <a:pt x="96" y="57"/>
                    <a:pt x="95" y="58"/>
                  </a:cubicBezTo>
                  <a:cubicBezTo>
                    <a:pt x="73" y="91"/>
                    <a:pt x="73" y="91"/>
                    <a:pt x="73" y="91"/>
                  </a:cubicBezTo>
                  <a:cubicBezTo>
                    <a:pt x="153" y="171"/>
                    <a:pt x="153" y="171"/>
                    <a:pt x="153" y="171"/>
                  </a:cubicBezTo>
                  <a:cubicBezTo>
                    <a:pt x="186" y="149"/>
                    <a:pt x="186" y="149"/>
                    <a:pt x="186" y="149"/>
                  </a:cubicBezTo>
                  <a:cubicBezTo>
                    <a:pt x="187" y="148"/>
                    <a:pt x="189" y="148"/>
                    <a:pt x="191" y="149"/>
                  </a:cubicBezTo>
                  <a:cubicBezTo>
                    <a:pt x="243" y="193"/>
                    <a:pt x="243" y="193"/>
                    <a:pt x="243" y="193"/>
                  </a:cubicBezTo>
                  <a:cubicBezTo>
                    <a:pt x="243" y="194"/>
                    <a:pt x="244" y="195"/>
                    <a:pt x="244" y="196"/>
                  </a:cubicBezTo>
                  <a:cubicBezTo>
                    <a:pt x="244" y="197"/>
                    <a:pt x="244" y="198"/>
                    <a:pt x="243" y="199"/>
                  </a:cubicBezTo>
                  <a:cubicBezTo>
                    <a:pt x="212" y="234"/>
                    <a:pt x="212" y="234"/>
                    <a:pt x="212" y="234"/>
                  </a:cubicBezTo>
                  <a:cubicBezTo>
                    <a:pt x="212" y="235"/>
                    <a:pt x="212" y="235"/>
                    <a:pt x="212" y="235"/>
                  </a:cubicBezTo>
                  <a:cubicBezTo>
                    <a:pt x="209" y="238"/>
                    <a:pt x="204" y="240"/>
                    <a:pt x="198" y="240"/>
                  </a:cubicBezTo>
                  <a:close/>
                  <a:moveTo>
                    <a:pt x="15" y="37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9" y="44"/>
                    <a:pt x="12" y="60"/>
                    <a:pt x="24" y="81"/>
                  </a:cubicBezTo>
                  <a:cubicBezTo>
                    <a:pt x="37" y="105"/>
                    <a:pt x="59" y="132"/>
                    <a:pt x="85" y="158"/>
                  </a:cubicBezTo>
                  <a:cubicBezTo>
                    <a:pt x="127" y="201"/>
                    <a:pt x="175" y="232"/>
                    <a:pt x="198" y="232"/>
                  </a:cubicBezTo>
                  <a:cubicBezTo>
                    <a:pt x="202" y="232"/>
                    <a:pt x="205" y="231"/>
                    <a:pt x="206" y="229"/>
                  </a:cubicBezTo>
                  <a:cubicBezTo>
                    <a:pt x="234" y="196"/>
                    <a:pt x="234" y="196"/>
                    <a:pt x="234" y="196"/>
                  </a:cubicBezTo>
                  <a:cubicBezTo>
                    <a:pt x="188" y="157"/>
                    <a:pt x="188" y="157"/>
                    <a:pt x="188" y="157"/>
                  </a:cubicBezTo>
                  <a:cubicBezTo>
                    <a:pt x="154" y="179"/>
                    <a:pt x="154" y="179"/>
                    <a:pt x="154" y="179"/>
                  </a:cubicBezTo>
                  <a:cubicBezTo>
                    <a:pt x="153" y="180"/>
                    <a:pt x="151" y="180"/>
                    <a:pt x="149" y="179"/>
                  </a:cubicBezTo>
                  <a:cubicBezTo>
                    <a:pt x="65" y="95"/>
                    <a:pt x="65" y="95"/>
                    <a:pt x="65" y="95"/>
                  </a:cubicBezTo>
                  <a:cubicBezTo>
                    <a:pt x="64" y="93"/>
                    <a:pt x="64" y="91"/>
                    <a:pt x="65" y="90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48" y="10"/>
                    <a:pt x="48" y="10"/>
                    <a:pt x="48" y="10"/>
                  </a:cubicBezTo>
                  <a:lnTo>
                    <a:pt x="15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65" name="Freeform 1290"/>
            <p:cNvSpPr>
              <a:spLocks/>
            </p:cNvSpPr>
            <p:nvPr/>
          </p:nvSpPr>
          <p:spPr bwMode="auto">
            <a:xfrm>
              <a:off x="299385" y="6657982"/>
              <a:ext cx="204788" cy="203200"/>
            </a:xfrm>
            <a:custGeom>
              <a:avLst/>
              <a:gdLst>
                <a:gd name="T0" fmla="*/ 60 w 64"/>
                <a:gd name="T1" fmla="*/ 64 h 64"/>
                <a:gd name="T2" fmla="*/ 56 w 64"/>
                <a:gd name="T3" fmla="*/ 60 h 64"/>
                <a:gd name="T4" fmla="*/ 56 w 64"/>
                <a:gd name="T5" fmla="*/ 8 h 64"/>
                <a:gd name="T6" fmla="*/ 4 w 64"/>
                <a:gd name="T7" fmla="*/ 8 h 64"/>
                <a:gd name="T8" fmla="*/ 0 w 64"/>
                <a:gd name="T9" fmla="*/ 4 h 64"/>
                <a:gd name="T10" fmla="*/ 4 w 64"/>
                <a:gd name="T11" fmla="*/ 0 h 64"/>
                <a:gd name="T12" fmla="*/ 60 w 64"/>
                <a:gd name="T13" fmla="*/ 0 h 64"/>
                <a:gd name="T14" fmla="*/ 64 w 64"/>
                <a:gd name="T15" fmla="*/ 4 h 64"/>
                <a:gd name="T16" fmla="*/ 64 w 64"/>
                <a:gd name="T17" fmla="*/ 60 h 64"/>
                <a:gd name="T18" fmla="*/ 60 w 64"/>
                <a:gd name="T19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64">
                  <a:moveTo>
                    <a:pt x="60" y="64"/>
                  </a:moveTo>
                  <a:cubicBezTo>
                    <a:pt x="58" y="64"/>
                    <a:pt x="56" y="62"/>
                    <a:pt x="56" y="60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2" y="0"/>
                    <a:pt x="64" y="2"/>
                    <a:pt x="64" y="4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4" y="62"/>
                    <a:pt x="62" y="64"/>
                    <a:pt x="60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66" name="Freeform 1291"/>
            <p:cNvSpPr>
              <a:spLocks/>
            </p:cNvSpPr>
            <p:nvPr/>
          </p:nvSpPr>
          <p:spPr bwMode="auto">
            <a:xfrm>
              <a:off x="197785" y="6657982"/>
              <a:ext cx="306388" cy="304800"/>
            </a:xfrm>
            <a:custGeom>
              <a:avLst/>
              <a:gdLst>
                <a:gd name="T0" fmla="*/ 4 w 96"/>
                <a:gd name="T1" fmla="*/ 96 h 96"/>
                <a:gd name="T2" fmla="*/ 1 w 96"/>
                <a:gd name="T3" fmla="*/ 95 h 96"/>
                <a:gd name="T4" fmla="*/ 1 w 96"/>
                <a:gd name="T5" fmla="*/ 89 h 96"/>
                <a:gd name="T6" fmla="*/ 89 w 96"/>
                <a:gd name="T7" fmla="*/ 1 h 96"/>
                <a:gd name="T8" fmla="*/ 95 w 96"/>
                <a:gd name="T9" fmla="*/ 1 h 96"/>
                <a:gd name="T10" fmla="*/ 95 w 96"/>
                <a:gd name="T11" fmla="*/ 7 h 96"/>
                <a:gd name="T12" fmla="*/ 7 w 96"/>
                <a:gd name="T13" fmla="*/ 95 h 96"/>
                <a:gd name="T14" fmla="*/ 4 w 96"/>
                <a:gd name="T15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6" h="96">
                  <a:moveTo>
                    <a:pt x="4" y="96"/>
                  </a:moveTo>
                  <a:cubicBezTo>
                    <a:pt x="3" y="96"/>
                    <a:pt x="2" y="96"/>
                    <a:pt x="1" y="95"/>
                  </a:cubicBezTo>
                  <a:cubicBezTo>
                    <a:pt x="0" y="93"/>
                    <a:pt x="0" y="91"/>
                    <a:pt x="1" y="89"/>
                  </a:cubicBezTo>
                  <a:cubicBezTo>
                    <a:pt x="89" y="1"/>
                    <a:pt x="89" y="1"/>
                    <a:pt x="89" y="1"/>
                  </a:cubicBezTo>
                  <a:cubicBezTo>
                    <a:pt x="91" y="0"/>
                    <a:pt x="93" y="0"/>
                    <a:pt x="95" y="1"/>
                  </a:cubicBezTo>
                  <a:cubicBezTo>
                    <a:pt x="96" y="3"/>
                    <a:pt x="96" y="5"/>
                    <a:pt x="95" y="7"/>
                  </a:cubicBezTo>
                  <a:cubicBezTo>
                    <a:pt x="7" y="95"/>
                    <a:pt x="7" y="95"/>
                    <a:pt x="7" y="95"/>
                  </a:cubicBezTo>
                  <a:cubicBezTo>
                    <a:pt x="6" y="96"/>
                    <a:pt x="5" y="96"/>
                    <a:pt x="4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40" name="Group 839"/>
          <p:cNvGrpSpPr/>
          <p:nvPr/>
        </p:nvGrpSpPr>
        <p:grpSpPr>
          <a:xfrm>
            <a:off x="4337565" y="4967297"/>
            <a:ext cx="419776" cy="411208"/>
            <a:chOff x="1128061" y="6657982"/>
            <a:chExt cx="777876" cy="762000"/>
          </a:xfrm>
          <a:solidFill>
            <a:schemeClr val="accent1"/>
          </a:solidFill>
        </p:grpSpPr>
        <p:sp>
          <p:nvSpPr>
            <p:cNvPr id="1061" name="Freeform 1292"/>
            <p:cNvSpPr>
              <a:spLocks noEditPoints="1"/>
            </p:cNvSpPr>
            <p:nvPr/>
          </p:nvSpPr>
          <p:spPr bwMode="auto">
            <a:xfrm>
              <a:off x="1128061" y="6657982"/>
              <a:ext cx="777876" cy="762000"/>
            </a:xfrm>
            <a:custGeom>
              <a:avLst/>
              <a:gdLst>
                <a:gd name="T0" fmla="*/ 198 w 244"/>
                <a:gd name="T1" fmla="*/ 240 h 240"/>
                <a:gd name="T2" fmla="*/ 79 w 244"/>
                <a:gd name="T3" fmla="*/ 164 h 240"/>
                <a:gd name="T4" fmla="*/ 17 w 244"/>
                <a:gd name="T5" fmla="*/ 85 h 240"/>
                <a:gd name="T6" fmla="*/ 9 w 244"/>
                <a:gd name="T7" fmla="*/ 32 h 240"/>
                <a:gd name="T8" fmla="*/ 10 w 244"/>
                <a:gd name="T9" fmla="*/ 32 h 240"/>
                <a:gd name="T10" fmla="*/ 45 w 244"/>
                <a:gd name="T11" fmla="*/ 1 h 240"/>
                <a:gd name="T12" fmla="*/ 48 w 244"/>
                <a:gd name="T13" fmla="*/ 0 h 240"/>
                <a:gd name="T14" fmla="*/ 51 w 244"/>
                <a:gd name="T15" fmla="*/ 1 h 240"/>
                <a:gd name="T16" fmla="*/ 95 w 244"/>
                <a:gd name="T17" fmla="*/ 53 h 240"/>
                <a:gd name="T18" fmla="*/ 95 w 244"/>
                <a:gd name="T19" fmla="*/ 58 h 240"/>
                <a:gd name="T20" fmla="*/ 73 w 244"/>
                <a:gd name="T21" fmla="*/ 91 h 240"/>
                <a:gd name="T22" fmla="*/ 153 w 244"/>
                <a:gd name="T23" fmla="*/ 171 h 240"/>
                <a:gd name="T24" fmla="*/ 186 w 244"/>
                <a:gd name="T25" fmla="*/ 149 h 240"/>
                <a:gd name="T26" fmla="*/ 191 w 244"/>
                <a:gd name="T27" fmla="*/ 149 h 240"/>
                <a:gd name="T28" fmla="*/ 243 w 244"/>
                <a:gd name="T29" fmla="*/ 193 h 240"/>
                <a:gd name="T30" fmla="*/ 244 w 244"/>
                <a:gd name="T31" fmla="*/ 196 h 240"/>
                <a:gd name="T32" fmla="*/ 243 w 244"/>
                <a:gd name="T33" fmla="*/ 199 h 240"/>
                <a:gd name="T34" fmla="*/ 212 w 244"/>
                <a:gd name="T35" fmla="*/ 234 h 240"/>
                <a:gd name="T36" fmla="*/ 212 w 244"/>
                <a:gd name="T37" fmla="*/ 235 h 240"/>
                <a:gd name="T38" fmla="*/ 198 w 244"/>
                <a:gd name="T39" fmla="*/ 240 h 240"/>
                <a:gd name="T40" fmla="*/ 15 w 244"/>
                <a:gd name="T41" fmla="*/ 37 h 240"/>
                <a:gd name="T42" fmla="*/ 15 w 244"/>
                <a:gd name="T43" fmla="*/ 38 h 240"/>
                <a:gd name="T44" fmla="*/ 24 w 244"/>
                <a:gd name="T45" fmla="*/ 81 h 240"/>
                <a:gd name="T46" fmla="*/ 85 w 244"/>
                <a:gd name="T47" fmla="*/ 158 h 240"/>
                <a:gd name="T48" fmla="*/ 198 w 244"/>
                <a:gd name="T49" fmla="*/ 232 h 240"/>
                <a:gd name="T50" fmla="*/ 206 w 244"/>
                <a:gd name="T51" fmla="*/ 229 h 240"/>
                <a:gd name="T52" fmla="*/ 234 w 244"/>
                <a:gd name="T53" fmla="*/ 196 h 240"/>
                <a:gd name="T54" fmla="*/ 188 w 244"/>
                <a:gd name="T55" fmla="*/ 157 h 240"/>
                <a:gd name="T56" fmla="*/ 154 w 244"/>
                <a:gd name="T57" fmla="*/ 179 h 240"/>
                <a:gd name="T58" fmla="*/ 149 w 244"/>
                <a:gd name="T59" fmla="*/ 179 h 240"/>
                <a:gd name="T60" fmla="*/ 65 w 244"/>
                <a:gd name="T61" fmla="*/ 95 h 240"/>
                <a:gd name="T62" fmla="*/ 65 w 244"/>
                <a:gd name="T63" fmla="*/ 90 h 240"/>
                <a:gd name="T64" fmla="*/ 87 w 244"/>
                <a:gd name="T65" fmla="*/ 56 h 240"/>
                <a:gd name="T66" fmla="*/ 48 w 244"/>
                <a:gd name="T67" fmla="*/ 10 h 240"/>
                <a:gd name="T68" fmla="*/ 15 w 244"/>
                <a:gd name="T69" fmla="*/ 37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4" h="240">
                  <a:moveTo>
                    <a:pt x="198" y="240"/>
                  </a:moveTo>
                  <a:cubicBezTo>
                    <a:pt x="172" y="240"/>
                    <a:pt x="124" y="209"/>
                    <a:pt x="79" y="164"/>
                  </a:cubicBezTo>
                  <a:cubicBezTo>
                    <a:pt x="52" y="137"/>
                    <a:pt x="30" y="109"/>
                    <a:pt x="17" y="85"/>
                  </a:cubicBezTo>
                  <a:cubicBezTo>
                    <a:pt x="3" y="59"/>
                    <a:pt x="0" y="41"/>
                    <a:pt x="9" y="32"/>
                  </a:cubicBezTo>
                  <a:cubicBezTo>
                    <a:pt x="9" y="32"/>
                    <a:pt x="10" y="32"/>
                    <a:pt x="10" y="32"/>
                  </a:cubicBezTo>
                  <a:cubicBezTo>
                    <a:pt x="45" y="1"/>
                    <a:pt x="45" y="1"/>
                    <a:pt x="45" y="1"/>
                  </a:cubicBezTo>
                  <a:cubicBezTo>
                    <a:pt x="46" y="0"/>
                    <a:pt x="47" y="0"/>
                    <a:pt x="48" y="0"/>
                  </a:cubicBezTo>
                  <a:cubicBezTo>
                    <a:pt x="49" y="0"/>
                    <a:pt x="50" y="1"/>
                    <a:pt x="51" y="1"/>
                  </a:cubicBezTo>
                  <a:cubicBezTo>
                    <a:pt x="95" y="53"/>
                    <a:pt x="95" y="53"/>
                    <a:pt x="95" y="53"/>
                  </a:cubicBezTo>
                  <a:cubicBezTo>
                    <a:pt x="96" y="55"/>
                    <a:pt x="96" y="57"/>
                    <a:pt x="95" y="58"/>
                  </a:cubicBezTo>
                  <a:cubicBezTo>
                    <a:pt x="73" y="91"/>
                    <a:pt x="73" y="91"/>
                    <a:pt x="73" y="91"/>
                  </a:cubicBezTo>
                  <a:cubicBezTo>
                    <a:pt x="153" y="171"/>
                    <a:pt x="153" y="171"/>
                    <a:pt x="153" y="171"/>
                  </a:cubicBezTo>
                  <a:cubicBezTo>
                    <a:pt x="186" y="149"/>
                    <a:pt x="186" y="149"/>
                    <a:pt x="186" y="149"/>
                  </a:cubicBezTo>
                  <a:cubicBezTo>
                    <a:pt x="187" y="148"/>
                    <a:pt x="189" y="148"/>
                    <a:pt x="191" y="149"/>
                  </a:cubicBezTo>
                  <a:cubicBezTo>
                    <a:pt x="243" y="193"/>
                    <a:pt x="243" y="193"/>
                    <a:pt x="243" y="193"/>
                  </a:cubicBezTo>
                  <a:cubicBezTo>
                    <a:pt x="243" y="194"/>
                    <a:pt x="244" y="195"/>
                    <a:pt x="244" y="196"/>
                  </a:cubicBezTo>
                  <a:cubicBezTo>
                    <a:pt x="244" y="197"/>
                    <a:pt x="244" y="198"/>
                    <a:pt x="243" y="199"/>
                  </a:cubicBezTo>
                  <a:cubicBezTo>
                    <a:pt x="212" y="234"/>
                    <a:pt x="212" y="234"/>
                    <a:pt x="212" y="234"/>
                  </a:cubicBezTo>
                  <a:cubicBezTo>
                    <a:pt x="212" y="234"/>
                    <a:pt x="212" y="235"/>
                    <a:pt x="212" y="235"/>
                  </a:cubicBezTo>
                  <a:cubicBezTo>
                    <a:pt x="209" y="238"/>
                    <a:pt x="204" y="240"/>
                    <a:pt x="198" y="240"/>
                  </a:cubicBezTo>
                  <a:close/>
                  <a:moveTo>
                    <a:pt x="15" y="37"/>
                  </a:moveTo>
                  <a:cubicBezTo>
                    <a:pt x="15" y="38"/>
                    <a:pt x="15" y="38"/>
                    <a:pt x="15" y="38"/>
                  </a:cubicBezTo>
                  <a:cubicBezTo>
                    <a:pt x="9" y="44"/>
                    <a:pt x="12" y="60"/>
                    <a:pt x="24" y="81"/>
                  </a:cubicBezTo>
                  <a:cubicBezTo>
                    <a:pt x="37" y="105"/>
                    <a:pt x="59" y="132"/>
                    <a:pt x="85" y="158"/>
                  </a:cubicBezTo>
                  <a:cubicBezTo>
                    <a:pt x="127" y="201"/>
                    <a:pt x="175" y="232"/>
                    <a:pt x="198" y="232"/>
                  </a:cubicBezTo>
                  <a:cubicBezTo>
                    <a:pt x="202" y="232"/>
                    <a:pt x="205" y="231"/>
                    <a:pt x="206" y="229"/>
                  </a:cubicBezTo>
                  <a:cubicBezTo>
                    <a:pt x="234" y="196"/>
                    <a:pt x="234" y="196"/>
                    <a:pt x="234" y="196"/>
                  </a:cubicBezTo>
                  <a:cubicBezTo>
                    <a:pt x="188" y="157"/>
                    <a:pt x="188" y="157"/>
                    <a:pt x="188" y="157"/>
                  </a:cubicBezTo>
                  <a:cubicBezTo>
                    <a:pt x="154" y="179"/>
                    <a:pt x="154" y="179"/>
                    <a:pt x="154" y="179"/>
                  </a:cubicBezTo>
                  <a:cubicBezTo>
                    <a:pt x="153" y="180"/>
                    <a:pt x="151" y="180"/>
                    <a:pt x="149" y="179"/>
                  </a:cubicBezTo>
                  <a:cubicBezTo>
                    <a:pt x="65" y="95"/>
                    <a:pt x="65" y="95"/>
                    <a:pt x="65" y="95"/>
                  </a:cubicBezTo>
                  <a:cubicBezTo>
                    <a:pt x="64" y="93"/>
                    <a:pt x="64" y="91"/>
                    <a:pt x="65" y="90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48" y="10"/>
                    <a:pt x="48" y="10"/>
                    <a:pt x="48" y="10"/>
                  </a:cubicBezTo>
                  <a:lnTo>
                    <a:pt x="15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62" name="Freeform 1293"/>
            <p:cNvSpPr>
              <a:spLocks/>
            </p:cNvSpPr>
            <p:nvPr/>
          </p:nvSpPr>
          <p:spPr bwMode="auto">
            <a:xfrm>
              <a:off x="1599549" y="6759582"/>
              <a:ext cx="204788" cy="203200"/>
            </a:xfrm>
            <a:custGeom>
              <a:avLst/>
              <a:gdLst>
                <a:gd name="T0" fmla="*/ 60 w 64"/>
                <a:gd name="T1" fmla="*/ 64 h 64"/>
                <a:gd name="T2" fmla="*/ 4 w 64"/>
                <a:gd name="T3" fmla="*/ 64 h 64"/>
                <a:gd name="T4" fmla="*/ 0 w 64"/>
                <a:gd name="T5" fmla="*/ 60 h 64"/>
                <a:gd name="T6" fmla="*/ 0 w 64"/>
                <a:gd name="T7" fmla="*/ 4 h 64"/>
                <a:gd name="T8" fmla="*/ 4 w 64"/>
                <a:gd name="T9" fmla="*/ 0 h 64"/>
                <a:gd name="T10" fmla="*/ 8 w 64"/>
                <a:gd name="T11" fmla="*/ 4 h 64"/>
                <a:gd name="T12" fmla="*/ 8 w 64"/>
                <a:gd name="T13" fmla="*/ 56 h 64"/>
                <a:gd name="T14" fmla="*/ 60 w 64"/>
                <a:gd name="T15" fmla="*/ 56 h 64"/>
                <a:gd name="T16" fmla="*/ 64 w 64"/>
                <a:gd name="T17" fmla="*/ 60 h 64"/>
                <a:gd name="T18" fmla="*/ 60 w 64"/>
                <a:gd name="T19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64">
                  <a:moveTo>
                    <a:pt x="60" y="64"/>
                  </a:moveTo>
                  <a:cubicBezTo>
                    <a:pt x="4" y="64"/>
                    <a:pt x="4" y="64"/>
                    <a:pt x="4" y="64"/>
                  </a:cubicBezTo>
                  <a:cubicBezTo>
                    <a:pt x="2" y="64"/>
                    <a:pt x="0" y="62"/>
                    <a:pt x="0" y="6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60" y="56"/>
                    <a:pt x="60" y="56"/>
                    <a:pt x="60" y="56"/>
                  </a:cubicBezTo>
                  <a:cubicBezTo>
                    <a:pt x="62" y="56"/>
                    <a:pt x="64" y="58"/>
                    <a:pt x="64" y="60"/>
                  </a:cubicBezTo>
                  <a:cubicBezTo>
                    <a:pt x="64" y="62"/>
                    <a:pt x="62" y="64"/>
                    <a:pt x="60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63" name="Freeform 1294"/>
            <p:cNvSpPr>
              <a:spLocks/>
            </p:cNvSpPr>
            <p:nvPr/>
          </p:nvSpPr>
          <p:spPr bwMode="auto">
            <a:xfrm>
              <a:off x="1599549" y="6657982"/>
              <a:ext cx="306388" cy="304800"/>
            </a:xfrm>
            <a:custGeom>
              <a:avLst/>
              <a:gdLst>
                <a:gd name="T0" fmla="*/ 4 w 96"/>
                <a:gd name="T1" fmla="*/ 96 h 96"/>
                <a:gd name="T2" fmla="*/ 1 w 96"/>
                <a:gd name="T3" fmla="*/ 95 h 96"/>
                <a:gd name="T4" fmla="*/ 1 w 96"/>
                <a:gd name="T5" fmla="*/ 89 h 96"/>
                <a:gd name="T6" fmla="*/ 89 w 96"/>
                <a:gd name="T7" fmla="*/ 1 h 96"/>
                <a:gd name="T8" fmla="*/ 95 w 96"/>
                <a:gd name="T9" fmla="*/ 1 h 96"/>
                <a:gd name="T10" fmla="*/ 95 w 96"/>
                <a:gd name="T11" fmla="*/ 7 h 96"/>
                <a:gd name="T12" fmla="*/ 7 w 96"/>
                <a:gd name="T13" fmla="*/ 95 h 96"/>
                <a:gd name="T14" fmla="*/ 4 w 96"/>
                <a:gd name="T15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6" h="96">
                  <a:moveTo>
                    <a:pt x="4" y="96"/>
                  </a:moveTo>
                  <a:cubicBezTo>
                    <a:pt x="3" y="96"/>
                    <a:pt x="2" y="96"/>
                    <a:pt x="1" y="95"/>
                  </a:cubicBezTo>
                  <a:cubicBezTo>
                    <a:pt x="0" y="93"/>
                    <a:pt x="0" y="91"/>
                    <a:pt x="1" y="89"/>
                  </a:cubicBezTo>
                  <a:cubicBezTo>
                    <a:pt x="89" y="1"/>
                    <a:pt x="89" y="1"/>
                    <a:pt x="89" y="1"/>
                  </a:cubicBezTo>
                  <a:cubicBezTo>
                    <a:pt x="91" y="0"/>
                    <a:pt x="93" y="0"/>
                    <a:pt x="95" y="1"/>
                  </a:cubicBezTo>
                  <a:cubicBezTo>
                    <a:pt x="96" y="3"/>
                    <a:pt x="96" y="5"/>
                    <a:pt x="95" y="7"/>
                  </a:cubicBezTo>
                  <a:cubicBezTo>
                    <a:pt x="7" y="95"/>
                    <a:pt x="7" y="95"/>
                    <a:pt x="7" y="95"/>
                  </a:cubicBezTo>
                  <a:cubicBezTo>
                    <a:pt x="6" y="96"/>
                    <a:pt x="5" y="96"/>
                    <a:pt x="4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841" name="Freeform 1295"/>
          <p:cNvSpPr>
            <a:spLocks noEditPoints="1"/>
          </p:cNvSpPr>
          <p:nvPr/>
        </p:nvSpPr>
        <p:spPr bwMode="auto">
          <a:xfrm>
            <a:off x="5083737" y="4967297"/>
            <a:ext cx="430055" cy="411208"/>
          </a:xfrm>
          <a:custGeom>
            <a:avLst/>
            <a:gdLst>
              <a:gd name="T0" fmla="*/ 54 w 250"/>
              <a:gd name="T1" fmla="*/ 240 h 240"/>
              <a:gd name="T2" fmla="*/ 51 w 250"/>
              <a:gd name="T3" fmla="*/ 239 h 240"/>
              <a:gd name="T4" fmla="*/ 16 w 250"/>
              <a:gd name="T5" fmla="*/ 208 h 240"/>
              <a:gd name="T6" fmla="*/ 15 w 250"/>
              <a:gd name="T7" fmla="*/ 208 h 240"/>
              <a:gd name="T8" fmla="*/ 86 w 250"/>
              <a:gd name="T9" fmla="*/ 75 h 240"/>
              <a:gd name="T10" fmla="*/ 204 w 250"/>
              <a:gd name="T11" fmla="*/ 0 h 240"/>
              <a:gd name="T12" fmla="*/ 218 w 250"/>
              <a:gd name="T13" fmla="*/ 5 h 240"/>
              <a:gd name="T14" fmla="*/ 218 w 250"/>
              <a:gd name="T15" fmla="*/ 6 h 240"/>
              <a:gd name="T16" fmla="*/ 249 w 250"/>
              <a:gd name="T17" fmla="*/ 41 h 240"/>
              <a:gd name="T18" fmla="*/ 250 w 250"/>
              <a:gd name="T19" fmla="*/ 44 h 240"/>
              <a:gd name="T20" fmla="*/ 249 w 250"/>
              <a:gd name="T21" fmla="*/ 47 h 240"/>
              <a:gd name="T22" fmla="*/ 197 w 250"/>
              <a:gd name="T23" fmla="*/ 91 h 240"/>
              <a:gd name="T24" fmla="*/ 192 w 250"/>
              <a:gd name="T25" fmla="*/ 91 h 240"/>
              <a:gd name="T26" fmla="*/ 159 w 250"/>
              <a:gd name="T27" fmla="*/ 69 h 240"/>
              <a:gd name="T28" fmla="*/ 79 w 250"/>
              <a:gd name="T29" fmla="*/ 149 h 240"/>
              <a:gd name="T30" fmla="*/ 101 w 250"/>
              <a:gd name="T31" fmla="*/ 182 h 240"/>
              <a:gd name="T32" fmla="*/ 101 w 250"/>
              <a:gd name="T33" fmla="*/ 187 h 240"/>
              <a:gd name="T34" fmla="*/ 57 w 250"/>
              <a:gd name="T35" fmla="*/ 239 h 240"/>
              <a:gd name="T36" fmla="*/ 54 w 250"/>
              <a:gd name="T37" fmla="*/ 240 h 240"/>
              <a:gd name="T38" fmla="*/ 54 w 250"/>
              <a:gd name="T39" fmla="*/ 240 h 240"/>
              <a:gd name="T40" fmla="*/ 204 w 250"/>
              <a:gd name="T41" fmla="*/ 8 h 240"/>
              <a:gd name="T42" fmla="*/ 92 w 250"/>
              <a:gd name="T43" fmla="*/ 81 h 240"/>
              <a:gd name="T44" fmla="*/ 21 w 250"/>
              <a:gd name="T45" fmla="*/ 202 h 240"/>
              <a:gd name="T46" fmla="*/ 54 w 250"/>
              <a:gd name="T47" fmla="*/ 230 h 240"/>
              <a:gd name="T48" fmla="*/ 93 w 250"/>
              <a:gd name="T49" fmla="*/ 184 h 240"/>
              <a:gd name="T50" fmla="*/ 71 w 250"/>
              <a:gd name="T51" fmla="*/ 150 h 240"/>
              <a:gd name="T52" fmla="*/ 71 w 250"/>
              <a:gd name="T53" fmla="*/ 145 h 240"/>
              <a:gd name="T54" fmla="*/ 155 w 250"/>
              <a:gd name="T55" fmla="*/ 61 h 240"/>
              <a:gd name="T56" fmla="*/ 160 w 250"/>
              <a:gd name="T57" fmla="*/ 61 h 240"/>
              <a:gd name="T58" fmla="*/ 194 w 250"/>
              <a:gd name="T59" fmla="*/ 83 h 240"/>
              <a:gd name="T60" fmla="*/ 240 w 250"/>
              <a:gd name="T61" fmla="*/ 44 h 240"/>
              <a:gd name="T62" fmla="*/ 213 w 250"/>
              <a:gd name="T63" fmla="*/ 11 h 240"/>
              <a:gd name="T64" fmla="*/ 212 w 250"/>
              <a:gd name="T65" fmla="*/ 11 h 240"/>
              <a:gd name="T66" fmla="*/ 204 w 250"/>
              <a:gd name="T67" fmla="*/ 8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50" h="240">
                <a:moveTo>
                  <a:pt x="54" y="240"/>
                </a:moveTo>
                <a:cubicBezTo>
                  <a:pt x="53" y="240"/>
                  <a:pt x="52" y="240"/>
                  <a:pt x="51" y="239"/>
                </a:cubicBezTo>
                <a:cubicBezTo>
                  <a:pt x="16" y="208"/>
                  <a:pt x="16" y="208"/>
                  <a:pt x="16" y="208"/>
                </a:cubicBezTo>
                <a:cubicBezTo>
                  <a:pt x="15" y="208"/>
                  <a:pt x="15" y="208"/>
                  <a:pt x="15" y="208"/>
                </a:cubicBezTo>
                <a:cubicBezTo>
                  <a:pt x="0" y="193"/>
                  <a:pt x="20" y="141"/>
                  <a:pt x="86" y="75"/>
                </a:cubicBezTo>
                <a:cubicBezTo>
                  <a:pt x="131" y="30"/>
                  <a:pt x="178" y="0"/>
                  <a:pt x="204" y="0"/>
                </a:cubicBezTo>
                <a:cubicBezTo>
                  <a:pt x="210" y="0"/>
                  <a:pt x="215" y="2"/>
                  <a:pt x="218" y="5"/>
                </a:cubicBezTo>
                <a:cubicBezTo>
                  <a:pt x="218" y="5"/>
                  <a:pt x="218" y="6"/>
                  <a:pt x="218" y="6"/>
                </a:cubicBezTo>
                <a:cubicBezTo>
                  <a:pt x="249" y="41"/>
                  <a:pt x="249" y="41"/>
                  <a:pt x="249" y="41"/>
                </a:cubicBezTo>
                <a:cubicBezTo>
                  <a:pt x="250" y="42"/>
                  <a:pt x="250" y="43"/>
                  <a:pt x="250" y="44"/>
                </a:cubicBezTo>
                <a:cubicBezTo>
                  <a:pt x="250" y="45"/>
                  <a:pt x="249" y="46"/>
                  <a:pt x="249" y="47"/>
                </a:cubicBezTo>
                <a:cubicBezTo>
                  <a:pt x="197" y="91"/>
                  <a:pt x="197" y="91"/>
                  <a:pt x="197" y="91"/>
                </a:cubicBezTo>
                <a:cubicBezTo>
                  <a:pt x="195" y="92"/>
                  <a:pt x="193" y="92"/>
                  <a:pt x="192" y="91"/>
                </a:cubicBezTo>
                <a:cubicBezTo>
                  <a:pt x="159" y="69"/>
                  <a:pt x="159" y="69"/>
                  <a:pt x="159" y="69"/>
                </a:cubicBezTo>
                <a:cubicBezTo>
                  <a:pt x="79" y="149"/>
                  <a:pt x="79" y="149"/>
                  <a:pt x="79" y="149"/>
                </a:cubicBezTo>
                <a:cubicBezTo>
                  <a:pt x="101" y="182"/>
                  <a:pt x="101" y="182"/>
                  <a:pt x="101" y="182"/>
                </a:cubicBezTo>
                <a:cubicBezTo>
                  <a:pt x="102" y="183"/>
                  <a:pt x="102" y="185"/>
                  <a:pt x="101" y="187"/>
                </a:cubicBezTo>
                <a:cubicBezTo>
                  <a:pt x="57" y="239"/>
                  <a:pt x="57" y="239"/>
                  <a:pt x="57" y="239"/>
                </a:cubicBezTo>
                <a:cubicBezTo>
                  <a:pt x="56" y="239"/>
                  <a:pt x="55" y="240"/>
                  <a:pt x="54" y="240"/>
                </a:cubicBezTo>
                <a:cubicBezTo>
                  <a:pt x="54" y="240"/>
                  <a:pt x="54" y="240"/>
                  <a:pt x="54" y="240"/>
                </a:cubicBezTo>
                <a:close/>
                <a:moveTo>
                  <a:pt x="204" y="8"/>
                </a:moveTo>
                <a:cubicBezTo>
                  <a:pt x="180" y="8"/>
                  <a:pt x="135" y="38"/>
                  <a:pt x="92" y="81"/>
                </a:cubicBezTo>
                <a:cubicBezTo>
                  <a:pt x="35" y="137"/>
                  <a:pt x="9" y="190"/>
                  <a:pt x="21" y="202"/>
                </a:cubicBezTo>
                <a:cubicBezTo>
                  <a:pt x="54" y="230"/>
                  <a:pt x="54" y="230"/>
                  <a:pt x="54" y="230"/>
                </a:cubicBezTo>
                <a:cubicBezTo>
                  <a:pt x="93" y="184"/>
                  <a:pt x="93" y="184"/>
                  <a:pt x="93" y="184"/>
                </a:cubicBezTo>
                <a:cubicBezTo>
                  <a:pt x="71" y="150"/>
                  <a:pt x="71" y="150"/>
                  <a:pt x="71" y="150"/>
                </a:cubicBezTo>
                <a:cubicBezTo>
                  <a:pt x="70" y="149"/>
                  <a:pt x="70" y="147"/>
                  <a:pt x="71" y="145"/>
                </a:cubicBezTo>
                <a:cubicBezTo>
                  <a:pt x="155" y="61"/>
                  <a:pt x="155" y="61"/>
                  <a:pt x="155" y="61"/>
                </a:cubicBezTo>
                <a:cubicBezTo>
                  <a:pt x="157" y="60"/>
                  <a:pt x="159" y="60"/>
                  <a:pt x="160" y="61"/>
                </a:cubicBezTo>
                <a:cubicBezTo>
                  <a:pt x="194" y="83"/>
                  <a:pt x="194" y="83"/>
                  <a:pt x="194" y="83"/>
                </a:cubicBezTo>
                <a:cubicBezTo>
                  <a:pt x="240" y="44"/>
                  <a:pt x="240" y="44"/>
                  <a:pt x="240" y="44"/>
                </a:cubicBezTo>
                <a:cubicBezTo>
                  <a:pt x="213" y="11"/>
                  <a:pt x="213" y="11"/>
                  <a:pt x="213" y="11"/>
                </a:cubicBezTo>
                <a:cubicBezTo>
                  <a:pt x="212" y="11"/>
                  <a:pt x="212" y="11"/>
                  <a:pt x="212" y="11"/>
                </a:cubicBezTo>
                <a:cubicBezTo>
                  <a:pt x="210" y="9"/>
                  <a:pt x="207" y="8"/>
                  <a:pt x="204" y="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grpSp>
        <p:nvGrpSpPr>
          <p:cNvPr id="842" name="Group 841"/>
          <p:cNvGrpSpPr/>
          <p:nvPr/>
        </p:nvGrpSpPr>
        <p:grpSpPr>
          <a:xfrm>
            <a:off x="5857323" y="4967297"/>
            <a:ext cx="412922" cy="411208"/>
            <a:chOff x="3944289" y="6657982"/>
            <a:chExt cx="765176" cy="762000"/>
          </a:xfrm>
          <a:solidFill>
            <a:schemeClr val="accent1"/>
          </a:solidFill>
        </p:grpSpPr>
        <p:sp>
          <p:nvSpPr>
            <p:cNvPr id="1056" name="Freeform 1296"/>
            <p:cNvSpPr>
              <a:spLocks noEditPoints="1"/>
            </p:cNvSpPr>
            <p:nvPr/>
          </p:nvSpPr>
          <p:spPr bwMode="auto">
            <a:xfrm>
              <a:off x="4237977" y="6759582"/>
              <a:ext cx="203200" cy="203200"/>
            </a:xfrm>
            <a:custGeom>
              <a:avLst/>
              <a:gdLst>
                <a:gd name="T0" fmla="*/ 60 w 64"/>
                <a:gd name="T1" fmla="*/ 64 h 64"/>
                <a:gd name="T2" fmla="*/ 60 w 64"/>
                <a:gd name="T3" fmla="*/ 64 h 64"/>
                <a:gd name="T4" fmla="*/ 4 w 64"/>
                <a:gd name="T5" fmla="*/ 64 h 64"/>
                <a:gd name="T6" fmla="*/ 0 w 64"/>
                <a:gd name="T7" fmla="*/ 60 h 64"/>
                <a:gd name="T8" fmla="*/ 0 w 64"/>
                <a:gd name="T9" fmla="*/ 4 h 64"/>
                <a:gd name="T10" fmla="*/ 2 w 64"/>
                <a:gd name="T11" fmla="*/ 0 h 64"/>
                <a:gd name="T12" fmla="*/ 7 w 64"/>
                <a:gd name="T13" fmla="*/ 1 h 64"/>
                <a:gd name="T14" fmla="*/ 62 w 64"/>
                <a:gd name="T15" fmla="*/ 57 h 64"/>
                <a:gd name="T16" fmla="*/ 64 w 64"/>
                <a:gd name="T17" fmla="*/ 60 h 64"/>
                <a:gd name="T18" fmla="*/ 60 w 64"/>
                <a:gd name="T19" fmla="*/ 64 h 64"/>
                <a:gd name="T20" fmla="*/ 8 w 64"/>
                <a:gd name="T21" fmla="*/ 56 h 64"/>
                <a:gd name="T22" fmla="*/ 50 w 64"/>
                <a:gd name="T23" fmla="*/ 56 h 64"/>
                <a:gd name="T24" fmla="*/ 8 w 64"/>
                <a:gd name="T25" fmla="*/ 14 h 64"/>
                <a:gd name="T26" fmla="*/ 8 w 64"/>
                <a:gd name="T27" fmla="*/ 5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64">
                  <a:moveTo>
                    <a:pt x="60" y="64"/>
                  </a:moveTo>
                  <a:cubicBezTo>
                    <a:pt x="60" y="64"/>
                    <a:pt x="60" y="64"/>
                    <a:pt x="60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2" y="64"/>
                    <a:pt x="0" y="62"/>
                    <a:pt x="0" y="6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62" y="57"/>
                    <a:pt x="62" y="57"/>
                    <a:pt x="62" y="57"/>
                  </a:cubicBezTo>
                  <a:cubicBezTo>
                    <a:pt x="63" y="57"/>
                    <a:pt x="64" y="59"/>
                    <a:pt x="64" y="60"/>
                  </a:cubicBezTo>
                  <a:cubicBezTo>
                    <a:pt x="64" y="62"/>
                    <a:pt x="62" y="64"/>
                    <a:pt x="60" y="64"/>
                  </a:cubicBezTo>
                  <a:close/>
                  <a:moveTo>
                    <a:pt x="8" y="56"/>
                  </a:moveTo>
                  <a:cubicBezTo>
                    <a:pt x="50" y="56"/>
                    <a:pt x="50" y="56"/>
                    <a:pt x="50" y="56"/>
                  </a:cubicBezTo>
                  <a:cubicBezTo>
                    <a:pt x="8" y="14"/>
                    <a:pt x="8" y="14"/>
                    <a:pt x="8" y="14"/>
                  </a:cubicBezTo>
                  <a:lnTo>
                    <a:pt x="8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57" name="Freeform 1297"/>
            <p:cNvSpPr>
              <a:spLocks noEditPoints="1"/>
            </p:cNvSpPr>
            <p:nvPr/>
          </p:nvSpPr>
          <p:spPr bwMode="auto">
            <a:xfrm>
              <a:off x="4504677" y="6657982"/>
              <a:ext cx="204788" cy="203200"/>
            </a:xfrm>
            <a:custGeom>
              <a:avLst/>
              <a:gdLst>
                <a:gd name="T0" fmla="*/ 60 w 64"/>
                <a:gd name="T1" fmla="*/ 64 h 64"/>
                <a:gd name="T2" fmla="*/ 60 w 64"/>
                <a:gd name="T3" fmla="*/ 64 h 64"/>
                <a:gd name="T4" fmla="*/ 4 w 64"/>
                <a:gd name="T5" fmla="*/ 64 h 64"/>
                <a:gd name="T6" fmla="*/ 0 w 64"/>
                <a:gd name="T7" fmla="*/ 60 h 64"/>
                <a:gd name="T8" fmla="*/ 0 w 64"/>
                <a:gd name="T9" fmla="*/ 4 h 64"/>
                <a:gd name="T10" fmla="*/ 2 w 64"/>
                <a:gd name="T11" fmla="*/ 0 h 64"/>
                <a:gd name="T12" fmla="*/ 7 w 64"/>
                <a:gd name="T13" fmla="*/ 1 h 64"/>
                <a:gd name="T14" fmla="*/ 62 w 64"/>
                <a:gd name="T15" fmla="*/ 57 h 64"/>
                <a:gd name="T16" fmla="*/ 64 w 64"/>
                <a:gd name="T17" fmla="*/ 60 h 64"/>
                <a:gd name="T18" fmla="*/ 60 w 64"/>
                <a:gd name="T19" fmla="*/ 64 h 64"/>
                <a:gd name="T20" fmla="*/ 8 w 64"/>
                <a:gd name="T21" fmla="*/ 56 h 64"/>
                <a:gd name="T22" fmla="*/ 50 w 64"/>
                <a:gd name="T23" fmla="*/ 56 h 64"/>
                <a:gd name="T24" fmla="*/ 8 w 64"/>
                <a:gd name="T25" fmla="*/ 14 h 64"/>
                <a:gd name="T26" fmla="*/ 8 w 64"/>
                <a:gd name="T27" fmla="*/ 5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64">
                  <a:moveTo>
                    <a:pt x="60" y="64"/>
                  </a:moveTo>
                  <a:cubicBezTo>
                    <a:pt x="60" y="64"/>
                    <a:pt x="60" y="64"/>
                    <a:pt x="60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2" y="64"/>
                    <a:pt x="0" y="62"/>
                    <a:pt x="0" y="6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1"/>
                    <a:pt x="2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62" y="57"/>
                    <a:pt x="62" y="57"/>
                    <a:pt x="62" y="57"/>
                  </a:cubicBezTo>
                  <a:cubicBezTo>
                    <a:pt x="63" y="57"/>
                    <a:pt x="64" y="59"/>
                    <a:pt x="64" y="60"/>
                  </a:cubicBezTo>
                  <a:cubicBezTo>
                    <a:pt x="64" y="62"/>
                    <a:pt x="62" y="64"/>
                    <a:pt x="60" y="64"/>
                  </a:cubicBezTo>
                  <a:close/>
                  <a:moveTo>
                    <a:pt x="8" y="56"/>
                  </a:moveTo>
                  <a:cubicBezTo>
                    <a:pt x="50" y="56"/>
                    <a:pt x="50" y="56"/>
                    <a:pt x="50" y="56"/>
                  </a:cubicBezTo>
                  <a:cubicBezTo>
                    <a:pt x="8" y="14"/>
                    <a:pt x="8" y="14"/>
                    <a:pt x="8" y="14"/>
                  </a:cubicBezTo>
                  <a:lnTo>
                    <a:pt x="8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58" name="Freeform 1298"/>
            <p:cNvSpPr>
              <a:spLocks/>
            </p:cNvSpPr>
            <p:nvPr/>
          </p:nvSpPr>
          <p:spPr bwMode="auto">
            <a:xfrm>
              <a:off x="3944289" y="6759582"/>
              <a:ext cx="496888" cy="660400"/>
            </a:xfrm>
            <a:custGeom>
              <a:avLst/>
              <a:gdLst>
                <a:gd name="T0" fmla="*/ 148 w 156"/>
                <a:gd name="T1" fmla="*/ 208 h 208"/>
                <a:gd name="T2" fmla="*/ 8 w 156"/>
                <a:gd name="T3" fmla="*/ 208 h 208"/>
                <a:gd name="T4" fmla="*/ 0 w 156"/>
                <a:gd name="T5" fmla="*/ 200 h 208"/>
                <a:gd name="T6" fmla="*/ 0 w 156"/>
                <a:gd name="T7" fmla="*/ 8 h 208"/>
                <a:gd name="T8" fmla="*/ 8 w 156"/>
                <a:gd name="T9" fmla="*/ 0 h 208"/>
                <a:gd name="T10" fmla="*/ 96 w 156"/>
                <a:gd name="T11" fmla="*/ 0 h 208"/>
                <a:gd name="T12" fmla="*/ 100 w 156"/>
                <a:gd name="T13" fmla="*/ 4 h 208"/>
                <a:gd name="T14" fmla="*/ 96 w 156"/>
                <a:gd name="T15" fmla="*/ 8 h 208"/>
                <a:gd name="T16" fmla="*/ 8 w 156"/>
                <a:gd name="T17" fmla="*/ 8 h 208"/>
                <a:gd name="T18" fmla="*/ 8 w 156"/>
                <a:gd name="T19" fmla="*/ 200 h 208"/>
                <a:gd name="T20" fmla="*/ 148 w 156"/>
                <a:gd name="T21" fmla="*/ 200 h 208"/>
                <a:gd name="T22" fmla="*/ 148 w 156"/>
                <a:gd name="T23" fmla="*/ 60 h 208"/>
                <a:gd name="T24" fmla="*/ 152 w 156"/>
                <a:gd name="T25" fmla="*/ 56 h 208"/>
                <a:gd name="T26" fmla="*/ 156 w 156"/>
                <a:gd name="T27" fmla="*/ 60 h 208"/>
                <a:gd name="T28" fmla="*/ 156 w 156"/>
                <a:gd name="T29" fmla="*/ 200 h 208"/>
                <a:gd name="T30" fmla="*/ 148 w 156"/>
                <a:gd name="T31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6" h="208">
                  <a:moveTo>
                    <a:pt x="148" y="208"/>
                  </a:moveTo>
                  <a:cubicBezTo>
                    <a:pt x="8" y="208"/>
                    <a:pt x="8" y="208"/>
                    <a:pt x="8" y="208"/>
                  </a:cubicBezTo>
                  <a:cubicBezTo>
                    <a:pt x="4" y="208"/>
                    <a:pt x="0" y="204"/>
                    <a:pt x="0" y="20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8" y="0"/>
                    <a:pt x="100" y="2"/>
                    <a:pt x="100" y="4"/>
                  </a:cubicBezTo>
                  <a:cubicBezTo>
                    <a:pt x="100" y="6"/>
                    <a:pt x="98" y="8"/>
                    <a:pt x="96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200"/>
                    <a:pt x="8" y="200"/>
                    <a:pt x="8" y="200"/>
                  </a:cubicBezTo>
                  <a:cubicBezTo>
                    <a:pt x="148" y="200"/>
                    <a:pt x="148" y="200"/>
                    <a:pt x="148" y="200"/>
                  </a:cubicBezTo>
                  <a:cubicBezTo>
                    <a:pt x="148" y="60"/>
                    <a:pt x="148" y="60"/>
                    <a:pt x="148" y="60"/>
                  </a:cubicBezTo>
                  <a:cubicBezTo>
                    <a:pt x="148" y="58"/>
                    <a:pt x="150" y="56"/>
                    <a:pt x="152" y="56"/>
                  </a:cubicBezTo>
                  <a:cubicBezTo>
                    <a:pt x="154" y="56"/>
                    <a:pt x="156" y="58"/>
                    <a:pt x="156" y="60"/>
                  </a:cubicBezTo>
                  <a:cubicBezTo>
                    <a:pt x="156" y="200"/>
                    <a:pt x="156" y="200"/>
                    <a:pt x="156" y="200"/>
                  </a:cubicBezTo>
                  <a:cubicBezTo>
                    <a:pt x="156" y="204"/>
                    <a:pt x="152" y="208"/>
                    <a:pt x="148" y="2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59" name="Freeform 1299"/>
            <p:cNvSpPr>
              <a:spLocks/>
            </p:cNvSpPr>
            <p:nvPr/>
          </p:nvSpPr>
          <p:spPr bwMode="auto">
            <a:xfrm>
              <a:off x="4491977" y="6835782"/>
              <a:ext cx="217488" cy="482600"/>
            </a:xfrm>
            <a:custGeom>
              <a:avLst/>
              <a:gdLst>
                <a:gd name="T0" fmla="*/ 60 w 68"/>
                <a:gd name="T1" fmla="*/ 152 h 152"/>
                <a:gd name="T2" fmla="*/ 4 w 68"/>
                <a:gd name="T3" fmla="*/ 152 h 152"/>
                <a:gd name="T4" fmla="*/ 0 w 68"/>
                <a:gd name="T5" fmla="*/ 148 h 152"/>
                <a:gd name="T6" fmla="*/ 4 w 68"/>
                <a:gd name="T7" fmla="*/ 144 h 152"/>
                <a:gd name="T8" fmla="*/ 60 w 68"/>
                <a:gd name="T9" fmla="*/ 144 h 152"/>
                <a:gd name="T10" fmla="*/ 60 w 68"/>
                <a:gd name="T11" fmla="*/ 4 h 152"/>
                <a:gd name="T12" fmla="*/ 64 w 68"/>
                <a:gd name="T13" fmla="*/ 0 h 152"/>
                <a:gd name="T14" fmla="*/ 68 w 68"/>
                <a:gd name="T15" fmla="*/ 4 h 152"/>
                <a:gd name="T16" fmla="*/ 68 w 68"/>
                <a:gd name="T17" fmla="*/ 144 h 152"/>
                <a:gd name="T18" fmla="*/ 60 w 68"/>
                <a:gd name="T19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8" h="152">
                  <a:moveTo>
                    <a:pt x="60" y="152"/>
                  </a:moveTo>
                  <a:cubicBezTo>
                    <a:pt x="4" y="152"/>
                    <a:pt x="4" y="152"/>
                    <a:pt x="4" y="152"/>
                  </a:cubicBezTo>
                  <a:cubicBezTo>
                    <a:pt x="2" y="152"/>
                    <a:pt x="0" y="150"/>
                    <a:pt x="0" y="148"/>
                  </a:cubicBezTo>
                  <a:cubicBezTo>
                    <a:pt x="0" y="146"/>
                    <a:pt x="2" y="144"/>
                    <a:pt x="4" y="144"/>
                  </a:cubicBezTo>
                  <a:cubicBezTo>
                    <a:pt x="60" y="144"/>
                    <a:pt x="60" y="144"/>
                    <a:pt x="60" y="144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2"/>
                    <a:pt x="62" y="0"/>
                    <a:pt x="64" y="0"/>
                  </a:cubicBezTo>
                  <a:cubicBezTo>
                    <a:pt x="66" y="0"/>
                    <a:pt x="68" y="2"/>
                    <a:pt x="68" y="4"/>
                  </a:cubicBezTo>
                  <a:cubicBezTo>
                    <a:pt x="68" y="144"/>
                    <a:pt x="68" y="144"/>
                    <a:pt x="68" y="144"/>
                  </a:cubicBezTo>
                  <a:cubicBezTo>
                    <a:pt x="68" y="148"/>
                    <a:pt x="64" y="152"/>
                    <a:pt x="60" y="1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60" name="Freeform 1300"/>
            <p:cNvSpPr>
              <a:spLocks/>
            </p:cNvSpPr>
            <p:nvPr/>
          </p:nvSpPr>
          <p:spPr bwMode="auto">
            <a:xfrm>
              <a:off x="4212577" y="6657982"/>
              <a:ext cx="317500" cy="50800"/>
            </a:xfrm>
            <a:custGeom>
              <a:avLst/>
              <a:gdLst>
                <a:gd name="T0" fmla="*/ 4 w 100"/>
                <a:gd name="T1" fmla="*/ 16 h 16"/>
                <a:gd name="T2" fmla="*/ 0 w 100"/>
                <a:gd name="T3" fmla="*/ 12 h 16"/>
                <a:gd name="T4" fmla="*/ 0 w 100"/>
                <a:gd name="T5" fmla="*/ 8 h 16"/>
                <a:gd name="T6" fmla="*/ 8 w 100"/>
                <a:gd name="T7" fmla="*/ 0 h 16"/>
                <a:gd name="T8" fmla="*/ 96 w 100"/>
                <a:gd name="T9" fmla="*/ 0 h 16"/>
                <a:gd name="T10" fmla="*/ 100 w 100"/>
                <a:gd name="T11" fmla="*/ 4 h 16"/>
                <a:gd name="T12" fmla="*/ 96 w 100"/>
                <a:gd name="T13" fmla="*/ 8 h 16"/>
                <a:gd name="T14" fmla="*/ 8 w 100"/>
                <a:gd name="T15" fmla="*/ 8 h 16"/>
                <a:gd name="T16" fmla="*/ 8 w 100"/>
                <a:gd name="T17" fmla="*/ 12 h 16"/>
                <a:gd name="T18" fmla="*/ 4 w 100"/>
                <a:gd name="T1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0" h="16">
                  <a:moveTo>
                    <a:pt x="4" y="16"/>
                  </a:moveTo>
                  <a:cubicBezTo>
                    <a:pt x="2" y="16"/>
                    <a:pt x="0" y="14"/>
                    <a:pt x="0" y="1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98" y="0"/>
                    <a:pt x="100" y="2"/>
                    <a:pt x="100" y="4"/>
                  </a:cubicBezTo>
                  <a:cubicBezTo>
                    <a:pt x="100" y="6"/>
                    <a:pt x="98" y="8"/>
                    <a:pt x="96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4"/>
                    <a:pt x="6" y="16"/>
                    <a:pt x="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43" name="Group 842"/>
          <p:cNvGrpSpPr/>
          <p:nvPr/>
        </p:nvGrpSpPr>
        <p:grpSpPr>
          <a:xfrm>
            <a:off x="6613775" y="5006705"/>
            <a:ext cx="412922" cy="330680"/>
            <a:chOff x="5346053" y="6731007"/>
            <a:chExt cx="765176" cy="612775"/>
          </a:xfrm>
          <a:solidFill>
            <a:schemeClr val="accent1"/>
          </a:solidFill>
        </p:grpSpPr>
        <p:sp>
          <p:nvSpPr>
            <p:cNvPr id="1053" name="Freeform 1301"/>
            <p:cNvSpPr>
              <a:spLocks/>
            </p:cNvSpPr>
            <p:nvPr/>
          </p:nvSpPr>
          <p:spPr bwMode="auto">
            <a:xfrm>
              <a:off x="5346053" y="6734182"/>
              <a:ext cx="765176" cy="609600"/>
            </a:xfrm>
            <a:custGeom>
              <a:avLst/>
              <a:gdLst>
                <a:gd name="T0" fmla="*/ 228 w 240"/>
                <a:gd name="T1" fmla="*/ 192 h 192"/>
                <a:gd name="T2" fmla="*/ 12 w 240"/>
                <a:gd name="T3" fmla="*/ 192 h 192"/>
                <a:gd name="T4" fmla="*/ 0 w 240"/>
                <a:gd name="T5" fmla="*/ 180 h 192"/>
                <a:gd name="T6" fmla="*/ 0 w 240"/>
                <a:gd name="T7" fmla="*/ 12 h 192"/>
                <a:gd name="T8" fmla="*/ 12 w 240"/>
                <a:gd name="T9" fmla="*/ 0 h 192"/>
                <a:gd name="T10" fmla="*/ 89 w 240"/>
                <a:gd name="T11" fmla="*/ 0 h 192"/>
                <a:gd name="T12" fmla="*/ 93 w 240"/>
                <a:gd name="T13" fmla="*/ 4 h 192"/>
                <a:gd name="T14" fmla="*/ 89 w 240"/>
                <a:gd name="T15" fmla="*/ 8 h 192"/>
                <a:gd name="T16" fmla="*/ 12 w 240"/>
                <a:gd name="T17" fmla="*/ 8 h 192"/>
                <a:gd name="T18" fmla="*/ 8 w 240"/>
                <a:gd name="T19" fmla="*/ 12 h 192"/>
                <a:gd name="T20" fmla="*/ 8 w 240"/>
                <a:gd name="T21" fmla="*/ 180 h 192"/>
                <a:gd name="T22" fmla="*/ 12 w 240"/>
                <a:gd name="T23" fmla="*/ 184 h 192"/>
                <a:gd name="T24" fmla="*/ 228 w 240"/>
                <a:gd name="T25" fmla="*/ 184 h 192"/>
                <a:gd name="T26" fmla="*/ 232 w 240"/>
                <a:gd name="T27" fmla="*/ 180 h 192"/>
                <a:gd name="T28" fmla="*/ 232 w 240"/>
                <a:gd name="T29" fmla="*/ 36 h 192"/>
                <a:gd name="T30" fmla="*/ 228 w 240"/>
                <a:gd name="T31" fmla="*/ 32 h 192"/>
                <a:gd name="T32" fmla="*/ 120 w 240"/>
                <a:gd name="T33" fmla="*/ 32 h 192"/>
                <a:gd name="T34" fmla="*/ 116 w 240"/>
                <a:gd name="T35" fmla="*/ 28 h 192"/>
                <a:gd name="T36" fmla="*/ 120 w 240"/>
                <a:gd name="T37" fmla="*/ 24 h 192"/>
                <a:gd name="T38" fmla="*/ 228 w 240"/>
                <a:gd name="T39" fmla="*/ 24 h 192"/>
                <a:gd name="T40" fmla="*/ 240 w 240"/>
                <a:gd name="T41" fmla="*/ 36 h 192"/>
                <a:gd name="T42" fmla="*/ 240 w 240"/>
                <a:gd name="T43" fmla="*/ 180 h 192"/>
                <a:gd name="T44" fmla="*/ 228 w 240"/>
                <a:gd name="T45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40" h="192">
                  <a:moveTo>
                    <a:pt x="228" y="192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5" y="192"/>
                    <a:pt x="0" y="187"/>
                    <a:pt x="0" y="18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91" y="0"/>
                    <a:pt x="93" y="2"/>
                    <a:pt x="93" y="4"/>
                  </a:cubicBezTo>
                  <a:cubicBezTo>
                    <a:pt x="93" y="6"/>
                    <a:pt x="91" y="8"/>
                    <a:pt x="89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0" y="8"/>
                    <a:pt x="8" y="10"/>
                    <a:pt x="8" y="12"/>
                  </a:cubicBezTo>
                  <a:cubicBezTo>
                    <a:pt x="8" y="180"/>
                    <a:pt x="8" y="180"/>
                    <a:pt x="8" y="180"/>
                  </a:cubicBezTo>
                  <a:cubicBezTo>
                    <a:pt x="8" y="182"/>
                    <a:pt x="10" y="184"/>
                    <a:pt x="12" y="184"/>
                  </a:cubicBezTo>
                  <a:cubicBezTo>
                    <a:pt x="228" y="184"/>
                    <a:pt x="228" y="184"/>
                    <a:pt x="228" y="184"/>
                  </a:cubicBezTo>
                  <a:cubicBezTo>
                    <a:pt x="230" y="184"/>
                    <a:pt x="232" y="182"/>
                    <a:pt x="232" y="180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2" y="34"/>
                    <a:pt x="230" y="32"/>
                    <a:pt x="228" y="32"/>
                  </a:cubicBezTo>
                  <a:cubicBezTo>
                    <a:pt x="120" y="32"/>
                    <a:pt x="120" y="32"/>
                    <a:pt x="120" y="32"/>
                  </a:cubicBezTo>
                  <a:cubicBezTo>
                    <a:pt x="118" y="32"/>
                    <a:pt x="116" y="30"/>
                    <a:pt x="116" y="28"/>
                  </a:cubicBezTo>
                  <a:cubicBezTo>
                    <a:pt x="116" y="26"/>
                    <a:pt x="118" y="24"/>
                    <a:pt x="120" y="24"/>
                  </a:cubicBezTo>
                  <a:cubicBezTo>
                    <a:pt x="228" y="24"/>
                    <a:pt x="228" y="24"/>
                    <a:pt x="228" y="24"/>
                  </a:cubicBezTo>
                  <a:cubicBezTo>
                    <a:pt x="235" y="24"/>
                    <a:pt x="240" y="29"/>
                    <a:pt x="240" y="36"/>
                  </a:cubicBezTo>
                  <a:cubicBezTo>
                    <a:pt x="240" y="180"/>
                    <a:pt x="240" y="180"/>
                    <a:pt x="240" y="180"/>
                  </a:cubicBezTo>
                  <a:cubicBezTo>
                    <a:pt x="240" y="187"/>
                    <a:pt x="235" y="192"/>
                    <a:pt x="228" y="1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54" name="Freeform 1302"/>
            <p:cNvSpPr>
              <a:spLocks/>
            </p:cNvSpPr>
            <p:nvPr/>
          </p:nvSpPr>
          <p:spPr bwMode="auto">
            <a:xfrm>
              <a:off x="5617516" y="6731007"/>
              <a:ext cx="127000" cy="104775"/>
            </a:xfrm>
            <a:custGeom>
              <a:avLst/>
              <a:gdLst>
                <a:gd name="T0" fmla="*/ 35 w 40"/>
                <a:gd name="T1" fmla="*/ 33 h 33"/>
                <a:gd name="T2" fmla="*/ 33 w 40"/>
                <a:gd name="T3" fmla="*/ 32 h 33"/>
                <a:gd name="T4" fmla="*/ 2 w 40"/>
                <a:gd name="T5" fmla="*/ 8 h 33"/>
                <a:gd name="T6" fmla="*/ 1 w 40"/>
                <a:gd name="T7" fmla="*/ 3 h 33"/>
                <a:gd name="T8" fmla="*/ 7 w 40"/>
                <a:gd name="T9" fmla="*/ 2 h 33"/>
                <a:gd name="T10" fmla="*/ 37 w 40"/>
                <a:gd name="T11" fmla="*/ 26 h 33"/>
                <a:gd name="T12" fmla="*/ 38 w 40"/>
                <a:gd name="T13" fmla="*/ 31 h 33"/>
                <a:gd name="T14" fmla="*/ 35 w 40"/>
                <a:gd name="T1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33">
                  <a:moveTo>
                    <a:pt x="35" y="33"/>
                  </a:moveTo>
                  <a:cubicBezTo>
                    <a:pt x="34" y="33"/>
                    <a:pt x="33" y="33"/>
                    <a:pt x="33" y="32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0" y="7"/>
                    <a:pt x="0" y="4"/>
                    <a:pt x="1" y="3"/>
                  </a:cubicBezTo>
                  <a:cubicBezTo>
                    <a:pt x="2" y="1"/>
                    <a:pt x="5" y="0"/>
                    <a:pt x="7" y="2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9" y="27"/>
                    <a:pt x="40" y="30"/>
                    <a:pt x="38" y="31"/>
                  </a:cubicBezTo>
                  <a:cubicBezTo>
                    <a:pt x="37" y="32"/>
                    <a:pt x="36" y="33"/>
                    <a:pt x="35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55" name="Freeform 1303"/>
            <p:cNvSpPr>
              <a:spLocks/>
            </p:cNvSpPr>
            <p:nvPr/>
          </p:nvSpPr>
          <p:spPr bwMode="auto">
            <a:xfrm>
              <a:off x="5346053" y="6911982"/>
              <a:ext cx="765176" cy="25400"/>
            </a:xfrm>
            <a:custGeom>
              <a:avLst/>
              <a:gdLst>
                <a:gd name="T0" fmla="*/ 236 w 240"/>
                <a:gd name="T1" fmla="*/ 8 h 8"/>
                <a:gd name="T2" fmla="*/ 4 w 240"/>
                <a:gd name="T3" fmla="*/ 8 h 8"/>
                <a:gd name="T4" fmla="*/ 0 w 240"/>
                <a:gd name="T5" fmla="*/ 4 h 8"/>
                <a:gd name="T6" fmla="*/ 4 w 240"/>
                <a:gd name="T7" fmla="*/ 0 h 8"/>
                <a:gd name="T8" fmla="*/ 236 w 240"/>
                <a:gd name="T9" fmla="*/ 0 h 8"/>
                <a:gd name="T10" fmla="*/ 240 w 240"/>
                <a:gd name="T11" fmla="*/ 4 h 8"/>
                <a:gd name="T12" fmla="*/ 236 w 24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8">
                  <a:moveTo>
                    <a:pt x="23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36" y="0"/>
                    <a:pt x="236" y="0"/>
                    <a:pt x="236" y="0"/>
                  </a:cubicBezTo>
                  <a:cubicBezTo>
                    <a:pt x="238" y="0"/>
                    <a:pt x="240" y="2"/>
                    <a:pt x="240" y="4"/>
                  </a:cubicBezTo>
                  <a:cubicBezTo>
                    <a:pt x="240" y="6"/>
                    <a:pt x="238" y="8"/>
                    <a:pt x="23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44" name="Group 843"/>
          <p:cNvGrpSpPr/>
          <p:nvPr/>
        </p:nvGrpSpPr>
        <p:grpSpPr>
          <a:xfrm>
            <a:off x="4344419" y="5735742"/>
            <a:ext cx="412922" cy="384651"/>
            <a:chOff x="1140761" y="8081970"/>
            <a:chExt cx="765176" cy="712788"/>
          </a:xfrm>
          <a:solidFill>
            <a:schemeClr val="accent1"/>
          </a:solidFill>
        </p:grpSpPr>
        <p:sp>
          <p:nvSpPr>
            <p:cNvPr id="1050" name="Freeform 1304"/>
            <p:cNvSpPr>
              <a:spLocks noEditPoints="1"/>
            </p:cNvSpPr>
            <p:nvPr/>
          </p:nvSpPr>
          <p:spPr bwMode="auto">
            <a:xfrm>
              <a:off x="1726549" y="8464558"/>
              <a:ext cx="179388" cy="330200"/>
            </a:xfrm>
            <a:custGeom>
              <a:avLst/>
              <a:gdLst>
                <a:gd name="T0" fmla="*/ 36 w 56"/>
                <a:gd name="T1" fmla="*/ 104 h 104"/>
                <a:gd name="T2" fmla="*/ 20 w 56"/>
                <a:gd name="T3" fmla="*/ 104 h 104"/>
                <a:gd name="T4" fmla="*/ 0 w 56"/>
                <a:gd name="T5" fmla="*/ 84 h 104"/>
                <a:gd name="T6" fmla="*/ 0 w 56"/>
                <a:gd name="T7" fmla="*/ 20 h 104"/>
                <a:gd name="T8" fmla="*/ 20 w 56"/>
                <a:gd name="T9" fmla="*/ 0 h 104"/>
                <a:gd name="T10" fmla="*/ 36 w 56"/>
                <a:gd name="T11" fmla="*/ 0 h 104"/>
                <a:gd name="T12" fmla="*/ 56 w 56"/>
                <a:gd name="T13" fmla="*/ 20 h 104"/>
                <a:gd name="T14" fmla="*/ 56 w 56"/>
                <a:gd name="T15" fmla="*/ 84 h 104"/>
                <a:gd name="T16" fmla="*/ 36 w 56"/>
                <a:gd name="T17" fmla="*/ 104 h 104"/>
                <a:gd name="T18" fmla="*/ 20 w 56"/>
                <a:gd name="T19" fmla="*/ 8 h 104"/>
                <a:gd name="T20" fmla="*/ 8 w 56"/>
                <a:gd name="T21" fmla="*/ 20 h 104"/>
                <a:gd name="T22" fmla="*/ 8 w 56"/>
                <a:gd name="T23" fmla="*/ 84 h 104"/>
                <a:gd name="T24" fmla="*/ 20 w 56"/>
                <a:gd name="T25" fmla="*/ 96 h 104"/>
                <a:gd name="T26" fmla="*/ 36 w 56"/>
                <a:gd name="T27" fmla="*/ 96 h 104"/>
                <a:gd name="T28" fmla="*/ 48 w 56"/>
                <a:gd name="T29" fmla="*/ 84 h 104"/>
                <a:gd name="T30" fmla="*/ 48 w 56"/>
                <a:gd name="T31" fmla="*/ 20 h 104"/>
                <a:gd name="T32" fmla="*/ 36 w 56"/>
                <a:gd name="T33" fmla="*/ 8 h 104"/>
                <a:gd name="T34" fmla="*/ 20 w 56"/>
                <a:gd name="T35" fmla="*/ 8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6" h="104">
                  <a:moveTo>
                    <a:pt x="36" y="104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9" y="104"/>
                    <a:pt x="0" y="95"/>
                    <a:pt x="0" y="8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7" y="0"/>
                    <a:pt x="56" y="9"/>
                    <a:pt x="56" y="20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95"/>
                    <a:pt x="47" y="104"/>
                    <a:pt x="36" y="104"/>
                  </a:cubicBezTo>
                  <a:close/>
                  <a:moveTo>
                    <a:pt x="20" y="8"/>
                  </a:moveTo>
                  <a:cubicBezTo>
                    <a:pt x="13" y="8"/>
                    <a:pt x="8" y="13"/>
                    <a:pt x="8" y="20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8" y="91"/>
                    <a:pt x="13" y="96"/>
                    <a:pt x="20" y="96"/>
                  </a:cubicBezTo>
                  <a:cubicBezTo>
                    <a:pt x="36" y="96"/>
                    <a:pt x="36" y="96"/>
                    <a:pt x="36" y="96"/>
                  </a:cubicBezTo>
                  <a:cubicBezTo>
                    <a:pt x="43" y="96"/>
                    <a:pt x="48" y="91"/>
                    <a:pt x="48" y="84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8" y="13"/>
                    <a:pt x="43" y="8"/>
                    <a:pt x="36" y="8"/>
                  </a:cubicBezTo>
                  <a:lnTo>
                    <a:pt x="2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51" name="Freeform 1305"/>
            <p:cNvSpPr>
              <a:spLocks noEditPoints="1"/>
            </p:cNvSpPr>
            <p:nvPr/>
          </p:nvSpPr>
          <p:spPr bwMode="auto">
            <a:xfrm>
              <a:off x="1140761" y="8464558"/>
              <a:ext cx="177800" cy="330200"/>
            </a:xfrm>
            <a:custGeom>
              <a:avLst/>
              <a:gdLst>
                <a:gd name="T0" fmla="*/ 36 w 56"/>
                <a:gd name="T1" fmla="*/ 104 h 104"/>
                <a:gd name="T2" fmla="*/ 20 w 56"/>
                <a:gd name="T3" fmla="*/ 104 h 104"/>
                <a:gd name="T4" fmla="*/ 0 w 56"/>
                <a:gd name="T5" fmla="*/ 84 h 104"/>
                <a:gd name="T6" fmla="*/ 0 w 56"/>
                <a:gd name="T7" fmla="*/ 20 h 104"/>
                <a:gd name="T8" fmla="*/ 20 w 56"/>
                <a:gd name="T9" fmla="*/ 0 h 104"/>
                <a:gd name="T10" fmla="*/ 36 w 56"/>
                <a:gd name="T11" fmla="*/ 0 h 104"/>
                <a:gd name="T12" fmla="*/ 56 w 56"/>
                <a:gd name="T13" fmla="*/ 20 h 104"/>
                <a:gd name="T14" fmla="*/ 56 w 56"/>
                <a:gd name="T15" fmla="*/ 84 h 104"/>
                <a:gd name="T16" fmla="*/ 36 w 56"/>
                <a:gd name="T17" fmla="*/ 104 h 104"/>
                <a:gd name="T18" fmla="*/ 20 w 56"/>
                <a:gd name="T19" fmla="*/ 8 h 104"/>
                <a:gd name="T20" fmla="*/ 8 w 56"/>
                <a:gd name="T21" fmla="*/ 20 h 104"/>
                <a:gd name="T22" fmla="*/ 8 w 56"/>
                <a:gd name="T23" fmla="*/ 84 h 104"/>
                <a:gd name="T24" fmla="*/ 20 w 56"/>
                <a:gd name="T25" fmla="*/ 96 h 104"/>
                <a:gd name="T26" fmla="*/ 36 w 56"/>
                <a:gd name="T27" fmla="*/ 96 h 104"/>
                <a:gd name="T28" fmla="*/ 48 w 56"/>
                <a:gd name="T29" fmla="*/ 84 h 104"/>
                <a:gd name="T30" fmla="*/ 48 w 56"/>
                <a:gd name="T31" fmla="*/ 20 h 104"/>
                <a:gd name="T32" fmla="*/ 36 w 56"/>
                <a:gd name="T33" fmla="*/ 8 h 104"/>
                <a:gd name="T34" fmla="*/ 20 w 56"/>
                <a:gd name="T35" fmla="*/ 8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6" h="104">
                  <a:moveTo>
                    <a:pt x="36" y="104"/>
                  </a:moveTo>
                  <a:cubicBezTo>
                    <a:pt x="20" y="104"/>
                    <a:pt x="20" y="104"/>
                    <a:pt x="20" y="104"/>
                  </a:cubicBezTo>
                  <a:cubicBezTo>
                    <a:pt x="9" y="104"/>
                    <a:pt x="0" y="95"/>
                    <a:pt x="0" y="8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7" y="0"/>
                    <a:pt x="56" y="9"/>
                    <a:pt x="56" y="20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95"/>
                    <a:pt x="47" y="104"/>
                    <a:pt x="36" y="104"/>
                  </a:cubicBezTo>
                  <a:close/>
                  <a:moveTo>
                    <a:pt x="20" y="8"/>
                  </a:moveTo>
                  <a:cubicBezTo>
                    <a:pt x="13" y="8"/>
                    <a:pt x="8" y="13"/>
                    <a:pt x="8" y="20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8" y="91"/>
                    <a:pt x="13" y="96"/>
                    <a:pt x="20" y="96"/>
                  </a:cubicBezTo>
                  <a:cubicBezTo>
                    <a:pt x="36" y="96"/>
                    <a:pt x="36" y="96"/>
                    <a:pt x="36" y="96"/>
                  </a:cubicBezTo>
                  <a:cubicBezTo>
                    <a:pt x="43" y="96"/>
                    <a:pt x="48" y="91"/>
                    <a:pt x="48" y="84"/>
                  </a:cubicBezTo>
                  <a:cubicBezTo>
                    <a:pt x="48" y="20"/>
                    <a:pt x="48" y="20"/>
                    <a:pt x="48" y="20"/>
                  </a:cubicBezTo>
                  <a:cubicBezTo>
                    <a:pt x="48" y="13"/>
                    <a:pt x="43" y="8"/>
                    <a:pt x="36" y="8"/>
                  </a:cubicBezTo>
                  <a:lnTo>
                    <a:pt x="2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52" name="Freeform 1306"/>
            <p:cNvSpPr>
              <a:spLocks/>
            </p:cNvSpPr>
            <p:nvPr/>
          </p:nvSpPr>
          <p:spPr bwMode="auto">
            <a:xfrm>
              <a:off x="1140761" y="8081970"/>
              <a:ext cx="765176" cy="519113"/>
            </a:xfrm>
            <a:custGeom>
              <a:avLst/>
              <a:gdLst>
                <a:gd name="T0" fmla="*/ 236 w 240"/>
                <a:gd name="T1" fmla="*/ 163 h 163"/>
                <a:gd name="T2" fmla="*/ 232 w 240"/>
                <a:gd name="T3" fmla="*/ 159 h 163"/>
                <a:gd name="T4" fmla="*/ 232 w 240"/>
                <a:gd name="T5" fmla="*/ 120 h 163"/>
                <a:gd name="T6" fmla="*/ 120 w 240"/>
                <a:gd name="T7" fmla="*/ 8 h 163"/>
                <a:gd name="T8" fmla="*/ 8 w 240"/>
                <a:gd name="T9" fmla="*/ 120 h 163"/>
                <a:gd name="T10" fmla="*/ 8 w 240"/>
                <a:gd name="T11" fmla="*/ 159 h 163"/>
                <a:gd name="T12" fmla="*/ 4 w 240"/>
                <a:gd name="T13" fmla="*/ 163 h 163"/>
                <a:gd name="T14" fmla="*/ 0 w 240"/>
                <a:gd name="T15" fmla="*/ 159 h 163"/>
                <a:gd name="T16" fmla="*/ 0 w 240"/>
                <a:gd name="T17" fmla="*/ 120 h 163"/>
                <a:gd name="T18" fmla="*/ 120 w 240"/>
                <a:gd name="T19" fmla="*/ 0 h 163"/>
                <a:gd name="T20" fmla="*/ 240 w 240"/>
                <a:gd name="T21" fmla="*/ 120 h 163"/>
                <a:gd name="T22" fmla="*/ 240 w 240"/>
                <a:gd name="T23" fmla="*/ 159 h 163"/>
                <a:gd name="T24" fmla="*/ 236 w 240"/>
                <a:gd name="T25" fmla="*/ 163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0" h="163">
                  <a:moveTo>
                    <a:pt x="236" y="163"/>
                  </a:moveTo>
                  <a:cubicBezTo>
                    <a:pt x="234" y="163"/>
                    <a:pt x="232" y="161"/>
                    <a:pt x="232" y="159"/>
                  </a:cubicBezTo>
                  <a:cubicBezTo>
                    <a:pt x="232" y="120"/>
                    <a:pt x="232" y="120"/>
                    <a:pt x="232" y="120"/>
                  </a:cubicBezTo>
                  <a:cubicBezTo>
                    <a:pt x="232" y="58"/>
                    <a:pt x="182" y="8"/>
                    <a:pt x="120" y="8"/>
                  </a:cubicBezTo>
                  <a:cubicBezTo>
                    <a:pt x="58" y="8"/>
                    <a:pt x="8" y="58"/>
                    <a:pt x="8" y="120"/>
                  </a:cubicBezTo>
                  <a:cubicBezTo>
                    <a:pt x="8" y="159"/>
                    <a:pt x="8" y="159"/>
                    <a:pt x="8" y="159"/>
                  </a:cubicBezTo>
                  <a:cubicBezTo>
                    <a:pt x="8" y="161"/>
                    <a:pt x="6" y="163"/>
                    <a:pt x="4" y="163"/>
                  </a:cubicBezTo>
                  <a:cubicBezTo>
                    <a:pt x="2" y="163"/>
                    <a:pt x="0" y="161"/>
                    <a:pt x="0" y="159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186" y="0"/>
                    <a:pt x="240" y="54"/>
                    <a:pt x="240" y="120"/>
                  </a:cubicBezTo>
                  <a:cubicBezTo>
                    <a:pt x="240" y="159"/>
                    <a:pt x="240" y="159"/>
                    <a:pt x="240" y="159"/>
                  </a:cubicBezTo>
                  <a:cubicBezTo>
                    <a:pt x="240" y="161"/>
                    <a:pt x="238" y="163"/>
                    <a:pt x="236" y="1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845" name="Freeform 1307"/>
          <p:cNvSpPr>
            <a:spLocks noEditPoints="1"/>
          </p:cNvSpPr>
          <p:nvPr/>
        </p:nvSpPr>
        <p:spPr bwMode="auto">
          <a:xfrm>
            <a:off x="3649648" y="5722035"/>
            <a:ext cx="274996" cy="412065"/>
          </a:xfrm>
          <a:custGeom>
            <a:avLst/>
            <a:gdLst>
              <a:gd name="T0" fmla="*/ 80 w 160"/>
              <a:gd name="T1" fmla="*/ 240 h 240"/>
              <a:gd name="T2" fmla="*/ 0 w 160"/>
              <a:gd name="T3" fmla="*/ 157 h 240"/>
              <a:gd name="T4" fmla="*/ 77 w 160"/>
              <a:gd name="T5" fmla="*/ 1 h 240"/>
              <a:gd name="T6" fmla="*/ 80 w 160"/>
              <a:gd name="T7" fmla="*/ 0 h 240"/>
              <a:gd name="T8" fmla="*/ 80 w 160"/>
              <a:gd name="T9" fmla="*/ 0 h 240"/>
              <a:gd name="T10" fmla="*/ 83 w 160"/>
              <a:gd name="T11" fmla="*/ 1 h 240"/>
              <a:gd name="T12" fmla="*/ 160 w 160"/>
              <a:gd name="T13" fmla="*/ 157 h 240"/>
              <a:gd name="T14" fmla="*/ 80 w 160"/>
              <a:gd name="T15" fmla="*/ 240 h 240"/>
              <a:gd name="T16" fmla="*/ 80 w 160"/>
              <a:gd name="T17" fmla="*/ 10 h 240"/>
              <a:gd name="T18" fmla="*/ 8 w 160"/>
              <a:gd name="T19" fmla="*/ 157 h 240"/>
              <a:gd name="T20" fmla="*/ 80 w 160"/>
              <a:gd name="T21" fmla="*/ 232 h 240"/>
              <a:gd name="T22" fmla="*/ 152 w 160"/>
              <a:gd name="T23" fmla="*/ 157 h 240"/>
              <a:gd name="T24" fmla="*/ 80 w 160"/>
              <a:gd name="T25" fmla="*/ 1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" h="240">
                <a:moveTo>
                  <a:pt x="80" y="240"/>
                </a:moveTo>
                <a:cubicBezTo>
                  <a:pt x="36" y="240"/>
                  <a:pt x="0" y="203"/>
                  <a:pt x="0" y="157"/>
                </a:cubicBezTo>
                <a:cubicBezTo>
                  <a:pt x="0" y="97"/>
                  <a:pt x="74" y="5"/>
                  <a:pt x="77" y="1"/>
                </a:cubicBezTo>
                <a:cubicBezTo>
                  <a:pt x="78" y="1"/>
                  <a:pt x="79" y="0"/>
                  <a:pt x="80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81" y="0"/>
                  <a:pt x="82" y="1"/>
                  <a:pt x="83" y="1"/>
                </a:cubicBezTo>
                <a:cubicBezTo>
                  <a:pt x="86" y="5"/>
                  <a:pt x="160" y="96"/>
                  <a:pt x="160" y="157"/>
                </a:cubicBezTo>
                <a:cubicBezTo>
                  <a:pt x="160" y="203"/>
                  <a:pt x="124" y="240"/>
                  <a:pt x="80" y="240"/>
                </a:cubicBezTo>
                <a:close/>
                <a:moveTo>
                  <a:pt x="80" y="10"/>
                </a:moveTo>
                <a:cubicBezTo>
                  <a:pt x="66" y="29"/>
                  <a:pt x="8" y="107"/>
                  <a:pt x="8" y="157"/>
                </a:cubicBezTo>
                <a:cubicBezTo>
                  <a:pt x="8" y="198"/>
                  <a:pt x="40" y="232"/>
                  <a:pt x="80" y="232"/>
                </a:cubicBezTo>
                <a:cubicBezTo>
                  <a:pt x="120" y="232"/>
                  <a:pt x="152" y="198"/>
                  <a:pt x="152" y="157"/>
                </a:cubicBezTo>
                <a:cubicBezTo>
                  <a:pt x="152" y="106"/>
                  <a:pt x="94" y="29"/>
                  <a:pt x="80" y="1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grpSp>
        <p:nvGrpSpPr>
          <p:cNvPr id="846" name="Group 845"/>
          <p:cNvGrpSpPr/>
          <p:nvPr/>
        </p:nvGrpSpPr>
        <p:grpSpPr>
          <a:xfrm>
            <a:off x="5877883" y="5722035"/>
            <a:ext cx="371801" cy="412065"/>
            <a:chOff x="3982389" y="8056570"/>
            <a:chExt cx="688976" cy="763588"/>
          </a:xfrm>
          <a:solidFill>
            <a:schemeClr val="accent1"/>
          </a:solidFill>
        </p:grpSpPr>
        <p:sp>
          <p:nvSpPr>
            <p:cNvPr id="1046" name="Freeform 1308"/>
            <p:cNvSpPr>
              <a:spLocks/>
            </p:cNvSpPr>
            <p:nvPr/>
          </p:nvSpPr>
          <p:spPr bwMode="auto">
            <a:xfrm>
              <a:off x="3982389" y="8132770"/>
              <a:ext cx="490538" cy="331788"/>
            </a:xfrm>
            <a:custGeom>
              <a:avLst/>
              <a:gdLst>
                <a:gd name="T0" fmla="*/ 150 w 154"/>
                <a:gd name="T1" fmla="*/ 104 h 104"/>
                <a:gd name="T2" fmla="*/ 4 w 154"/>
                <a:gd name="T3" fmla="*/ 104 h 104"/>
                <a:gd name="T4" fmla="*/ 0 w 154"/>
                <a:gd name="T5" fmla="*/ 100 h 104"/>
                <a:gd name="T6" fmla="*/ 0 w 154"/>
                <a:gd name="T7" fmla="*/ 4 h 104"/>
                <a:gd name="T8" fmla="*/ 4 w 154"/>
                <a:gd name="T9" fmla="*/ 0 h 104"/>
                <a:gd name="T10" fmla="*/ 150 w 154"/>
                <a:gd name="T11" fmla="*/ 0 h 104"/>
                <a:gd name="T12" fmla="*/ 154 w 154"/>
                <a:gd name="T13" fmla="*/ 4 h 104"/>
                <a:gd name="T14" fmla="*/ 150 w 154"/>
                <a:gd name="T15" fmla="*/ 8 h 104"/>
                <a:gd name="T16" fmla="*/ 8 w 154"/>
                <a:gd name="T17" fmla="*/ 8 h 104"/>
                <a:gd name="T18" fmla="*/ 8 w 154"/>
                <a:gd name="T19" fmla="*/ 96 h 104"/>
                <a:gd name="T20" fmla="*/ 150 w 154"/>
                <a:gd name="T21" fmla="*/ 96 h 104"/>
                <a:gd name="T22" fmla="*/ 154 w 154"/>
                <a:gd name="T23" fmla="*/ 100 h 104"/>
                <a:gd name="T24" fmla="*/ 150 w 154"/>
                <a:gd name="T25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04">
                  <a:moveTo>
                    <a:pt x="150" y="104"/>
                  </a:moveTo>
                  <a:cubicBezTo>
                    <a:pt x="4" y="104"/>
                    <a:pt x="4" y="104"/>
                    <a:pt x="4" y="104"/>
                  </a:cubicBezTo>
                  <a:cubicBezTo>
                    <a:pt x="2" y="104"/>
                    <a:pt x="0" y="102"/>
                    <a:pt x="0" y="10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50" y="0"/>
                    <a:pt x="150" y="0"/>
                    <a:pt x="150" y="0"/>
                  </a:cubicBezTo>
                  <a:cubicBezTo>
                    <a:pt x="153" y="0"/>
                    <a:pt x="154" y="2"/>
                    <a:pt x="154" y="4"/>
                  </a:cubicBezTo>
                  <a:cubicBezTo>
                    <a:pt x="154" y="6"/>
                    <a:pt x="153" y="8"/>
                    <a:pt x="150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150" y="96"/>
                    <a:pt x="150" y="96"/>
                    <a:pt x="150" y="96"/>
                  </a:cubicBezTo>
                  <a:cubicBezTo>
                    <a:pt x="153" y="96"/>
                    <a:pt x="154" y="98"/>
                    <a:pt x="154" y="100"/>
                  </a:cubicBezTo>
                  <a:cubicBezTo>
                    <a:pt x="154" y="102"/>
                    <a:pt x="153" y="104"/>
                    <a:pt x="15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47" name="Freeform 1309"/>
            <p:cNvSpPr>
              <a:spLocks/>
            </p:cNvSpPr>
            <p:nvPr/>
          </p:nvSpPr>
          <p:spPr bwMode="auto">
            <a:xfrm>
              <a:off x="4447527" y="8129595"/>
              <a:ext cx="223838" cy="334963"/>
            </a:xfrm>
            <a:custGeom>
              <a:avLst/>
              <a:gdLst>
                <a:gd name="T0" fmla="*/ 4 w 70"/>
                <a:gd name="T1" fmla="*/ 105 h 105"/>
                <a:gd name="T2" fmla="*/ 1 w 70"/>
                <a:gd name="T3" fmla="*/ 103 h 105"/>
                <a:gd name="T4" fmla="*/ 2 w 70"/>
                <a:gd name="T5" fmla="*/ 98 h 105"/>
                <a:gd name="T6" fmla="*/ 59 w 70"/>
                <a:gd name="T7" fmla="*/ 53 h 105"/>
                <a:gd name="T8" fmla="*/ 2 w 70"/>
                <a:gd name="T9" fmla="*/ 8 h 105"/>
                <a:gd name="T10" fmla="*/ 1 w 70"/>
                <a:gd name="T11" fmla="*/ 3 h 105"/>
                <a:gd name="T12" fmla="*/ 7 w 70"/>
                <a:gd name="T13" fmla="*/ 2 h 105"/>
                <a:gd name="T14" fmla="*/ 68 w 70"/>
                <a:gd name="T15" fmla="*/ 50 h 105"/>
                <a:gd name="T16" fmla="*/ 70 w 70"/>
                <a:gd name="T17" fmla="*/ 53 h 105"/>
                <a:gd name="T18" fmla="*/ 68 w 70"/>
                <a:gd name="T19" fmla="*/ 56 h 105"/>
                <a:gd name="T20" fmla="*/ 7 w 70"/>
                <a:gd name="T21" fmla="*/ 104 h 105"/>
                <a:gd name="T22" fmla="*/ 4 w 70"/>
                <a:gd name="T2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105">
                  <a:moveTo>
                    <a:pt x="4" y="105"/>
                  </a:moveTo>
                  <a:cubicBezTo>
                    <a:pt x="3" y="105"/>
                    <a:pt x="2" y="104"/>
                    <a:pt x="1" y="103"/>
                  </a:cubicBezTo>
                  <a:cubicBezTo>
                    <a:pt x="0" y="102"/>
                    <a:pt x="0" y="99"/>
                    <a:pt x="2" y="98"/>
                  </a:cubicBezTo>
                  <a:cubicBezTo>
                    <a:pt x="59" y="53"/>
                    <a:pt x="59" y="53"/>
                    <a:pt x="59" y="53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0" y="7"/>
                    <a:pt x="0" y="4"/>
                    <a:pt x="1" y="3"/>
                  </a:cubicBezTo>
                  <a:cubicBezTo>
                    <a:pt x="3" y="1"/>
                    <a:pt x="5" y="0"/>
                    <a:pt x="7" y="2"/>
                  </a:cubicBezTo>
                  <a:cubicBezTo>
                    <a:pt x="68" y="50"/>
                    <a:pt x="68" y="50"/>
                    <a:pt x="68" y="50"/>
                  </a:cubicBezTo>
                  <a:cubicBezTo>
                    <a:pt x="69" y="51"/>
                    <a:pt x="70" y="52"/>
                    <a:pt x="70" y="53"/>
                  </a:cubicBezTo>
                  <a:cubicBezTo>
                    <a:pt x="70" y="54"/>
                    <a:pt x="69" y="55"/>
                    <a:pt x="68" y="56"/>
                  </a:cubicBezTo>
                  <a:cubicBezTo>
                    <a:pt x="7" y="104"/>
                    <a:pt x="7" y="104"/>
                    <a:pt x="7" y="104"/>
                  </a:cubicBezTo>
                  <a:cubicBezTo>
                    <a:pt x="6" y="105"/>
                    <a:pt x="5" y="105"/>
                    <a:pt x="4" y="1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48" name="Freeform 1310"/>
            <p:cNvSpPr>
              <a:spLocks/>
            </p:cNvSpPr>
            <p:nvPr/>
          </p:nvSpPr>
          <p:spPr bwMode="auto">
            <a:xfrm>
              <a:off x="4288777" y="8056570"/>
              <a:ext cx="25400" cy="98425"/>
            </a:xfrm>
            <a:custGeom>
              <a:avLst/>
              <a:gdLst>
                <a:gd name="T0" fmla="*/ 4 w 8"/>
                <a:gd name="T1" fmla="*/ 31 h 31"/>
                <a:gd name="T2" fmla="*/ 0 w 8"/>
                <a:gd name="T3" fmla="*/ 27 h 31"/>
                <a:gd name="T4" fmla="*/ 0 w 8"/>
                <a:gd name="T5" fmla="*/ 4 h 31"/>
                <a:gd name="T6" fmla="*/ 4 w 8"/>
                <a:gd name="T7" fmla="*/ 0 h 31"/>
                <a:gd name="T8" fmla="*/ 8 w 8"/>
                <a:gd name="T9" fmla="*/ 4 h 31"/>
                <a:gd name="T10" fmla="*/ 8 w 8"/>
                <a:gd name="T11" fmla="*/ 27 h 31"/>
                <a:gd name="T12" fmla="*/ 4 w 8"/>
                <a:gd name="T13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31">
                  <a:moveTo>
                    <a:pt x="4" y="31"/>
                  </a:moveTo>
                  <a:cubicBezTo>
                    <a:pt x="2" y="31"/>
                    <a:pt x="0" y="29"/>
                    <a:pt x="0" y="2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9"/>
                    <a:pt x="6" y="31"/>
                    <a:pt x="4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49" name="Freeform 1311"/>
            <p:cNvSpPr>
              <a:spLocks/>
            </p:cNvSpPr>
            <p:nvPr/>
          </p:nvSpPr>
          <p:spPr bwMode="auto">
            <a:xfrm>
              <a:off x="4288777" y="8439158"/>
              <a:ext cx="25400" cy="381000"/>
            </a:xfrm>
            <a:custGeom>
              <a:avLst/>
              <a:gdLst>
                <a:gd name="T0" fmla="*/ 4 w 8"/>
                <a:gd name="T1" fmla="*/ 120 h 120"/>
                <a:gd name="T2" fmla="*/ 0 w 8"/>
                <a:gd name="T3" fmla="*/ 116 h 120"/>
                <a:gd name="T4" fmla="*/ 0 w 8"/>
                <a:gd name="T5" fmla="*/ 4 h 120"/>
                <a:gd name="T6" fmla="*/ 4 w 8"/>
                <a:gd name="T7" fmla="*/ 0 h 120"/>
                <a:gd name="T8" fmla="*/ 8 w 8"/>
                <a:gd name="T9" fmla="*/ 4 h 120"/>
                <a:gd name="T10" fmla="*/ 8 w 8"/>
                <a:gd name="T11" fmla="*/ 116 h 120"/>
                <a:gd name="T12" fmla="*/ 4 w 8"/>
                <a:gd name="T13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20">
                  <a:moveTo>
                    <a:pt x="4" y="120"/>
                  </a:moveTo>
                  <a:cubicBezTo>
                    <a:pt x="2" y="120"/>
                    <a:pt x="0" y="118"/>
                    <a:pt x="0" y="11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8" y="118"/>
                    <a:pt x="6" y="120"/>
                    <a:pt x="4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47" name="Group 846"/>
          <p:cNvGrpSpPr/>
          <p:nvPr/>
        </p:nvGrpSpPr>
        <p:grpSpPr>
          <a:xfrm>
            <a:off x="6613775" y="5722035"/>
            <a:ext cx="412922" cy="412065"/>
            <a:chOff x="5346053" y="8056570"/>
            <a:chExt cx="765176" cy="763588"/>
          </a:xfrm>
          <a:solidFill>
            <a:schemeClr val="accent1"/>
          </a:solidFill>
        </p:grpSpPr>
        <p:sp>
          <p:nvSpPr>
            <p:cNvPr id="1039" name="Freeform 1312"/>
            <p:cNvSpPr>
              <a:spLocks/>
            </p:cNvSpPr>
            <p:nvPr/>
          </p:nvSpPr>
          <p:spPr bwMode="auto">
            <a:xfrm>
              <a:off x="5500041" y="8132770"/>
              <a:ext cx="512763" cy="177800"/>
            </a:xfrm>
            <a:custGeom>
              <a:avLst/>
              <a:gdLst>
                <a:gd name="T0" fmla="*/ 157 w 161"/>
                <a:gd name="T1" fmla="*/ 56 h 56"/>
                <a:gd name="T2" fmla="*/ 4 w 161"/>
                <a:gd name="T3" fmla="*/ 56 h 56"/>
                <a:gd name="T4" fmla="*/ 0 w 161"/>
                <a:gd name="T5" fmla="*/ 52 h 56"/>
                <a:gd name="T6" fmla="*/ 0 w 161"/>
                <a:gd name="T7" fmla="*/ 4 h 56"/>
                <a:gd name="T8" fmla="*/ 4 w 161"/>
                <a:gd name="T9" fmla="*/ 0 h 56"/>
                <a:gd name="T10" fmla="*/ 157 w 161"/>
                <a:gd name="T11" fmla="*/ 0 h 56"/>
                <a:gd name="T12" fmla="*/ 161 w 161"/>
                <a:gd name="T13" fmla="*/ 4 h 56"/>
                <a:gd name="T14" fmla="*/ 157 w 161"/>
                <a:gd name="T15" fmla="*/ 8 h 56"/>
                <a:gd name="T16" fmla="*/ 8 w 161"/>
                <a:gd name="T17" fmla="*/ 8 h 56"/>
                <a:gd name="T18" fmla="*/ 8 w 161"/>
                <a:gd name="T19" fmla="*/ 48 h 56"/>
                <a:gd name="T20" fmla="*/ 157 w 161"/>
                <a:gd name="T21" fmla="*/ 48 h 56"/>
                <a:gd name="T22" fmla="*/ 161 w 161"/>
                <a:gd name="T23" fmla="*/ 52 h 56"/>
                <a:gd name="T24" fmla="*/ 157 w 161"/>
                <a:gd name="T25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1" h="56">
                  <a:moveTo>
                    <a:pt x="157" y="56"/>
                  </a:moveTo>
                  <a:cubicBezTo>
                    <a:pt x="4" y="56"/>
                    <a:pt x="4" y="56"/>
                    <a:pt x="4" y="56"/>
                  </a:cubicBezTo>
                  <a:cubicBezTo>
                    <a:pt x="2" y="56"/>
                    <a:pt x="0" y="54"/>
                    <a:pt x="0" y="5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60" y="0"/>
                    <a:pt x="161" y="2"/>
                    <a:pt x="161" y="4"/>
                  </a:cubicBezTo>
                  <a:cubicBezTo>
                    <a:pt x="161" y="6"/>
                    <a:pt x="160" y="8"/>
                    <a:pt x="157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60" y="48"/>
                    <a:pt x="161" y="50"/>
                    <a:pt x="161" y="52"/>
                  </a:cubicBezTo>
                  <a:cubicBezTo>
                    <a:pt x="161" y="54"/>
                    <a:pt x="160" y="56"/>
                    <a:pt x="157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40" name="Freeform 1313"/>
            <p:cNvSpPr>
              <a:spLocks/>
            </p:cNvSpPr>
            <p:nvPr/>
          </p:nvSpPr>
          <p:spPr bwMode="auto">
            <a:xfrm>
              <a:off x="5987404" y="8129595"/>
              <a:ext cx="123825" cy="180975"/>
            </a:xfrm>
            <a:custGeom>
              <a:avLst/>
              <a:gdLst>
                <a:gd name="T0" fmla="*/ 4 w 39"/>
                <a:gd name="T1" fmla="*/ 57 h 57"/>
                <a:gd name="T2" fmla="*/ 1 w 39"/>
                <a:gd name="T3" fmla="*/ 55 h 57"/>
                <a:gd name="T4" fmla="*/ 2 w 39"/>
                <a:gd name="T5" fmla="*/ 50 h 57"/>
                <a:gd name="T6" fmla="*/ 29 w 39"/>
                <a:gd name="T7" fmla="*/ 29 h 57"/>
                <a:gd name="T8" fmla="*/ 2 w 39"/>
                <a:gd name="T9" fmla="*/ 8 h 57"/>
                <a:gd name="T10" fmla="*/ 1 w 39"/>
                <a:gd name="T11" fmla="*/ 3 h 57"/>
                <a:gd name="T12" fmla="*/ 7 w 39"/>
                <a:gd name="T13" fmla="*/ 2 h 57"/>
                <a:gd name="T14" fmla="*/ 37 w 39"/>
                <a:gd name="T15" fmla="*/ 26 h 57"/>
                <a:gd name="T16" fmla="*/ 39 w 39"/>
                <a:gd name="T17" fmla="*/ 29 h 57"/>
                <a:gd name="T18" fmla="*/ 37 w 39"/>
                <a:gd name="T19" fmla="*/ 32 h 57"/>
                <a:gd name="T20" fmla="*/ 7 w 39"/>
                <a:gd name="T21" fmla="*/ 56 h 57"/>
                <a:gd name="T22" fmla="*/ 4 w 39"/>
                <a:gd name="T2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" h="57">
                  <a:moveTo>
                    <a:pt x="4" y="57"/>
                  </a:moveTo>
                  <a:cubicBezTo>
                    <a:pt x="3" y="57"/>
                    <a:pt x="2" y="56"/>
                    <a:pt x="1" y="55"/>
                  </a:cubicBezTo>
                  <a:cubicBezTo>
                    <a:pt x="0" y="54"/>
                    <a:pt x="0" y="51"/>
                    <a:pt x="2" y="50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0" y="7"/>
                    <a:pt x="0" y="4"/>
                    <a:pt x="1" y="3"/>
                  </a:cubicBezTo>
                  <a:cubicBezTo>
                    <a:pt x="3" y="1"/>
                    <a:pt x="5" y="0"/>
                    <a:pt x="7" y="2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8" y="27"/>
                    <a:pt x="39" y="28"/>
                    <a:pt x="39" y="29"/>
                  </a:cubicBezTo>
                  <a:cubicBezTo>
                    <a:pt x="39" y="30"/>
                    <a:pt x="38" y="31"/>
                    <a:pt x="37" y="32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6" y="57"/>
                    <a:pt x="5" y="57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41" name="Freeform 1314"/>
            <p:cNvSpPr>
              <a:spLocks/>
            </p:cNvSpPr>
            <p:nvPr/>
          </p:nvSpPr>
          <p:spPr bwMode="auto">
            <a:xfrm>
              <a:off x="5446066" y="8388358"/>
              <a:ext cx="512763" cy="177800"/>
            </a:xfrm>
            <a:custGeom>
              <a:avLst/>
              <a:gdLst>
                <a:gd name="T0" fmla="*/ 157 w 161"/>
                <a:gd name="T1" fmla="*/ 56 h 56"/>
                <a:gd name="T2" fmla="*/ 4 w 161"/>
                <a:gd name="T3" fmla="*/ 56 h 56"/>
                <a:gd name="T4" fmla="*/ 0 w 161"/>
                <a:gd name="T5" fmla="*/ 52 h 56"/>
                <a:gd name="T6" fmla="*/ 4 w 161"/>
                <a:gd name="T7" fmla="*/ 48 h 56"/>
                <a:gd name="T8" fmla="*/ 153 w 161"/>
                <a:gd name="T9" fmla="*/ 48 h 56"/>
                <a:gd name="T10" fmla="*/ 153 w 161"/>
                <a:gd name="T11" fmla="*/ 8 h 56"/>
                <a:gd name="T12" fmla="*/ 4 w 161"/>
                <a:gd name="T13" fmla="*/ 8 h 56"/>
                <a:gd name="T14" fmla="*/ 0 w 161"/>
                <a:gd name="T15" fmla="*/ 4 h 56"/>
                <a:gd name="T16" fmla="*/ 4 w 161"/>
                <a:gd name="T17" fmla="*/ 0 h 56"/>
                <a:gd name="T18" fmla="*/ 157 w 161"/>
                <a:gd name="T19" fmla="*/ 0 h 56"/>
                <a:gd name="T20" fmla="*/ 161 w 161"/>
                <a:gd name="T21" fmla="*/ 4 h 56"/>
                <a:gd name="T22" fmla="*/ 161 w 161"/>
                <a:gd name="T23" fmla="*/ 52 h 56"/>
                <a:gd name="T24" fmla="*/ 157 w 161"/>
                <a:gd name="T25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1" h="56">
                  <a:moveTo>
                    <a:pt x="157" y="56"/>
                  </a:moveTo>
                  <a:cubicBezTo>
                    <a:pt x="4" y="56"/>
                    <a:pt x="4" y="56"/>
                    <a:pt x="4" y="56"/>
                  </a:cubicBezTo>
                  <a:cubicBezTo>
                    <a:pt x="1" y="56"/>
                    <a:pt x="0" y="54"/>
                    <a:pt x="0" y="52"/>
                  </a:cubicBezTo>
                  <a:cubicBezTo>
                    <a:pt x="0" y="50"/>
                    <a:pt x="1" y="48"/>
                    <a:pt x="4" y="48"/>
                  </a:cubicBezTo>
                  <a:cubicBezTo>
                    <a:pt x="153" y="48"/>
                    <a:pt x="153" y="48"/>
                    <a:pt x="153" y="48"/>
                  </a:cubicBezTo>
                  <a:cubicBezTo>
                    <a:pt x="153" y="8"/>
                    <a:pt x="153" y="8"/>
                    <a:pt x="15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157" y="0"/>
                    <a:pt x="157" y="0"/>
                    <a:pt x="157" y="0"/>
                  </a:cubicBezTo>
                  <a:cubicBezTo>
                    <a:pt x="159" y="0"/>
                    <a:pt x="161" y="2"/>
                    <a:pt x="161" y="4"/>
                  </a:cubicBezTo>
                  <a:cubicBezTo>
                    <a:pt x="161" y="52"/>
                    <a:pt x="161" y="52"/>
                    <a:pt x="161" y="52"/>
                  </a:cubicBezTo>
                  <a:cubicBezTo>
                    <a:pt x="161" y="54"/>
                    <a:pt x="159" y="56"/>
                    <a:pt x="157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42" name="Freeform 1315"/>
            <p:cNvSpPr>
              <a:spLocks/>
            </p:cNvSpPr>
            <p:nvPr/>
          </p:nvSpPr>
          <p:spPr bwMode="auto">
            <a:xfrm>
              <a:off x="5346053" y="8385183"/>
              <a:ext cx="125413" cy="180975"/>
            </a:xfrm>
            <a:custGeom>
              <a:avLst/>
              <a:gdLst>
                <a:gd name="T0" fmla="*/ 35 w 39"/>
                <a:gd name="T1" fmla="*/ 57 h 57"/>
                <a:gd name="T2" fmla="*/ 32 w 39"/>
                <a:gd name="T3" fmla="*/ 56 h 57"/>
                <a:gd name="T4" fmla="*/ 2 w 39"/>
                <a:gd name="T5" fmla="*/ 32 h 57"/>
                <a:gd name="T6" fmla="*/ 0 w 39"/>
                <a:gd name="T7" fmla="*/ 29 h 57"/>
                <a:gd name="T8" fmla="*/ 2 w 39"/>
                <a:gd name="T9" fmla="*/ 26 h 57"/>
                <a:gd name="T10" fmla="*/ 32 w 39"/>
                <a:gd name="T11" fmla="*/ 2 h 57"/>
                <a:gd name="T12" fmla="*/ 38 w 39"/>
                <a:gd name="T13" fmla="*/ 3 h 57"/>
                <a:gd name="T14" fmla="*/ 37 w 39"/>
                <a:gd name="T15" fmla="*/ 8 h 57"/>
                <a:gd name="T16" fmla="*/ 10 w 39"/>
                <a:gd name="T17" fmla="*/ 29 h 57"/>
                <a:gd name="T18" fmla="*/ 37 w 39"/>
                <a:gd name="T19" fmla="*/ 50 h 57"/>
                <a:gd name="T20" fmla="*/ 38 w 39"/>
                <a:gd name="T21" fmla="*/ 55 h 57"/>
                <a:gd name="T22" fmla="*/ 35 w 39"/>
                <a:gd name="T2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" h="57">
                  <a:moveTo>
                    <a:pt x="35" y="57"/>
                  </a:moveTo>
                  <a:cubicBezTo>
                    <a:pt x="34" y="57"/>
                    <a:pt x="33" y="57"/>
                    <a:pt x="32" y="56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1" y="31"/>
                    <a:pt x="0" y="30"/>
                    <a:pt x="0" y="29"/>
                  </a:cubicBezTo>
                  <a:cubicBezTo>
                    <a:pt x="0" y="28"/>
                    <a:pt x="1" y="27"/>
                    <a:pt x="2" y="26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4" y="0"/>
                    <a:pt x="36" y="1"/>
                    <a:pt x="38" y="3"/>
                  </a:cubicBezTo>
                  <a:cubicBezTo>
                    <a:pt x="39" y="4"/>
                    <a:pt x="39" y="7"/>
                    <a:pt x="37" y="8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9" y="51"/>
                    <a:pt x="39" y="54"/>
                    <a:pt x="38" y="55"/>
                  </a:cubicBezTo>
                  <a:cubicBezTo>
                    <a:pt x="37" y="56"/>
                    <a:pt x="36" y="57"/>
                    <a:pt x="35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43" name="Freeform 1316"/>
            <p:cNvSpPr>
              <a:spLocks/>
            </p:cNvSpPr>
            <p:nvPr/>
          </p:nvSpPr>
          <p:spPr bwMode="auto">
            <a:xfrm>
              <a:off x="5715941" y="8056570"/>
              <a:ext cx="25400" cy="95250"/>
            </a:xfrm>
            <a:custGeom>
              <a:avLst/>
              <a:gdLst>
                <a:gd name="T0" fmla="*/ 4 w 8"/>
                <a:gd name="T1" fmla="*/ 30 h 30"/>
                <a:gd name="T2" fmla="*/ 0 w 8"/>
                <a:gd name="T3" fmla="*/ 26 h 30"/>
                <a:gd name="T4" fmla="*/ 0 w 8"/>
                <a:gd name="T5" fmla="*/ 4 h 30"/>
                <a:gd name="T6" fmla="*/ 4 w 8"/>
                <a:gd name="T7" fmla="*/ 0 h 30"/>
                <a:gd name="T8" fmla="*/ 8 w 8"/>
                <a:gd name="T9" fmla="*/ 4 h 30"/>
                <a:gd name="T10" fmla="*/ 8 w 8"/>
                <a:gd name="T11" fmla="*/ 26 h 30"/>
                <a:gd name="T12" fmla="*/ 4 w 8"/>
                <a:gd name="T13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30">
                  <a:moveTo>
                    <a:pt x="4" y="30"/>
                  </a:moveTo>
                  <a:cubicBezTo>
                    <a:pt x="2" y="30"/>
                    <a:pt x="0" y="28"/>
                    <a:pt x="0" y="2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8"/>
                    <a:pt x="6" y="30"/>
                    <a:pt x="4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44" name="Freeform 1317"/>
            <p:cNvSpPr>
              <a:spLocks/>
            </p:cNvSpPr>
            <p:nvPr/>
          </p:nvSpPr>
          <p:spPr bwMode="auto">
            <a:xfrm>
              <a:off x="5715941" y="8288345"/>
              <a:ext cx="25400" cy="119063"/>
            </a:xfrm>
            <a:custGeom>
              <a:avLst/>
              <a:gdLst>
                <a:gd name="T0" fmla="*/ 4 w 8"/>
                <a:gd name="T1" fmla="*/ 37 h 37"/>
                <a:gd name="T2" fmla="*/ 0 w 8"/>
                <a:gd name="T3" fmla="*/ 33 h 37"/>
                <a:gd name="T4" fmla="*/ 0 w 8"/>
                <a:gd name="T5" fmla="*/ 4 h 37"/>
                <a:gd name="T6" fmla="*/ 4 w 8"/>
                <a:gd name="T7" fmla="*/ 0 h 37"/>
                <a:gd name="T8" fmla="*/ 8 w 8"/>
                <a:gd name="T9" fmla="*/ 4 h 37"/>
                <a:gd name="T10" fmla="*/ 8 w 8"/>
                <a:gd name="T11" fmla="*/ 33 h 37"/>
                <a:gd name="T12" fmla="*/ 4 w 8"/>
                <a:gd name="T13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37">
                  <a:moveTo>
                    <a:pt x="4" y="37"/>
                  </a:moveTo>
                  <a:cubicBezTo>
                    <a:pt x="2" y="37"/>
                    <a:pt x="0" y="36"/>
                    <a:pt x="0" y="3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6"/>
                    <a:pt x="6" y="37"/>
                    <a:pt x="4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45" name="Freeform 1318"/>
            <p:cNvSpPr>
              <a:spLocks/>
            </p:cNvSpPr>
            <p:nvPr/>
          </p:nvSpPr>
          <p:spPr bwMode="auto">
            <a:xfrm>
              <a:off x="5715941" y="8540758"/>
              <a:ext cx="25400" cy="279400"/>
            </a:xfrm>
            <a:custGeom>
              <a:avLst/>
              <a:gdLst>
                <a:gd name="T0" fmla="*/ 4 w 8"/>
                <a:gd name="T1" fmla="*/ 88 h 88"/>
                <a:gd name="T2" fmla="*/ 0 w 8"/>
                <a:gd name="T3" fmla="*/ 84 h 88"/>
                <a:gd name="T4" fmla="*/ 0 w 8"/>
                <a:gd name="T5" fmla="*/ 4 h 88"/>
                <a:gd name="T6" fmla="*/ 4 w 8"/>
                <a:gd name="T7" fmla="*/ 0 h 88"/>
                <a:gd name="T8" fmla="*/ 8 w 8"/>
                <a:gd name="T9" fmla="*/ 4 h 88"/>
                <a:gd name="T10" fmla="*/ 8 w 8"/>
                <a:gd name="T11" fmla="*/ 84 h 88"/>
                <a:gd name="T12" fmla="*/ 4 w 8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88">
                  <a:moveTo>
                    <a:pt x="4" y="88"/>
                  </a:moveTo>
                  <a:cubicBezTo>
                    <a:pt x="2" y="88"/>
                    <a:pt x="0" y="86"/>
                    <a:pt x="0" y="8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8" y="86"/>
                    <a:pt x="6" y="88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48" name="Group 847"/>
          <p:cNvGrpSpPr/>
          <p:nvPr/>
        </p:nvGrpSpPr>
        <p:grpSpPr>
          <a:xfrm>
            <a:off x="7345411" y="435430"/>
            <a:ext cx="412923" cy="412065"/>
            <a:chOff x="-176142" y="-1625593"/>
            <a:chExt cx="765178" cy="763589"/>
          </a:xfrm>
          <a:solidFill>
            <a:schemeClr val="accent1"/>
          </a:solidFill>
        </p:grpSpPr>
        <p:sp>
          <p:nvSpPr>
            <p:cNvPr id="1037" name="Freeform 1322"/>
            <p:cNvSpPr>
              <a:spLocks/>
            </p:cNvSpPr>
            <p:nvPr/>
          </p:nvSpPr>
          <p:spPr bwMode="auto">
            <a:xfrm>
              <a:off x="-99942" y="-1301742"/>
              <a:ext cx="612777" cy="439738"/>
            </a:xfrm>
            <a:custGeom>
              <a:avLst/>
              <a:gdLst>
                <a:gd name="T0" fmla="*/ 184 w 192"/>
                <a:gd name="T1" fmla="*/ 138 h 138"/>
                <a:gd name="T2" fmla="*/ 140 w 192"/>
                <a:gd name="T3" fmla="*/ 138 h 138"/>
                <a:gd name="T4" fmla="*/ 132 w 192"/>
                <a:gd name="T5" fmla="*/ 130 h 138"/>
                <a:gd name="T6" fmla="*/ 132 w 192"/>
                <a:gd name="T7" fmla="*/ 54 h 138"/>
                <a:gd name="T8" fmla="*/ 60 w 192"/>
                <a:gd name="T9" fmla="*/ 54 h 138"/>
                <a:gd name="T10" fmla="*/ 60 w 192"/>
                <a:gd name="T11" fmla="*/ 130 h 138"/>
                <a:gd name="T12" fmla="*/ 52 w 192"/>
                <a:gd name="T13" fmla="*/ 138 h 138"/>
                <a:gd name="T14" fmla="*/ 8 w 192"/>
                <a:gd name="T15" fmla="*/ 138 h 138"/>
                <a:gd name="T16" fmla="*/ 0 w 192"/>
                <a:gd name="T17" fmla="*/ 130 h 138"/>
                <a:gd name="T18" fmla="*/ 0 w 192"/>
                <a:gd name="T19" fmla="*/ 4 h 138"/>
                <a:gd name="T20" fmla="*/ 4 w 192"/>
                <a:gd name="T21" fmla="*/ 0 h 138"/>
                <a:gd name="T22" fmla="*/ 8 w 192"/>
                <a:gd name="T23" fmla="*/ 4 h 138"/>
                <a:gd name="T24" fmla="*/ 8 w 192"/>
                <a:gd name="T25" fmla="*/ 130 h 138"/>
                <a:gd name="T26" fmla="*/ 52 w 192"/>
                <a:gd name="T27" fmla="*/ 130 h 138"/>
                <a:gd name="T28" fmla="*/ 52 w 192"/>
                <a:gd name="T29" fmla="*/ 54 h 138"/>
                <a:gd name="T30" fmla="*/ 60 w 192"/>
                <a:gd name="T31" fmla="*/ 46 h 138"/>
                <a:gd name="T32" fmla="*/ 132 w 192"/>
                <a:gd name="T33" fmla="*/ 46 h 138"/>
                <a:gd name="T34" fmla="*/ 140 w 192"/>
                <a:gd name="T35" fmla="*/ 54 h 138"/>
                <a:gd name="T36" fmla="*/ 140 w 192"/>
                <a:gd name="T37" fmla="*/ 130 h 138"/>
                <a:gd name="T38" fmla="*/ 184 w 192"/>
                <a:gd name="T39" fmla="*/ 130 h 138"/>
                <a:gd name="T40" fmla="*/ 184 w 192"/>
                <a:gd name="T41" fmla="*/ 4 h 138"/>
                <a:gd name="T42" fmla="*/ 188 w 192"/>
                <a:gd name="T43" fmla="*/ 0 h 138"/>
                <a:gd name="T44" fmla="*/ 192 w 192"/>
                <a:gd name="T45" fmla="*/ 4 h 138"/>
                <a:gd name="T46" fmla="*/ 192 w 192"/>
                <a:gd name="T47" fmla="*/ 130 h 138"/>
                <a:gd name="T48" fmla="*/ 184 w 192"/>
                <a:gd name="T49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2" h="138">
                  <a:moveTo>
                    <a:pt x="184" y="138"/>
                  </a:moveTo>
                  <a:cubicBezTo>
                    <a:pt x="140" y="138"/>
                    <a:pt x="140" y="138"/>
                    <a:pt x="140" y="138"/>
                  </a:cubicBezTo>
                  <a:cubicBezTo>
                    <a:pt x="136" y="138"/>
                    <a:pt x="132" y="134"/>
                    <a:pt x="132" y="130"/>
                  </a:cubicBezTo>
                  <a:cubicBezTo>
                    <a:pt x="132" y="54"/>
                    <a:pt x="132" y="54"/>
                    <a:pt x="132" y="54"/>
                  </a:cubicBezTo>
                  <a:cubicBezTo>
                    <a:pt x="60" y="54"/>
                    <a:pt x="60" y="54"/>
                    <a:pt x="60" y="54"/>
                  </a:cubicBezTo>
                  <a:cubicBezTo>
                    <a:pt x="60" y="130"/>
                    <a:pt x="60" y="130"/>
                    <a:pt x="60" y="130"/>
                  </a:cubicBezTo>
                  <a:cubicBezTo>
                    <a:pt x="60" y="134"/>
                    <a:pt x="56" y="138"/>
                    <a:pt x="52" y="138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4" y="138"/>
                    <a:pt x="0" y="134"/>
                    <a:pt x="0" y="13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6" y="0"/>
                    <a:pt x="8" y="1"/>
                    <a:pt x="8" y="4"/>
                  </a:cubicBezTo>
                  <a:cubicBezTo>
                    <a:pt x="8" y="130"/>
                    <a:pt x="8" y="130"/>
                    <a:pt x="8" y="130"/>
                  </a:cubicBezTo>
                  <a:cubicBezTo>
                    <a:pt x="52" y="130"/>
                    <a:pt x="52" y="130"/>
                    <a:pt x="52" y="130"/>
                  </a:cubicBezTo>
                  <a:cubicBezTo>
                    <a:pt x="52" y="54"/>
                    <a:pt x="52" y="54"/>
                    <a:pt x="52" y="54"/>
                  </a:cubicBezTo>
                  <a:cubicBezTo>
                    <a:pt x="52" y="50"/>
                    <a:pt x="56" y="46"/>
                    <a:pt x="60" y="46"/>
                  </a:cubicBezTo>
                  <a:cubicBezTo>
                    <a:pt x="132" y="46"/>
                    <a:pt x="132" y="46"/>
                    <a:pt x="132" y="46"/>
                  </a:cubicBezTo>
                  <a:cubicBezTo>
                    <a:pt x="136" y="46"/>
                    <a:pt x="140" y="50"/>
                    <a:pt x="140" y="54"/>
                  </a:cubicBezTo>
                  <a:cubicBezTo>
                    <a:pt x="140" y="130"/>
                    <a:pt x="140" y="130"/>
                    <a:pt x="140" y="130"/>
                  </a:cubicBezTo>
                  <a:cubicBezTo>
                    <a:pt x="184" y="130"/>
                    <a:pt x="184" y="130"/>
                    <a:pt x="184" y="130"/>
                  </a:cubicBezTo>
                  <a:cubicBezTo>
                    <a:pt x="184" y="4"/>
                    <a:pt x="184" y="4"/>
                    <a:pt x="184" y="4"/>
                  </a:cubicBezTo>
                  <a:cubicBezTo>
                    <a:pt x="184" y="1"/>
                    <a:pt x="186" y="0"/>
                    <a:pt x="188" y="0"/>
                  </a:cubicBezTo>
                  <a:cubicBezTo>
                    <a:pt x="190" y="0"/>
                    <a:pt x="192" y="1"/>
                    <a:pt x="192" y="4"/>
                  </a:cubicBezTo>
                  <a:cubicBezTo>
                    <a:pt x="192" y="130"/>
                    <a:pt x="192" y="130"/>
                    <a:pt x="192" y="130"/>
                  </a:cubicBezTo>
                  <a:cubicBezTo>
                    <a:pt x="192" y="134"/>
                    <a:pt x="188" y="138"/>
                    <a:pt x="184" y="1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38" name="Freeform 1323"/>
            <p:cNvSpPr>
              <a:spLocks/>
            </p:cNvSpPr>
            <p:nvPr/>
          </p:nvSpPr>
          <p:spPr bwMode="auto">
            <a:xfrm>
              <a:off x="-176142" y="-1625593"/>
              <a:ext cx="765178" cy="431801"/>
            </a:xfrm>
            <a:custGeom>
              <a:avLst/>
              <a:gdLst>
                <a:gd name="T0" fmla="*/ 236 w 240"/>
                <a:gd name="T1" fmla="*/ 136 h 136"/>
                <a:gd name="T2" fmla="*/ 233 w 240"/>
                <a:gd name="T3" fmla="*/ 135 h 136"/>
                <a:gd name="T4" fmla="*/ 120 w 240"/>
                <a:gd name="T5" fmla="*/ 10 h 136"/>
                <a:gd name="T6" fmla="*/ 7 w 240"/>
                <a:gd name="T7" fmla="*/ 135 h 136"/>
                <a:gd name="T8" fmla="*/ 1 w 240"/>
                <a:gd name="T9" fmla="*/ 135 h 136"/>
                <a:gd name="T10" fmla="*/ 1 w 240"/>
                <a:gd name="T11" fmla="*/ 129 h 136"/>
                <a:gd name="T12" fmla="*/ 117 w 240"/>
                <a:gd name="T13" fmla="*/ 1 h 136"/>
                <a:gd name="T14" fmla="*/ 123 w 240"/>
                <a:gd name="T15" fmla="*/ 1 h 136"/>
                <a:gd name="T16" fmla="*/ 239 w 240"/>
                <a:gd name="T17" fmla="*/ 129 h 136"/>
                <a:gd name="T18" fmla="*/ 239 w 240"/>
                <a:gd name="T19" fmla="*/ 135 h 136"/>
                <a:gd name="T20" fmla="*/ 236 w 240"/>
                <a:gd name="T21" fmla="*/ 136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0" h="136">
                  <a:moveTo>
                    <a:pt x="236" y="136"/>
                  </a:moveTo>
                  <a:cubicBezTo>
                    <a:pt x="235" y="136"/>
                    <a:pt x="234" y="136"/>
                    <a:pt x="233" y="135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7" y="135"/>
                    <a:pt x="7" y="135"/>
                    <a:pt x="7" y="135"/>
                  </a:cubicBezTo>
                  <a:cubicBezTo>
                    <a:pt x="5" y="136"/>
                    <a:pt x="3" y="136"/>
                    <a:pt x="1" y="135"/>
                  </a:cubicBezTo>
                  <a:cubicBezTo>
                    <a:pt x="0" y="133"/>
                    <a:pt x="0" y="131"/>
                    <a:pt x="1" y="129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9" y="0"/>
                    <a:pt x="121" y="0"/>
                    <a:pt x="123" y="1"/>
                  </a:cubicBezTo>
                  <a:cubicBezTo>
                    <a:pt x="239" y="129"/>
                    <a:pt x="239" y="129"/>
                    <a:pt x="239" y="129"/>
                  </a:cubicBezTo>
                  <a:cubicBezTo>
                    <a:pt x="240" y="131"/>
                    <a:pt x="240" y="133"/>
                    <a:pt x="239" y="135"/>
                  </a:cubicBezTo>
                  <a:cubicBezTo>
                    <a:pt x="238" y="136"/>
                    <a:pt x="237" y="136"/>
                    <a:pt x="236" y="1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49" name="Group 848"/>
          <p:cNvGrpSpPr/>
          <p:nvPr/>
        </p:nvGrpSpPr>
        <p:grpSpPr>
          <a:xfrm>
            <a:off x="8101865" y="435430"/>
            <a:ext cx="412923" cy="412065"/>
            <a:chOff x="1225626" y="-1625593"/>
            <a:chExt cx="765178" cy="763588"/>
          </a:xfrm>
          <a:solidFill>
            <a:schemeClr val="accent1"/>
          </a:solidFill>
        </p:grpSpPr>
        <p:sp>
          <p:nvSpPr>
            <p:cNvPr id="1031" name="Freeform 1324"/>
            <p:cNvSpPr>
              <a:spLocks noEditPoints="1"/>
            </p:cNvSpPr>
            <p:nvPr/>
          </p:nvSpPr>
          <p:spPr bwMode="auto">
            <a:xfrm>
              <a:off x="1760616" y="-1625593"/>
              <a:ext cx="230188" cy="228600"/>
            </a:xfrm>
            <a:custGeom>
              <a:avLst/>
              <a:gdLst>
                <a:gd name="T0" fmla="*/ 36 w 72"/>
                <a:gd name="T1" fmla="*/ 72 h 72"/>
                <a:gd name="T2" fmla="*/ 0 w 72"/>
                <a:gd name="T3" fmla="*/ 36 h 72"/>
                <a:gd name="T4" fmla="*/ 36 w 72"/>
                <a:gd name="T5" fmla="*/ 0 h 72"/>
                <a:gd name="T6" fmla="*/ 72 w 72"/>
                <a:gd name="T7" fmla="*/ 36 h 72"/>
                <a:gd name="T8" fmla="*/ 36 w 72"/>
                <a:gd name="T9" fmla="*/ 72 h 72"/>
                <a:gd name="T10" fmla="*/ 36 w 72"/>
                <a:gd name="T11" fmla="*/ 8 h 72"/>
                <a:gd name="T12" fmla="*/ 8 w 72"/>
                <a:gd name="T13" fmla="*/ 36 h 72"/>
                <a:gd name="T14" fmla="*/ 36 w 72"/>
                <a:gd name="T15" fmla="*/ 64 h 72"/>
                <a:gd name="T16" fmla="*/ 64 w 72"/>
                <a:gd name="T17" fmla="*/ 36 h 72"/>
                <a:gd name="T18" fmla="*/ 36 w 72"/>
                <a:gd name="T19" fmla="*/ 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" h="72">
                  <a:moveTo>
                    <a:pt x="36" y="72"/>
                  </a:moveTo>
                  <a:cubicBezTo>
                    <a:pt x="16" y="72"/>
                    <a:pt x="0" y="56"/>
                    <a:pt x="0" y="36"/>
                  </a:cubicBezTo>
                  <a:cubicBezTo>
                    <a:pt x="0" y="16"/>
                    <a:pt x="16" y="0"/>
                    <a:pt x="36" y="0"/>
                  </a:cubicBezTo>
                  <a:cubicBezTo>
                    <a:pt x="56" y="0"/>
                    <a:pt x="72" y="16"/>
                    <a:pt x="72" y="36"/>
                  </a:cubicBezTo>
                  <a:cubicBezTo>
                    <a:pt x="72" y="56"/>
                    <a:pt x="56" y="72"/>
                    <a:pt x="36" y="72"/>
                  </a:cubicBezTo>
                  <a:close/>
                  <a:moveTo>
                    <a:pt x="36" y="8"/>
                  </a:moveTo>
                  <a:cubicBezTo>
                    <a:pt x="21" y="8"/>
                    <a:pt x="8" y="21"/>
                    <a:pt x="8" y="36"/>
                  </a:cubicBezTo>
                  <a:cubicBezTo>
                    <a:pt x="8" y="51"/>
                    <a:pt x="21" y="64"/>
                    <a:pt x="36" y="64"/>
                  </a:cubicBezTo>
                  <a:cubicBezTo>
                    <a:pt x="51" y="64"/>
                    <a:pt x="64" y="51"/>
                    <a:pt x="64" y="36"/>
                  </a:cubicBezTo>
                  <a:cubicBezTo>
                    <a:pt x="64" y="21"/>
                    <a:pt x="51" y="8"/>
                    <a:pt x="3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32" name="Freeform 1325"/>
            <p:cNvSpPr>
              <a:spLocks noEditPoints="1"/>
            </p:cNvSpPr>
            <p:nvPr/>
          </p:nvSpPr>
          <p:spPr bwMode="auto">
            <a:xfrm>
              <a:off x="1760616" y="-1090605"/>
              <a:ext cx="230188" cy="228600"/>
            </a:xfrm>
            <a:custGeom>
              <a:avLst/>
              <a:gdLst>
                <a:gd name="T0" fmla="*/ 36 w 72"/>
                <a:gd name="T1" fmla="*/ 72 h 72"/>
                <a:gd name="T2" fmla="*/ 0 w 72"/>
                <a:gd name="T3" fmla="*/ 36 h 72"/>
                <a:gd name="T4" fmla="*/ 36 w 72"/>
                <a:gd name="T5" fmla="*/ 0 h 72"/>
                <a:gd name="T6" fmla="*/ 72 w 72"/>
                <a:gd name="T7" fmla="*/ 36 h 72"/>
                <a:gd name="T8" fmla="*/ 36 w 72"/>
                <a:gd name="T9" fmla="*/ 72 h 72"/>
                <a:gd name="T10" fmla="*/ 36 w 72"/>
                <a:gd name="T11" fmla="*/ 8 h 72"/>
                <a:gd name="T12" fmla="*/ 8 w 72"/>
                <a:gd name="T13" fmla="*/ 36 h 72"/>
                <a:gd name="T14" fmla="*/ 36 w 72"/>
                <a:gd name="T15" fmla="*/ 64 h 72"/>
                <a:gd name="T16" fmla="*/ 64 w 72"/>
                <a:gd name="T17" fmla="*/ 36 h 72"/>
                <a:gd name="T18" fmla="*/ 36 w 72"/>
                <a:gd name="T19" fmla="*/ 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" h="72">
                  <a:moveTo>
                    <a:pt x="36" y="72"/>
                  </a:moveTo>
                  <a:cubicBezTo>
                    <a:pt x="16" y="72"/>
                    <a:pt x="0" y="56"/>
                    <a:pt x="0" y="36"/>
                  </a:cubicBezTo>
                  <a:cubicBezTo>
                    <a:pt x="0" y="16"/>
                    <a:pt x="16" y="0"/>
                    <a:pt x="36" y="0"/>
                  </a:cubicBezTo>
                  <a:cubicBezTo>
                    <a:pt x="56" y="0"/>
                    <a:pt x="72" y="16"/>
                    <a:pt x="72" y="36"/>
                  </a:cubicBezTo>
                  <a:cubicBezTo>
                    <a:pt x="72" y="56"/>
                    <a:pt x="56" y="72"/>
                    <a:pt x="36" y="72"/>
                  </a:cubicBezTo>
                  <a:close/>
                  <a:moveTo>
                    <a:pt x="36" y="8"/>
                  </a:moveTo>
                  <a:cubicBezTo>
                    <a:pt x="21" y="8"/>
                    <a:pt x="8" y="21"/>
                    <a:pt x="8" y="36"/>
                  </a:cubicBezTo>
                  <a:cubicBezTo>
                    <a:pt x="8" y="51"/>
                    <a:pt x="21" y="64"/>
                    <a:pt x="36" y="64"/>
                  </a:cubicBezTo>
                  <a:cubicBezTo>
                    <a:pt x="51" y="64"/>
                    <a:pt x="64" y="51"/>
                    <a:pt x="64" y="36"/>
                  </a:cubicBezTo>
                  <a:cubicBezTo>
                    <a:pt x="64" y="21"/>
                    <a:pt x="51" y="8"/>
                    <a:pt x="3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33" name="Freeform 1326"/>
            <p:cNvSpPr>
              <a:spLocks noEditPoints="1"/>
            </p:cNvSpPr>
            <p:nvPr/>
          </p:nvSpPr>
          <p:spPr bwMode="auto">
            <a:xfrm>
              <a:off x="1225626" y="-1358893"/>
              <a:ext cx="230188" cy="230188"/>
            </a:xfrm>
            <a:custGeom>
              <a:avLst/>
              <a:gdLst>
                <a:gd name="T0" fmla="*/ 36 w 72"/>
                <a:gd name="T1" fmla="*/ 72 h 72"/>
                <a:gd name="T2" fmla="*/ 0 w 72"/>
                <a:gd name="T3" fmla="*/ 36 h 72"/>
                <a:gd name="T4" fmla="*/ 36 w 72"/>
                <a:gd name="T5" fmla="*/ 0 h 72"/>
                <a:gd name="T6" fmla="*/ 72 w 72"/>
                <a:gd name="T7" fmla="*/ 36 h 72"/>
                <a:gd name="T8" fmla="*/ 36 w 72"/>
                <a:gd name="T9" fmla="*/ 72 h 72"/>
                <a:gd name="T10" fmla="*/ 36 w 72"/>
                <a:gd name="T11" fmla="*/ 8 h 72"/>
                <a:gd name="T12" fmla="*/ 8 w 72"/>
                <a:gd name="T13" fmla="*/ 36 h 72"/>
                <a:gd name="T14" fmla="*/ 36 w 72"/>
                <a:gd name="T15" fmla="*/ 64 h 72"/>
                <a:gd name="T16" fmla="*/ 64 w 72"/>
                <a:gd name="T17" fmla="*/ 36 h 72"/>
                <a:gd name="T18" fmla="*/ 36 w 72"/>
                <a:gd name="T19" fmla="*/ 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" h="72">
                  <a:moveTo>
                    <a:pt x="36" y="72"/>
                  </a:moveTo>
                  <a:cubicBezTo>
                    <a:pt x="16" y="72"/>
                    <a:pt x="0" y="56"/>
                    <a:pt x="0" y="36"/>
                  </a:cubicBezTo>
                  <a:cubicBezTo>
                    <a:pt x="0" y="16"/>
                    <a:pt x="16" y="0"/>
                    <a:pt x="36" y="0"/>
                  </a:cubicBezTo>
                  <a:cubicBezTo>
                    <a:pt x="56" y="0"/>
                    <a:pt x="72" y="16"/>
                    <a:pt x="72" y="36"/>
                  </a:cubicBezTo>
                  <a:cubicBezTo>
                    <a:pt x="72" y="56"/>
                    <a:pt x="56" y="72"/>
                    <a:pt x="36" y="72"/>
                  </a:cubicBezTo>
                  <a:close/>
                  <a:moveTo>
                    <a:pt x="36" y="8"/>
                  </a:moveTo>
                  <a:cubicBezTo>
                    <a:pt x="21" y="8"/>
                    <a:pt x="8" y="21"/>
                    <a:pt x="8" y="36"/>
                  </a:cubicBezTo>
                  <a:cubicBezTo>
                    <a:pt x="8" y="51"/>
                    <a:pt x="21" y="64"/>
                    <a:pt x="36" y="64"/>
                  </a:cubicBezTo>
                  <a:cubicBezTo>
                    <a:pt x="51" y="64"/>
                    <a:pt x="64" y="51"/>
                    <a:pt x="64" y="36"/>
                  </a:cubicBezTo>
                  <a:cubicBezTo>
                    <a:pt x="64" y="21"/>
                    <a:pt x="51" y="8"/>
                    <a:pt x="3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34" name="Line 1327"/>
            <p:cNvSpPr>
              <a:spLocks noChangeShapeType="1"/>
            </p:cNvSpPr>
            <p:nvPr/>
          </p:nvSpPr>
          <p:spPr bwMode="auto">
            <a:xfrm>
              <a:off x="1879679" y="-973129"/>
              <a:ext cx="0" cy="0"/>
            </a:xfrm>
            <a:prstGeom prst="line">
              <a:avLst/>
            </a:prstGeom>
            <a:grpFill/>
            <a:ln w="25400" cap="rnd">
              <a:solidFill>
                <a:srgbClr val="000000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35" name="Freeform 1328"/>
            <p:cNvSpPr>
              <a:spLocks/>
            </p:cNvSpPr>
            <p:nvPr/>
          </p:nvSpPr>
          <p:spPr bwMode="auto">
            <a:xfrm>
              <a:off x="1417714" y="-1479543"/>
              <a:ext cx="381001" cy="203200"/>
            </a:xfrm>
            <a:custGeom>
              <a:avLst/>
              <a:gdLst>
                <a:gd name="T0" fmla="*/ 5 w 120"/>
                <a:gd name="T1" fmla="*/ 64 h 64"/>
                <a:gd name="T2" fmla="*/ 1 w 120"/>
                <a:gd name="T3" fmla="*/ 61 h 64"/>
                <a:gd name="T4" fmla="*/ 3 w 120"/>
                <a:gd name="T5" fmla="*/ 56 h 64"/>
                <a:gd name="T6" fmla="*/ 114 w 120"/>
                <a:gd name="T7" fmla="*/ 1 h 64"/>
                <a:gd name="T8" fmla="*/ 119 w 120"/>
                <a:gd name="T9" fmla="*/ 3 h 64"/>
                <a:gd name="T10" fmla="*/ 117 w 120"/>
                <a:gd name="T11" fmla="*/ 8 h 64"/>
                <a:gd name="T12" fmla="*/ 6 w 120"/>
                <a:gd name="T13" fmla="*/ 63 h 64"/>
                <a:gd name="T14" fmla="*/ 5 w 120"/>
                <a:gd name="T15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64">
                  <a:moveTo>
                    <a:pt x="5" y="64"/>
                  </a:moveTo>
                  <a:cubicBezTo>
                    <a:pt x="3" y="64"/>
                    <a:pt x="2" y="63"/>
                    <a:pt x="1" y="61"/>
                  </a:cubicBezTo>
                  <a:cubicBezTo>
                    <a:pt x="0" y="60"/>
                    <a:pt x="1" y="57"/>
                    <a:pt x="3" y="56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6" y="0"/>
                    <a:pt x="118" y="1"/>
                    <a:pt x="119" y="3"/>
                  </a:cubicBezTo>
                  <a:cubicBezTo>
                    <a:pt x="120" y="5"/>
                    <a:pt x="119" y="7"/>
                    <a:pt x="117" y="8"/>
                  </a:cubicBezTo>
                  <a:cubicBezTo>
                    <a:pt x="6" y="63"/>
                    <a:pt x="6" y="63"/>
                    <a:pt x="6" y="63"/>
                  </a:cubicBezTo>
                  <a:cubicBezTo>
                    <a:pt x="6" y="64"/>
                    <a:pt x="5" y="64"/>
                    <a:pt x="5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36" name="Freeform 1329"/>
            <p:cNvSpPr>
              <a:spLocks/>
            </p:cNvSpPr>
            <p:nvPr/>
          </p:nvSpPr>
          <p:spPr bwMode="auto">
            <a:xfrm>
              <a:off x="1417714" y="-1212842"/>
              <a:ext cx="381001" cy="204788"/>
            </a:xfrm>
            <a:custGeom>
              <a:avLst/>
              <a:gdLst>
                <a:gd name="T0" fmla="*/ 115 w 120"/>
                <a:gd name="T1" fmla="*/ 64 h 64"/>
                <a:gd name="T2" fmla="*/ 114 w 120"/>
                <a:gd name="T3" fmla="*/ 63 h 64"/>
                <a:gd name="T4" fmla="*/ 3 w 120"/>
                <a:gd name="T5" fmla="*/ 8 h 64"/>
                <a:gd name="T6" fmla="*/ 1 w 120"/>
                <a:gd name="T7" fmla="*/ 3 h 64"/>
                <a:gd name="T8" fmla="*/ 6 w 120"/>
                <a:gd name="T9" fmla="*/ 1 h 64"/>
                <a:gd name="T10" fmla="*/ 117 w 120"/>
                <a:gd name="T11" fmla="*/ 56 h 64"/>
                <a:gd name="T12" fmla="*/ 119 w 120"/>
                <a:gd name="T13" fmla="*/ 61 h 64"/>
                <a:gd name="T14" fmla="*/ 115 w 120"/>
                <a:gd name="T15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64">
                  <a:moveTo>
                    <a:pt x="115" y="64"/>
                  </a:moveTo>
                  <a:cubicBezTo>
                    <a:pt x="115" y="64"/>
                    <a:pt x="114" y="64"/>
                    <a:pt x="114" y="63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7"/>
                    <a:pt x="0" y="5"/>
                    <a:pt x="1" y="3"/>
                  </a:cubicBezTo>
                  <a:cubicBezTo>
                    <a:pt x="2" y="1"/>
                    <a:pt x="4" y="0"/>
                    <a:pt x="6" y="1"/>
                  </a:cubicBezTo>
                  <a:cubicBezTo>
                    <a:pt x="117" y="56"/>
                    <a:pt x="117" y="56"/>
                    <a:pt x="117" y="56"/>
                  </a:cubicBezTo>
                  <a:cubicBezTo>
                    <a:pt x="119" y="57"/>
                    <a:pt x="120" y="60"/>
                    <a:pt x="119" y="61"/>
                  </a:cubicBezTo>
                  <a:cubicBezTo>
                    <a:pt x="118" y="63"/>
                    <a:pt x="117" y="64"/>
                    <a:pt x="115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50" name="Group 849"/>
          <p:cNvGrpSpPr/>
          <p:nvPr/>
        </p:nvGrpSpPr>
        <p:grpSpPr>
          <a:xfrm>
            <a:off x="8934565" y="435430"/>
            <a:ext cx="261289" cy="398358"/>
            <a:chOff x="2768682" y="-1625593"/>
            <a:chExt cx="484189" cy="738188"/>
          </a:xfrm>
          <a:solidFill>
            <a:schemeClr val="accent1"/>
          </a:solidFill>
        </p:grpSpPr>
        <p:sp>
          <p:nvSpPr>
            <p:cNvPr id="1024" name="Freeform 1330"/>
            <p:cNvSpPr>
              <a:spLocks/>
            </p:cNvSpPr>
            <p:nvPr/>
          </p:nvSpPr>
          <p:spPr bwMode="auto">
            <a:xfrm>
              <a:off x="2876632" y="-1187442"/>
              <a:ext cx="47625" cy="84138"/>
            </a:xfrm>
            <a:custGeom>
              <a:avLst/>
              <a:gdLst>
                <a:gd name="T0" fmla="*/ 10 w 15"/>
                <a:gd name="T1" fmla="*/ 26 h 26"/>
                <a:gd name="T2" fmla="*/ 10 w 15"/>
                <a:gd name="T3" fmla="*/ 26 h 26"/>
                <a:gd name="T4" fmla="*/ 6 w 15"/>
                <a:gd name="T5" fmla="*/ 22 h 26"/>
                <a:gd name="T6" fmla="*/ 6 w 15"/>
                <a:gd name="T7" fmla="*/ 22 h 26"/>
                <a:gd name="T8" fmla="*/ 2 w 15"/>
                <a:gd name="T9" fmla="*/ 8 h 26"/>
                <a:gd name="T10" fmla="*/ 2 w 15"/>
                <a:gd name="T11" fmla="*/ 2 h 26"/>
                <a:gd name="T12" fmla="*/ 8 w 15"/>
                <a:gd name="T13" fmla="*/ 2 h 26"/>
                <a:gd name="T14" fmla="*/ 14 w 15"/>
                <a:gd name="T15" fmla="*/ 23 h 26"/>
                <a:gd name="T16" fmla="*/ 10 w 15"/>
                <a:gd name="T1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26">
                  <a:moveTo>
                    <a:pt x="10" y="26"/>
                  </a:moveTo>
                  <a:cubicBezTo>
                    <a:pt x="10" y="26"/>
                    <a:pt x="10" y="26"/>
                    <a:pt x="10" y="26"/>
                  </a:cubicBezTo>
                  <a:cubicBezTo>
                    <a:pt x="7" y="26"/>
                    <a:pt x="6" y="24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19"/>
                    <a:pt x="6" y="11"/>
                    <a:pt x="2" y="8"/>
                  </a:cubicBezTo>
                  <a:cubicBezTo>
                    <a:pt x="0" y="6"/>
                    <a:pt x="0" y="4"/>
                    <a:pt x="2" y="2"/>
                  </a:cubicBezTo>
                  <a:cubicBezTo>
                    <a:pt x="3" y="1"/>
                    <a:pt x="6" y="0"/>
                    <a:pt x="8" y="2"/>
                  </a:cubicBezTo>
                  <a:cubicBezTo>
                    <a:pt x="15" y="9"/>
                    <a:pt x="14" y="22"/>
                    <a:pt x="14" y="23"/>
                  </a:cubicBezTo>
                  <a:cubicBezTo>
                    <a:pt x="14" y="25"/>
                    <a:pt x="12" y="26"/>
                    <a:pt x="1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25" name="Freeform 1331"/>
            <p:cNvSpPr>
              <a:spLocks/>
            </p:cNvSpPr>
            <p:nvPr/>
          </p:nvSpPr>
          <p:spPr bwMode="auto">
            <a:xfrm>
              <a:off x="3095708" y="-1187442"/>
              <a:ext cx="47625" cy="84138"/>
            </a:xfrm>
            <a:custGeom>
              <a:avLst/>
              <a:gdLst>
                <a:gd name="T0" fmla="*/ 5 w 15"/>
                <a:gd name="T1" fmla="*/ 26 h 26"/>
                <a:gd name="T2" fmla="*/ 1 w 15"/>
                <a:gd name="T3" fmla="*/ 23 h 26"/>
                <a:gd name="T4" fmla="*/ 8 w 15"/>
                <a:gd name="T5" fmla="*/ 2 h 26"/>
                <a:gd name="T6" fmla="*/ 13 w 15"/>
                <a:gd name="T7" fmla="*/ 2 h 26"/>
                <a:gd name="T8" fmla="*/ 13 w 15"/>
                <a:gd name="T9" fmla="*/ 8 h 26"/>
                <a:gd name="T10" fmla="*/ 9 w 15"/>
                <a:gd name="T11" fmla="*/ 22 h 26"/>
                <a:gd name="T12" fmla="*/ 5 w 15"/>
                <a:gd name="T13" fmla="*/ 26 h 26"/>
                <a:gd name="T14" fmla="*/ 5 w 15"/>
                <a:gd name="T1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26">
                  <a:moveTo>
                    <a:pt x="5" y="26"/>
                  </a:moveTo>
                  <a:cubicBezTo>
                    <a:pt x="3" y="26"/>
                    <a:pt x="1" y="25"/>
                    <a:pt x="1" y="23"/>
                  </a:cubicBezTo>
                  <a:cubicBezTo>
                    <a:pt x="1" y="21"/>
                    <a:pt x="0" y="9"/>
                    <a:pt x="8" y="2"/>
                  </a:cubicBezTo>
                  <a:cubicBezTo>
                    <a:pt x="9" y="0"/>
                    <a:pt x="12" y="1"/>
                    <a:pt x="13" y="2"/>
                  </a:cubicBezTo>
                  <a:cubicBezTo>
                    <a:pt x="15" y="4"/>
                    <a:pt x="15" y="6"/>
                    <a:pt x="13" y="8"/>
                  </a:cubicBezTo>
                  <a:cubicBezTo>
                    <a:pt x="9" y="11"/>
                    <a:pt x="9" y="19"/>
                    <a:pt x="9" y="22"/>
                  </a:cubicBezTo>
                  <a:cubicBezTo>
                    <a:pt x="9" y="24"/>
                    <a:pt x="8" y="26"/>
                    <a:pt x="5" y="26"/>
                  </a:cubicBezTo>
                  <a:cubicBezTo>
                    <a:pt x="5" y="26"/>
                    <a:pt x="5" y="26"/>
                    <a:pt x="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26" name="Freeform 1332"/>
            <p:cNvSpPr>
              <a:spLocks/>
            </p:cNvSpPr>
            <p:nvPr/>
          </p:nvSpPr>
          <p:spPr bwMode="auto">
            <a:xfrm>
              <a:off x="2768682" y="-1625593"/>
              <a:ext cx="254001" cy="468313"/>
            </a:xfrm>
            <a:custGeom>
              <a:avLst/>
              <a:gdLst>
                <a:gd name="T0" fmla="*/ 39 w 80"/>
                <a:gd name="T1" fmla="*/ 147 h 147"/>
                <a:gd name="T2" fmla="*/ 36 w 80"/>
                <a:gd name="T3" fmla="*/ 146 h 147"/>
                <a:gd name="T4" fmla="*/ 0 w 80"/>
                <a:gd name="T5" fmla="*/ 79 h 147"/>
                <a:gd name="T6" fmla="*/ 76 w 80"/>
                <a:gd name="T7" fmla="*/ 0 h 147"/>
                <a:gd name="T8" fmla="*/ 80 w 80"/>
                <a:gd name="T9" fmla="*/ 4 h 147"/>
                <a:gd name="T10" fmla="*/ 76 w 80"/>
                <a:gd name="T11" fmla="*/ 8 h 147"/>
                <a:gd name="T12" fmla="*/ 8 w 80"/>
                <a:gd name="T13" fmla="*/ 79 h 147"/>
                <a:gd name="T14" fmla="*/ 41 w 80"/>
                <a:gd name="T15" fmla="*/ 140 h 147"/>
                <a:gd name="T16" fmla="*/ 42 w 80"/>
                <a:gd name="T17" fmla="*/ 145 h 147"/>
                <a:gd name="T18" fmla="*/ 39 w 80"/>
                <a:gd name="T19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0" h="147">
                  <a:moveTo>
                    <a:pt x="39" y="147"/>
                  </a:moveTo>
                  <a:cubicBezTo>
                    <a:pt x="38" y="147"/>
                    <a:pt x="37" y="147"/>
                    <a:pt x="36" y="146"/>
                  </a:cubicBezTo>
                  <a:cubicBezTo>
                    <a:pt x="13" y="128"/>
                    <a:pt x="0" y="105"/>
                    <a:pt x="0" y="79"/>
                  </a:cubicBezTo>
                  <a:cubicBezTo>
                    <a:pt x="0" y="35"/>
                    <a:pt x="34" y="0"/>
                    <a:pt x="76" y="0"/>
                  </a:cubicBezTo>
                  <a:cubicBezTo>
                    <a:pt x="78" y="0"/>
                    <a:pt x="80" y="2"/>
                    <a:pt x="80" y="4"/>
                  </a:cubicBezTo>
                  <a:cubicBezTo>
                    <a:pt x="80" y="6"/>
                    <a:pt x="78" y="8"/>
                    <a:pt x="76" y="8"/>
                  </a:cubicBezTo>
                  <a:cubicBezTo>
                    <a:pt x="39" y="8"/>
                    <a:pt x="8" y="40"/>
                    <a:pt x="8" y="79"/>
                  </a:cubicBezTo>
                  <a:cubicBezTo>
                    <a:pt x="8" y="109"/>
                    <a:pt x="26" y="128"/>
                    <a:pt x="41" y="140"/>
                  </a:cubicBezTo>
                  <a:cubicBezTo>
                    <a:pt x="43" y="141"/>
                    <a:pt x="43" y="143"/>
                    <a:pt x="42" y="145"/>
                  </a:cubicBezTo>
                  <a:cubicBezTo>
                    <a:pt x="41" y="146"/>
                    <a:pt x="40" y="147"/>
                    <a:pt x="39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27" name="Freeform 1333"/>
            <p:cNvSpPr>
              <a:spLocks/>
            </p:cNvSpPr>
            <p:nvPr/>
          </p:nvSpPr>
          <p:spPr bwMode="auto">
            <a:xfrm>
              <a:off x="2997283" y="-1625593"/>
              <a:ext cx="255588" cy="468313"/>
            </a:xfrm>
            <a:custGeom>
              <a:avLst/>
              <a:gdLst>
                <a:gd name="T0" fmla="*/ 41 w 80"/>
                <a:gd name="T1" fmla="*/ 147 h 147"/>
                <a:gd name="T2" fmla="*/ 38 w 80"/>
                <a:gd name="T3" fmla="*/ 145 h 147"/>
                <a:gd name="T4" fmla="*/ 39 w 80"/>
                <a:gd name="T5" fmla="*/ 140 h 147"/>
                <a:gd name="T6" fmla="*/ 72 w 80"/>
                <a:gd name="T7" fmla="*/ 79 h 147"/>
                <a:gd name="T8" fmla="*/ 4 w 80"/>
                <a:gd name="T9" fmla="*/ 8 h 147"/>
                <a:gd name="T10" fmla="*/ 0 w 80"/>
                <a:gd name="T11" fmla="*/ 4 h 147"/>
                <a:gd name="T12" fmla="*/ 4 w 80"/>
                <a:gd name="T13" fmla="*/ 0 h 147"/>
                <a:gd name="T14" fmla="*/ 80 w 80"/>
                <a:gd name="T15" fmla="*/ 79 h 147"/>
                <a:gd name="T16" fmla="*/ 44 w 80"/>
                <a:gd name="T17" fmla="*/ 146 h 147"/>
                <a:gd name="T18" fmla="*/ 41 w 80"/>
                <a:gd name="T19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0" h="147">
                  <a:moveTo>
                    <a:pt x="41" y="147"/>
                  </a:moveTo>
                  <a:cubicBezTo>
                    <a:pt x="40" y="147"/>
                    <a:pt x="39" y="146"/>
                    <a:pt x="38" y="145"/>
                  </a:cubicBezTo>
                  <a:cubicBezTo>
                    <a:pt x="37" y="143"/>
                    <a:pt x="37" y="141"/>
                    <a:pt x="39" y="140"/>
                  </a:cubicBezTo>
                  <a:cubicBezTo>
                    <a:pt x="54" y="128"/>
                    <a:pt x="72" y="109"/>
                    <a:pt x="72" y="79"/>
                  </a:cubicBezTo>
                  <a:cubicBezTo>
                    <a:pt x="72" y="40"/>
                    <a:pt x="41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46" y="0"/>
                    <a:pt x="80" y="35"/>
                    <a:pt x="80" y="79"/>
                  </a:cubicBezTo>
                  <a:cubicBezTo>
                    <a:pt x="80" y="105"/>
                    <a:pt x="67" y="128"/>
                    <a:pt x="44" y="146"/>
                  </a:cubicBezTo>
                  <a:cubicBezTo>
                    <a:pt x="43" y="147"/>
                    <a:pt x="42" y="147"/>
                    <a:pt x="41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28" name="Freeform 1334"/>
            <p:cNvSpPr>
              <a:spLocks/>
            </p:cNvSpPr>
            <p:nvPr/>
          </p:nvSpPr>
          <p:spPr bwMode="auto">
            <a:xfrm>
              <a:off x="2895683" y="-1128705"/>
              <a:ext cx="127000" cy="241300"/>
            </a:xfrm>
            <a:custGeom>
              <a:avLst/>
              <a:gdLst>
                <a:gd name="T0" fmla="*/ 36 w 40"/>
                <a:gd name="T1" fmla="*/ 76 h 76"/>
                <a:gd name="T2" fmla="*/ 0 w 40"/>
                <a:gd name="T3" fmla="*/ 49 h 76"/>
                <a:gd name="T4" fmla="*/ 0 w 40"/>
                <a:gd name="T5" fmla="*/ 48 h 76"/>
                <a:gd name="T6" fmla="*/ 0 w 40"/>
                <a:gd name="T7" fmla="*/ 4 h 76"/>
                <a:gd name="T8" fmla="*/ 4 w 40"/>
                <a:gd name="T9" fmla="*/ 0 h 76"/>
                <a:gd name="T10" fmla="*/ 8 w 40"/>
                <a:gd name="T11" fmla="*/ 4 h 76"/>
                <a:gd name="T12" fmla="*/ 8 w 40"/>
                <a:gd name="T13" fmla="*/ 48 h 76"/>
                <a:gd name="T14" fmla="*/ 36 w 40"/>
                <a:gd name="T15" fmla="*/ 68 h 76"/>
                <a:gd name="T16" fmla="*/ 40 w 40"/>
                <a:gd name="T17" fmla="*/ 72 h 76"/>
                <a:gd name="T18" fmla="*/ 36 w 40"/>
                <a:gd name="T19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76">
                  <a:moveTo>
                    <a:pt x="36" y="76"/>
                  </a:moveTo>
                  <a:cubicBezTo>
                    <a:pt x="5" y="76"/>
                    <a:pt x="0" y="49"/>
                    <a:pt x="0" y="49"/>
                  </a:cubicBezTo>
                  <a:cubicBezTo>
                    <a:pt x="0" y="49"/>
                    <a:pt x="0" y="49"/>
                    <a:pt x="0" y="4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50"/>
                    <a:pt x="13" y="68"/>
                    <a:pt x="36" y="68"/>
                  </a:cubicBezTo>
                  <a:cubicBezTo>
                    <a:pt x="38" y="68"/>
                    <a:pt x="40" y="70"/>
                    <a:pt x="40" y="72"/>
                  </a:cubicBezTo>
                  <a:cubicBezTo>
                    <a:pt x="40" y="74"/>
                    <a:pt x="38" y="76"/>
                    <a:pt x="3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29" name="Freeform 1335"/>
            <p:cNvSpPr>
              <a:spLocks/>
            </p:cNvSpPr>
            <p:nvPr/>
          </p:nvSpPr>
          <p:spPr bwMode="auto">
            <a:xfrm>
              <a:off x="2997283" y="-1128705"/>
              <a:ext cx="127000" cy="241300"/>
            </a:xfrm>
            <a:custGeom>
              <a:avLst/>
              <a:gdLst>
                <a:gd name="T0" fmla="*/ 4 w 40"/>
                <a:gd name="T1" fmla="*/ 76 h 76"/>
                <a:gd name="T2" fmla="*/ 0 w 40"/>
                <a:gd name="T3" fmla="*/ 72 h 76"/>
                <a:gd name="T4" fmla="*/ 4 w 40"/>
                <a:gd name="T5" fmla="*/ 68 h 76"/>
                <a:gd name="T6" fmla="*/ 32 w 40"/>
                <a:gd name="T7" fmla="*/ 48 h 76"/>
                <a:gd name="T8" fmla="*/ 32 w 40"/>
                <a:gd name="T9" fmla="*/ 4 h 76"/>
                <a:gd name="T10" fmla="*/ 36 w 40"/>
                <a:gd name="T11" fmla="*/ 0 h 76"/>
                <a:gd name="T12" fmla="*/ 40 w 40"/>
                <a:gd name="T13" fmla="*/ 4 h 76"/>
                <a:gd name="T14" fmla="*/ 40 w 40"/>
                <a:gd name="T15" fmla="*/ 48 h 76"/>
                <a:gd name="T16" fmla="*/ 40 w 40"/>
                <a:gd name="T17" fmla="*/ 49 h 76"/>
                <a:gd name="T18" fmla="*/ 4 w 40"/>
                <a:gd name="T19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76">
                  <a:moveTo>
                    <a:pt x="4" y="76"/>
                  </a:moveTo>
                  <a:cubicBezTo>
                    <a:pt x="2" y="76"/>
                    <a:pt x="0" y="74"/>
                    <a:pt x="0" y="72"/>
                  </a:cubicBezTo>
                  <a:cubicBezTo>
                    <a:pt x="0" y="70"/>
                    <a:pt x="2" y="68"/>
                    <a:pt x="4" y="68"/>
                  </a:cubicBezTo>
                  <a:cubicBezTo>
                    <a:pt x="27" y="68"/>
                    <a:pt x="32" y="51"/>
                    <a:pt x="32" y="48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2" y="2"/>
                    <a:pt x="34" y="0"/>
                    <a:pt x="36" y="0"/>
                  </a:cubicBezTo>
                  <a:cubicBezTo>
                    <a:pt x="38" y="0"/>
                    <a:pt x="40" y="2"/>
                    <a:pt x="40" y="4"/>
                  </a:cubicBezTo>
                  <a:cubicBezTo>
                    <a:pt x="40" y="48"/>
                    <a:pt x="40" y="48"/>
                    <a:pt x="40" y="48"/>
                  </a:cubicBezTo>
                  <a:cubicBezTo>
                    <a:pt x="40" y="49"/>
                    <a:pt x="40" y="49"/>
                    <a:pt x="40" y="49"/>
                  </a:cubicBezTo>
                  <a:cubicBezTo>
                    <a:pt x="40" y="49"/>
                    <a:pt x="35" y="76"/>
                    <a:pt x="4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30" name="Freeform 1336"/>
            <p:cNvSpPr>
              <a:spLocks/>
            </p:cNvSpPr>
            <p:nvPr/>
          </p:nvSpPr>
          <p:spPr bwMode="auto">
            <a:xfrm>
              <a:off x="2892507" y="-1093780"/>
              <a:ext cx="234951" cy="57150"/>
            </a:xfrm>
            <a:custGeom>
              <a:avLst/>
              <a:gdLst>
                <a:gd name="T0" fmla="*/ 38 w 74"/>
                <a:gd name="T1" fmla="*/ 17 h 18"/>
                <a:gd name="T2" fmla="*/ 3 w 74"/>
                <a:gd name="T3" fmla="*/ 8 h 18"/>
                <a:gd name="T4" fmla="*/ 2 w 74"/>
                <a:gd name="T5" fmla="*/ 3 h 18"/>
                <a:gd name="T6" fmla="*/ 7 w 74"/>
                <a:gd name="T7" fmla="*/ 1 h 18"/>
                <a:gd name="T8" fmla="*/ 67 w 74"/>
                <a:gd name="T9" fmla="*/ 1 h 18"/>
                <a:gd name="T10" fmla="*/ 72 w 74"/>
                <a:gd name="T11" fmla="*/ 3 h 18"/>
                <a:gd name="T12" fmla="*/ 71 w 74"/>
                <a:gd name="T13" fmla="*/ 8 h 18"/>
                <a:gd name="T14" fmla="*/ 38 w 74"/>
                <a:gd name="T15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" h="18">
                  <a:moveTo>
                    <a:pt x="38" y="17"/>
                  </a:moveTo>
                  <a:cubicBezTo>
                    <a:pt x="19" y="17"/>
                    <a:pt x="4" y="9"/>
                    <a:pt x="3" y="8"/>
                  </a:cubicBezTo>
                  <a:cubicBezTo>
                    <a:pt x="1" y="7"/>
                    <a:pt x="0" y="5"/>
                    <a:pt x="2" y="3"/>
                  </a:cubicBezTo>
                  <a:cubicBezTo>
                    <a:pt x="3" y="1"/>
                    <a:pt x="5" y="0"/>
                    <a:pt x="7" y="1"/>
                  </a:cubicBezTo>
                  <a:cubicBezTo>
                    <a:pt x="7" y="2"/>
                    <a:pt x="38" y="18"/>
                    <a:pt x="67" y="1"/>
                  </a:cubicBezTo>
                  <a:cubicBezTo>
                    <a:pt x="69" y="0"/>
                    <a:pt x="71" y="1"/>
                    <a:pt x="72" y="3"/>
                  </a:cubicBezTo>
                  <a:cubicBezTo>
                    <a:pt x="74" y="5"/>
                    <a:pt x="73" y="7"/>
                    <a:pt x="71" y="8"/>
                  </a:cubicBezTo>
                  <a:cubicBezTo>
                    <a:pt x="60" y="15"/>
                    <a:pt x="48" y="17"/>
                    <a:pt x="3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51" name="Group 850"/>
          <p:cNvGrpSpPr/>
          <p:nvPr/>
        </p:nvGrpSpPr>
        <p:grpSpPr>
          <a:xfrm>
            <a:off x="9614773" y="435430"/>
            <a:ext cx="412923" cy="412065"/>
            <a:chOff x="4029162" y="-1625593"/>
            <a:chExt cx="765178" cy="763589"/>
          </a:xfrm>
          <a:solidFill>
            <a:schemeClr val="accent1"/>
          </a:solidFill>
        </p:grpSpPr>
        <p:sp>
          <p:nvSpPr>
            <p:cNvPr id="1022" name="Freeform 1337"/>
            <p:cNvSpPr>
              <a:spLocks noEditPoints="1"/>
            </p:cNvSpPr>
            <p:nvPr/>
          </p:nvSpPr>
          <p:spPr bwMode="auto">
            <a:xfrm>
              <a:off x="4029162" y="-1625593"/>
              <a:ext cx="765178" cy="763589"/>
            </a:xfrm>
            <a:custGeom>
              <a:avLst/>
              <a:gdLst>
                <a:gd name="T0" fmla="*/ 105 w 240"/>
                <a:gd name="T1" fmla="*/ 240 h 240"/>
                <a:gd name="T2" fmla="*/ 97 w 240"/>
                <a:gd name="T3" fmla="*/ 237 h 240"/>
                <a:gd name="T4" fmla="*/ 3 w 240"/>
                <a:gd name="T5" fmla="*/ 143 h 240"/>
                <a:gd name="T6" fmla="*/ 0 w 240"/>
                <a:gd name="T7" fmla="*/ 135 h 240"/>
                <a:gd name="T8" fmla="*/ 3 w 240"/>
                <a:gd name="T9" fmla="*/ 127 h 240"/>
                <a:gd name="T10" fmla="*/ 127 w 240"/>
                <a:gd name="T11" fmla="*/ 7 h 240"/>
                <a:gd name="T12" fmla="*/ 143 w 240"/>
                <a:gd name="T13" fmla="*/ 0 h 240"/>
                <a:gd name="T14" fmla="*/ 228 w 240"/>
                <a:gd name="T15" fmla="*/ 0 h 240"/>
                <a:gd name="T16" fmla="*/ 240 w 240"/>
                <a:gd name="T17" fmla="*/ 12 h 240"/>
                <a:gd name="T18" fmla="*/ 240 w 240"/>
                <a:gd name="T19" fmla="*/ 97 h 240"/>
                <a:gd name="T20" fmla="*/ 233 w 240"/>
                <a:gd name="T21" fmla="*/ 113 h 240"/>
                <a:gd name="T22" fmla="*/ 113 w 240"/>
                <a:gd name="T23" fmla="*/ 237 h 240"/>
                <a:gd name="T24" fmla="*/ 105 w 240"/>
                <a:gd name="T25" fmla="*/ 240 h 240"/>
                <a:gd name="T26" fmla="*/ 143 w 240"/>
                <a:gd name="T27" fmla="*/ 8 h 240"/>
                <a:gd name="T28" fmla="*/ 132 w 240"/>
                <a:gd name="T29" fmla="*/ 12 h 240"/>
                <a:gd name="T30" fmla="*/ 9 w 240"/>
                <a:gd name="T31" fmla="*/ 132 h 240"/>
                <a:gd name="T32" fmla="*/ 8 w 240"/>
                <a:gd name="T33" fmla="*/ 135 h 240"/>
                <a:gd name="T34" fmla="*/ 9 w 240"/>
                <a:gd name="T35" fmla="*/ 137 h 240"/>
                <a:gd name="T36" fmla="*/ 102 w 240"/>
                <a:gd name="T37" fmla="*/ 231 h 240"/>
                <a:gd name="T38" fmla="*/ 108 w 240"/>
                <a:gd name="T39" fmla="*/ 231 h 240"/>
                <a:gd name="T40" fmla="*/ 228 w 240"/>
                <a:gd name="T41" fmla="*/ 108 h 240"/>
                <a:gd name="T42" fmla="*/ 232 w 240"/>
                <a:gd name="T43" fmla="*/ 97 h 240"/>
                <a:gd name="T44" fmla="*/ 232 w 240"/>
                <a:gd name="T45" fmla="*/ 12 h 240"/>
                <a:gd name="T46" fmla="*/ 228 w 240"/>
                <a:gd name="T47" fmla="*/ 8 h 240"/>
                <a:gd name="T48" fmla="*/ 143 w 240"/>
                <a:gd name="T49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0" h="240">
                  <a:moveTo>
                    <a:pt x="105" y="240"/>
                  </a:moveTo>
                  <a:cubicBezTo>
                    <a:pt x="102" y="240"/>
                    <a:pt x="99" y="239"/>
                    <a:pt x="97" y="237"/>
                  </a:cubicBezTo>
                  <a:cubicBezTo>
                    <a:pt x="3" y="143"/>
                    <a:pt x="3" y="143"/>
                    <a:pt x="3" y="143"/>
                  </a:cubicBezTo>
                  <a:cubicBezTo>
                    <a:pt x="1" y="141"/>
                    <a:pt x="0" y="138"/>
                    <a:pt x="0" y="135"/>
                  </a:cubicBezTo>
                  <a:cubicBezTo>
                    <a:pt x="0" y="132"/>
                    <a:pt x="1" y="129"/>
                    <a:pt x="3" y="127"/>
                  </a:cubicBezTo>
                  <a:cubicBezTo>
                    <a:pt x="127" y="7"/>
                    <a:pt x="127" y="7"/>
                    <a:pt x="127" y="7"/>
                  </a:cubicBezTo>
                  <a:cubicBezTo>
                    <a:pt x="130" y="3"/>
                    <a:pt x="137" y="0"/>
                    <a:pt x="143" y="0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35" y="0"/>
                    <a:pt x="240" y="5"/>
                    <a:pt x="240" y="12"/>
                  </a:cubicBezTo>
                  <a:cubicBezTo>
                    <a:pt x="240" y="97"/>
                    <a:pt x="240" y="97"/>
                    <a:pt x="240" y="97"/>
                  </a:cubicBezTo>
                  <a:cubicBezTo>
                    <a:pt x="240" y="103"/>
                    <a:pt x="237" y="110"/>
                    <a:pt x="233" y="113"/>
                  </a:cubicBezTo>
                  <a:cubicBezTo>
                    <a:pt x="113" y="237"/>
                    <a:pt x="113" y="237"/>
                    <a:pt x="113" y="237"/>
                  </a:cubicBezTo>
                  <a:cubicBezTo>
                    <a:pt x="111" y="239"/>
                    <a:pt x="108" y="240"/>
                    <a:pt x="105" y="240"/>
                  </a:cubicBezTo>
                  <a:close/>
                  <a:moveTo>
                    <a:pt x="143" y="8"/>
                  </a:moveTo>
                  <a:cubicBezTo>
                    <a:pt x="139" y="8"/>
                    <a:pt x="134" y="10"/>
                    <a:pt x="132" y="12"/>
                  </a:cubicBezTo>
                  <a:cubicBezTo>
                    <a:pt x="9" y="132"/>
                    <a:pt x="9" y="132"/>
                    <a:pt x="9" y="132"/>
                  </a:cubicBezTo>
                  <a:cubicBezTo>
                    <a:pt x="8" y="133"/>
                    <a:pt x="8" y="134"/>
                    <a:pt x="8" y="135"/>
                  </a:cubicBezTo>
                  <a:cubicBezTo>
                    <a:pt x="8" y="136"/>
                    <a:pt x="8" y="137"/>
                    <a:pt x="9" y="137"/>
                  </a:cubicBezTo>
                  <a:cubicBezTo>
                    <a:pt x="102" y="231"/>
                    <a:pt x="102" y="231"/>
                    <a:pt x="102" y="231"/>
                  </a:cubicBezTo>
                  <a:cubicBezTo>
                    <a:pt x="104" y="232"/>
                    <a:pt x="106" y="232"/>
                    <a:pt x="108" y="231"/>
                  </a:cubicBezTo>
                  <a:cubicBezTo>
                    <a:pt x="228" y="108"/>
                    <a:pt x="228" y="108"/>
                    <a:pt x="228" y="108"/>
                  </a:cubicBezTo>
                  <a:cubicBezTo>
                    <a:pt x="230" y="106"/>
                    <a:pt x="232" y="101"/>
                    <a:pt x="232" y="97"/>
                  </a:cubicBezTo>
                  <a:cubicBezTo>
                    <a:pt x="232" y="12"/>
                    <a:pt x="232" y="12"/>
                    <a:pt x="232" y="12"/>
                  </a:cubicBezTo>
                  <a:cubicBezTo>
                    <a:pt x="232" y="10"/>
                    <a:pt x="230" y="8"/>
                    <a:pt x="228" y="8"/>
                  </a:cubicBezTo>
                  <a:lnTo>
                    <a:pt x="143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23" name="Freeform 1338"/>
            <p:cNvSpPr>
              <a:spLocks noEditPoints="1"/>
            </p:cNvSpPr>
            <p:nvPr/>
          </p:nvSpPr>
          <p:spPr bwMode="auto">
            <a:xfrm>
              <a:off x="4591139" y="-1549393"/>
              <a:ext cx="127000" cy="127000"/>
            </a:xfrm>
            <a:custGeom>
              <a:avLst/>
              <a:gdLst>
                <a:gd name="T0" fmla="*/ 20 w 40"/>
                <a:gd name="T1" fmla="*/ 40 h 40"/>
                <a:gd name="T2" fmla="*/ 0 w 40"/>
                <a:gd name="T3" fmla="*/ 20 h 40"/>
                <a:gd name="T4" fmla="*/ 20 w 40"/>
                <a:gd name="T5" fmla="*/ 0 h 40"/>
                <a:gd name="T6" fmla="*/ 40 w 40"/>
                <a:gd name="T7" fmla="*/ 20 h 40"/>
                <a:gd name="T8" fmla="*/ 20 w 40"/>
                <a:gd name="T9" fmla="*/ 40 h 40"/>
                <a:gd name="T10" fmla="*/ 20 w 40"/>
                <a:gd name="T11" fmla="*/ 8 h 40"/>
                <a:gd name="T12" fmla="*/ 8 w 40"/>
                <a:gd name="T13" fmla="*/ 20 h 40"/>
                <a:gd name="T14" fmla="*/ 20 w 40"/>
                <a:gd name="T15" fmla="*/ 32 h 40"/>
                <a:gd name="T16" fmla="*/ 32 w 40"/>
                <a:gd name="T17" fmla="*/ 20 h 40"/>
                <a:gd name="T18" fmla="*/ 20 w 40"/>
                <a:gd name="T19" fmla="*/ 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8"/>
                  </a:moveTo>
                  <a:cubicBezTo>
                    <a:pt x="13" y="8"/>
                    <a:pt x="8" y="13"/>
                    <a:pt x="8" y="20"/>
                  </a:cubicBezTo>
                  <a:cubicBezTo>
                    <a:pt x="8" y="27"/>
                    <a:pt x="13" y="32"/>
                    <a:pt x="20" y="32"/>
                  </a:cubicBezTo>
                  <a:cubicBezTo>
                    <a:pt x="27" y="32"/>
                    <a:pt x="32" y="27"/>
                    <a:pt x="32" y="20"/>
                  </a:cubicBezTo>
                  <a:cubicBezTo>
                    <a:pt x="32" y="13"/>
                    <a:pt x="27" y="8"/>
                    <a:pt x="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52" name="Group 851"/>
          <p:cNvGrpSpPr/>
          <p:nvPr/>
        </p:nvGrpSpPr>
        <p:grpSpPr>
          <a:xfrm>
            <a:off x="10371227" y="442284"/>
            <a:ext cx="412923" cy="405211"/>
            <a:chOff x="5430930" y="-1612893"/>
            <a:chExt cx="765178" cy="750889"/>
          </a:xfrm>
          <a:solidFill>
            <a:schemeClr val="accent1"/>
          </a:solidFill>
        </p:grpSpPr>
        <p:sp>
          <p:nvSpPr>
            <p:cNvPr id="1019" name="Freeform 1339"/>
            <p:cNvSpPr>
              <a:spLocks/>
            </p:cNvSpPr>
            <p:nvPr/>
          </p:nvSpPr>
          <p:spPr bwMode="auto">
            <a:xfrm>
              <a:off x="5800819" y="-1612893"/>
              <a:ext cx="25400" cy="88900"/>
            </a:xfrm>
            <a:custGeom>
              <a:avLst/>
              <a:gdLst>
                <a:gd name="T0" fmla="*/ 4 w 8"/>
                <a:gd name="T1" fmla="*/ 28 h 28"/>
                <a:gd name="T2" fmla="*/ 0 w 8"/>
                <a:gd name="T3" fmla="*/ 24 h 28"/>
                <a:gd name="T4" fmla="*/ 0 w 8"/>
                <a:gd name="T5" fmla="*/ 4 h 28"/>
                <a:gd name="T6" fmla="*/ 4 w 8"/>
                <a:gd name="T7" fmla="*/ 0 h 28"/>
                <a:gd name="T8" fmla="*/ 8 w 8"/>
                <a:gd name="T9" fmla="*/ 4 h 28"/>
                <a:gd name="T10" fmla="*/ 8 w 8"/>
                <a:gd name="T11" fmla="*/ 24 h 28"/>
                <a:gd name="T12" fmla="*/ 4 w 8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8">
                  <a:moveTo>
                    <a:pt x="4" y="28"/>
                  </a:moveTo>
                  <a:cubicBezTo>
                    <a:pt x="2" y="28"/>
                    <a:pt x="0" y="26"/>
                    <a:pt x="0" y="2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6"/>
                    <a:pt x="6" y="28"/>
                    <a:pt x="4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20" name="Freeform 1340"/>
            <p:cNvSpPr>
              <a:spLocks/>
            </p:cNvSpPr>
            <p:nvPr/>
          </p:nvSpPr>
          <p:spPr bwMode="auto">
            <a:xfrm>
              <a:off x="5597618" y="-1257292"/>
              <a:ext cx="228601" cy="395288"/>
            </a:xfrm>
            <a:custGeom>
              <a:avLst/>
              <a:gdLst>
                <a:gd name="T0" fmla="*/ 35 w 72"/>
                <a:gd name="T1" fmla="*/ 124 h 124"/>
                <a:gd name="T2" fmla="*/ 0 w 72"/>
                <a:gd name="T3" fmla="*/ 90 h 124"/>
                <a:gd name="T4" fmla="*/ 4 w 72"/>
                <a:gd name="T5" fmla="*/ 86 h 124"/>
                <a:gd name="T6" fmla="*/ 8 w 72"/>
                <a:gd name="T7" fmla="*/ 90 h 124"/>
                <a:gd name="T8" fmla="*/ 35 w 72"/>
                <a:gd name="T9" fmla="*/ 116 h 124"/>
                <a:gd name="T10" fmla="*/ 64 w 72"/>
                <a:gd name="T11" fmla="*/ 89 h 124"/>
                <a:gd name="T12" fmla="*/ 64 w 72"/>
                <a:gd name="T13" fmla="*/ 4 h 124"/>
                <a:gd name="T14" fmla="*/ 68 w 72"/>
                <a:gd name="T15" fmla="*/ 0 h 124"/>
                <a:gd name="T16" fmla="*/ 72 w 72"/>
                <a:gd name="T17" fmla="*/ 4 h 124"/>
                <a:gd name="T18" fmla="*/ 72 w 72"/>
                <a:gd name="T19" fmla="*/ 89 h 124"/>
                <a:gd name="T20" fmla="*/ 35 w 72"/>
                <a:gd name="T21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2" h="124">
                  <a:moveTo>
                    <a:pt x="35" y="124"/>
                  </a:moveTo>
                  <a:cubicBezTo>
                    <a:pt x="15" y="124"/>
                    <a:pt x="0" y="110"/>
                    <a:pt x="0" y="90"/>
                  </a:cubicBezTo>
                  <a:cubicBezTo>
                    <a:pt x="0" y="88"/>
                    <a:pt x="2" y="86"/>
                    <a:pt x="4" y="86"/>
                  </a:cubicBezTo>
                  <a:cubicBezTo>
                    <a:pt x="6" y="86"/>
                    <a:pt x="8" y="88"/>
                    <a:pt x="8" y="90"/>
                  </a:cubicBezTo>
                  <a:cubicBezTo>
                    <a:pt x="8" y="105"/>
                    <a:pt x="19" y="116"/>
                    <a:pt x="35" y="116"/>
                  </a:cubicBezTo>
                  <a:cubicBezTo>
                    <a:pt x="51" y="116"/>
                    <a:pt x="64" y="104"/>
                    <a:pt x="64" y="89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2"/>
                    <a:pt x="66" y="0"/>
                    <a:pt x="68" y="0"/>
                  </a:cubicBezTo>
                  <a:cubicBezTo>
                    <a:pt x="70" y="0"/>
                    <a:pt x="72" y="2"/>
                    <a:pt x="72" y="4"/>
                  </a:cubicBezTo>
                  <a:cubicBezTo>
                    <a:pt x="72" y="89"/>
                    <a:pt x="72" y="89"/>
                    <a:pt x="72" y="89"/>
                  </a:cubicBezTo>
                  <a:cubicBezTo>
                    <a:pt x="72" y="109"/>
                    <a:pt x="55" y="124"/>
                    <a:pt x="35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21" name="Freeform 1341"/>
            <p:cNvSpPr>
              <a:spLocks noEditPoints="1"/>
            </p:cNvSpPr>
            <p:nvPr/>
          </p:nvSpPr>
          <p:spPr bwMode="auto">
            <a:xfrm>
              <a:off x="5430930" y="-1539868"/>
              <a:ext cx="765178" cy="307976"/>
            </a:xfrm>
            <a:custGeom>
              <a:avLst/>
              <a:gdLst>
                <a:gd name="T0" fmla="*/ 228 w 240"/>
                <a:gd name="T1" fmla="*/ 97 h 97"/>
                <a:gd name="T2" fmla="*/ 12 w 240"/>
                <a:gd name="T3" fmla="*/ 97 h 97"/>
                <a:gd name="T4" fmla="*/ 0 w 240"/>
                <a:gd name="T5" fmla="*/ 85 h 97"/>
                <a:gd name="T6" fmla="*/ 120 w 240"/>
                <a:gd name="T7" fmla="*/ 0 h 97"/>
                <a:gd name="T8" fmla="*/ 240 w 240"/>
                <a:gd name="T9" fmla="*/ 85 h 97"/>
                <a:gd name="T10" fmla="*/ 228 w 240"/>
                <a:gd name="T11" fmla="*/ 97 h 97"/>
                <a:gd name="T12" fmla="*/ 120 w 240"/>
                <a:gd name="T13" fmla="*/ 8 h 97"/>
                <a:gd name="T14" fmla="*/ 8 w 240"/>
                <a:gd name="T15" fmla="*/ 85 h 97"/>
                <a:gd name="T16" fmla="*/ 12 w 240"/>
                <a:gd name="T17" fmla="*/ 89 h 97"/>
                <a:gd name="T18" fmla="*/ 228 w 240"/>
                <a:gd name="T19" fmla="*/ 89 h 97"/>
                <a:gd name="T20" fmla="*/ 232 w 240"/>
                <a:gd name="T21" fmla="*/ 85 h 97"/>
                <a:gd name="T22" fmla="*/ 120 w 240"/>
                <a:gd name="T23" fmla="*/ 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0" h="97">
                  <a:moveTo>
                    <a:pt x="228" y="97"/>
                  </a:moveTo>
                  <a:cubicBezTo>
                    <a:pt x="12" y="97"/>
                    <a:pt x="12" y="97"/>
                    <a:pt x="12" y="97"/>
                  </a:cubicBezTo>
                  <a:cubicBezTo>
                    <a:pt x="6" y="97"/>
                    <a:pt x="0" y="91"/>
                    <a:pt x="0" y="85"/>
                  </a:cubicBezTo>
                  <a:cubicBezTo>
                    <a:pt x="0" y="29"/>
                    <a:pt x="60" y="0"/>
                    <a:pt x="120" y="0"/>
                  </a:cubicBezTo>
                  <a:cubicBezTo>
                    <a:pt x="180" y="0"/>
                    <a:pt x="240" y="29"/>
                    <a:pt x="240" y="85"/>
                  </a:cubicBezTo>
                  <a:cubicBezTo>
                    <a:pt x="240" y="91"/>
                    <a:pt x="234" y="97"/>
                    <a:pt x="228" y="97"/>
                  </a:cubicBezTo>
                  <a:close/>
                  <a:moveTo>
                    <a:pt x="120" y="8"/>
                  </a:moveTo>
                  <a:cubicBezTo>
                    <a:pt x="64" y="8"/>
                    <a:pt x="8" y="34"/>
                    <a:pt x="8" y="85"/>
                  </a:cubicBezTo>
                  <a:cubicBezTo>
                    <a:pt x="8" y="87"/>
                    <a:pt x="10" y="89"/>
                    <a:pt x="12" y="89"/>
                  </a:cubicBezTo>
                  <a:cubicBezTo>
                    <a:pt x="228" y="89"/>
                    <a:pt x="228" y="89"/>
                    <a:pt x="228" y="89"/>
                  </a:cubicBezTo>
                  <a:cubicBezTo>
                    <a:pt x="230" y="89"/>
                    <a:pt x="232" y="87"/>
                    <a:pt x="232" y="85"/>
                  </a:cubicBezTo>
                  <a:cubicBezTo>
                    <a:pt x="232" y="34"/>
                    <a:pt x="176" y="8"/>
                    <a:pt x="1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53" name="Group 852"/>
          <p:cNvGrpSpPr/>
          <p:nvPr/>
        </p:nvGrpSpPr>
        <p:grpSpPr>
          <a:xfrm>
            <a:off x="7345411" y="1292116"/>
            <a:ext cx="412923" cy="234732"/>
            <a:chOff x="-176142" y="-38090"/>
            <a:chExt cx="765178" cy="434975"/>
          </a:xfrm>
          <a:solidFill>
            <a:schemeClr val="accent1"/>
          </a:solidFill>
        </p:grpSpPr>
        <p:sp>
          <p:nvSpPr>
            <p:cNvPr id="1012" name="Freeform 1342"/>
            <p:cNvSpPr>
              <a:spLocks/>
            </p:cNvSpPr>
            <p:nvPr/>
          </p:nvSpPr>
          <p:spPr bwMode="auto">
            <a:xfrm>
              <a:off x="314397" y="15885"/>
              <a:ext cx="223838" cy="187325"/>
            </a:xfrm>
            <a:custGeom>
              <a:avLst/>
              <a:gdLst>
                <a:gd name="T0" fmla="*/ 5 w 70"/>
                <a:gd name="T1" fmla="*/ 59 h 59"/>
                <a:gd name="T2" fmla="*/ 2 w 70"/>
                <a:gd name="T3" fmla="*/ 58 h 59"/>
                <a:gd name="T4" fmla="*/ 2 w 70"/>
                <a:gd name="T5" fmla="*/ 52 h 59"/>
                <a:gd name="T6" fmla="*/ 63 w 70"/>
                <a:gd name="T7" fmla="*/ 1 h 59"/>
                <a:gd name="T8" fmla="*/ 68 w 70"/>
                <a:gd name="T9" fmla="*/ 1 h 59"/>
                <a:gd name="T10" fmla="*/ 68 w 70"/>
                <a:gd name="T11" fmla="*/ 7 h 59"/>
                <a:gd name="T12" fmla="*/ 7 w 70"/>
                <a:gd name="T13" fmla="*/ 58 h 59"/>
                <a:gd name="T14" fmla="*/ 5 w 70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59">
                  <a:moveTo>
                    <a:pt x="5" y="59"/>
                  </a:moveTo>
                  <a:cubicBezTo>
                    <a:pt x="3" y="59"/>
                    <a:pt x="2" y="59"/>
                    <a:pt x="2" y="58"/>
                  </a:cubicBezTo>
                  <a:cubicBezTo>
                    <a:pt x="0" y="56"/>
                    <a:pt x="0" y="53"/>
                    <a:pt x="2" y="52"/>
                  </a:cubicBezTo>
                  <a:cubicBezTo>
                    <a:pt x="63" y="1"/>
                    <a:pt x="63" y="1"/>
                    <a:pt x="63" y="1"/>
                  </a:cubicBezTo>
                  <a:cubicBezTo>
                    <a:pt x="64" y="0"/>
                    <a:pt x="67" y="0"/>
                    <a:pt x="68" y="1"/>
                  </a:cubicBezTo>
                  <a:cubicBezTo>
                    <a:pt x="70" y="3"/>
                    <a:pt x="70" y="6"/>
                    <a:pt x="68" y="7"/>
                  </a:cubicBezTo>
                  <a:cubicBezTo>
                    <a:pt x="7" y="58"/>
                    <a:pt x="7" y="58"/>
                    <a:pt x="7" y="58"/>
                  </a:cubicBezTo>
                  <a:cubicBezTo>
                    <a:pt x="6" y="59"/>
                    <a:pt x="6" y="59"/>
                    <a:pt x="5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13" name="Freeform 1343"/>
            <p:cNvSpPr>
              <a:spLocks/>
            </p:cNvSpPr>
            <p:nvPr/>
          </p:nvSpPr>
          <p:spPr bwMode="auto">
            <a:xfrm>
              <a:off x="98497" y="114310"/>
              <a:ext cx="184151" cy="98425"/>
            </a:xfrm>
            <a:custGeom>
              <a:avLst/>
              <a:gdLst>
                <a:gd name="T0" fmla="*/ 54 w 58"/>
                <a:gd name="T1" fmla="*/ 31 h 31"/>
                <a:gd name="T2" fmla="*/ 52 w 58"/>
                <a:gd name="T3" fmla="*/ 30 h 31"/>
                <a:gd name="T4" fmla="*/ 3 w 58"/>
                <a:gd name="T5" fmla="*/ 8 h 31"/>
                <a:gd name="T6" fmla="*/ 1 w 58"/>
                <a:gd name="T7" fmla="*/ 3 h 31"/>
                <a:gd name="T8" fmla="*/ 7 w 58"/>
                <a:gd name="T9" fmla="*/ 1 h 31"/>
                <a:gd name="T10" fmla="*/ 55 w 58"/>
                <a:gd name="T11" fmla="*/ 23 h 31"/>
                <a:gd name="T12" fmla="*/ 57 w 58"/>
                <a:gd name="T13" fmla="*/ 28 h 31"/>
                <a:gd name="T14" fmla="*/ 54 w 58"/>
                <a:gd name="T15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31">
                  <a:moveTo>
                    <a:pt x="54" y="31"/>
                  </a:moveTo>
                  <a:cubicBezTo>
                    <a:pt x="53" y="31"/>
                    <a:pt x="53" y="31"/>
                    <a:pt x="52" y="30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7"/>
                    <a:pt x="0" y="5"/>
                    <a:pt x="1" y="3"/>
                  </a:cubicBezTo>
                  <a:cubicBezTo>
                    <a:pt x="2" y="1"/>
                    <a:pt x="5" y="0"/>
                    <a:pt x="7" y="1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7" y="24"/>
                    <a:pt x="58" y="26"/>
                    <a:pt x="57" y="28"/>
                  </a:cubicBezTo>
                  <a:cubicBezTo>
                    <a:pt x="57" y="30"/>
                    <a:pt x="55" y="31"/>
                    <a:pt x="54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14" name="Freeform 1344"/>
            <p:cNvSpPr>
              <a:spLocks/>
            </p:cNvSpPr>
            <p:nvPr/>
          </p:nvSpPr>
          <p:spPr bwMode="auto">
            <a:xfrm>
              <a:off x="-125342" y="123835"/>
              <a:ext cx="198438" cy="219075"/>
            </a:xfrm>
            <a:custGeom>
              <a:avLst/>
              <a:gdLst>
                <a:gd name="T0" fmla="*/ 5 w 62"/>
                <a:gd name="T1" fmla="*/ 69 h 69"/>
                <a:gd name="T2" fmla="*/ 2 w 62"/>
                <a:gd name="T3" fmla="*/ 68 h 69"/>
                <a:gd name="T4" fmla="*/ 2 w 62"/>
                <a:gd name="T5" fmla="*/ 62 h 69"/>
                <a:gd name="T6" fmla="*/ 55 w 62"/>
                <a:gd name="T7" fmla="*/ 2 h 69"/>
                <a:gd name="T8" fmla="*/ 60 w 62"/>
                <a:gd name="T9" fmla="*/ 1 h 69"/>
                <a:gd name="T10" fmla="*/ 61 w 62"/>
                <a:gd name="T11" fmla="*/ 7 h 69"/>
                <a:gd name="T12" fmla="*/ 8 w 62"/>
                <a:gd name="T13" fmla="*/ 67 h 69"/>
                <a:gd name="T14" fmla="*/ 5 w 62"/>
                <a:gd name="T1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2" h="69">
                  <a:moveTo>
                    <a:pt x="5" y="69"/>
                  </a:moveTo>
                  <a:cubicBezTo>
                    <a:pt x="4" y="69"/>
                    <a:pt x="3" y="68"/>
                    <a:pt x="2" y="68"/>
                  </a:cubicBezTo>
                  <a:cubicBezTo>
                    <a:pt x="0" y="66"/>
                    <a:pt x="0" y="64"/>
                    <a:pt x="2" y="62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6" y="0"/>
                    <a:pt x="59" y="0"/>
                    <a:pt x="60" y="1"/>
                  </a:cubicBezTo>
                  <a:cubicBezTo>
                    <a:pt x="62" y="3"/>
                    <a:pt x="62" y="5"/>
                    <a:pt x="61" y="7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7" y="68"/>
                    <a:pt x="6" y="69"/>
                    <a:pt x="5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15" name="Freeform 1345"/>
            <p:cNvSpPr>
              <a:spLocks noEditPoints="1"/>
            </p:cNvSpPr>
            <p:nvPr/>
          </p:nvSpPr>
          <p:spPr bwMode="auto">
            <a:xfrm>
              <a:off x="-176142" y="307985"/>
              <a:ext cx="88900" cy="88900"/>
            </a:xfrm>
            <a:custGeom>
              <a:avLst/>
              <a:gdLst>
                <a:gd name="T0" fmla="*/ 14 w 28"/>
                <a:gd name="T1" fmla="*/ 28 h 28"/>
                <a:gd name="T2" fmla="*/ 0 w 28"/>
                <a:gd name="T3" fmla="*/ 14 h 28"/>
                <a:gd name="T4" fmla="*/ 14 w 28"/>
                <a:gd name="T5" fmla="*/ 0 h 28"/>
                <a:gd name="T6" fmla="*/ 28 w 28"/>
                <a:gd name="T7" fmla="*/ 14 h 28"/>
                <a:gd name="T8" fmla="*/ 14 w 28"/>
                <a:gd name="T9" fmla="*/ 28 h 28"/>
                <a:gd name="T10" fmla="*/ 14 w 28"/>
                <a:gd name="T11" fmla="*/ 8 h 28"/>
                <a:gd name="T12" fmla="*/ 8 w 28"/>
                <a:gd name="T13" fmla="*/ 14 h 28"/>
                <a:gd name="T14" fmla="*/ 14 w 28"/>
                <a:gd name="T15" fmla="*/ 20 h 28"/>
                <a:gd name="T16" fmla="*/ 20 w 28"/>
                <a:gd name="T17" fmla="*/ 14 h 28"/>
                <a:gd name="T18" fmla="*/ 14 w 28"/>
                <a:gd name="T19" fmla="*/ 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28">
                  <a:moveTo>
                    <a:pt x="14" y="28"/>
                  </a:moveTo>
                  <a:cubicBezTo>
                    <a:pt x="6" y="28"/>
                    <a:pt x="0" y="22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22" y="0"/>
                    <a:pt x="28" y="6"/>
                    <a:pt x="28" y="14"/>
                  </a:cubicBezTo>
                  <a:cubicBezTo>
                    <a:pt x="28" y="22"/>
                    <a:pt x="22" y="28"/>
                    <a:pt x="14" y="28"/>
                  </a:cubicBezTo>
                  <a:close/>
                  <a:moveTo>
                    <a:pt x="14" y="8"/>
                  </a:moveTo>
                  <a:cubicBezTo>
                    <a:pt x="11" y="8"/>
                    <a:pt x="8" y="11"/>
                    <a:pt x="8" y="14"/>
                  </a:cubicBezTo>
                  <a:cubicBezTo>
                    <a:pt x="8" y="17"/>
                    <a:pt x="11" y="20"/>
                    <a:pt x="14" y="20"/>
                  </a:cubicBezTo>
                  <a:cubicBezTo>
                    <a:pt x="17" y="20"/>
                    <a:pt x="20" y="17"/>
                    <a:pt x="20" y="14"/>
                  </a:cubicBezTo>
                  <a:cubicBezTo>
                    <a:pt x="20" y="11"/>
                    <a:pt x="17" y="8"/>
                    <a:pt x="1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16" name="Freeform 1346"/>
            <p:cNvSpPr>
              <a:spLocks noEditPoints="1"/>
            </p:cNvSpPr>
            <p:nvPr/>
          </p:nvSpPr>
          <p:spPr bwMode="auto">
            <a:xfrm>
              <a:off x="39759" y="66685"/>
              <a:ext cx="90488" cy="88900"/>
            </a:xfrm>
            <a:custGeom>
              <a:avLst/>
              <a:gdLst>
                <a:gd name="T0" fmla="*/ 14 w 28"/>
                <a:gd name="T1" fmla="*/ 28 h 28"/>
                <a:gd name="T2" fmla="*/ 0 w 28"/>
                <a:gd name="T3" fmla="*/ 14 h 28"/>
                <a:gd name="T4" fmla="*/ 14 w 28"/>
                <a:gd name="T5" fmla="*/ 0 h 28"/>
                <a:gd name="T6" fmla="*/ 28 w 28"/>
                <a:gd name="T7" fmla="*/ 14 h 28"/>
                <a:gd name="T8" fmla="*/ 14 w 28"/>
                <a:gd name="T9" fmla="*/ 28 h 28"/>
                <a:gd name="T10" fmla="*/ 14 w 28"/>
                <a:gd name="T11" fmla="*/ 8 h 28"/>
                <a:gd name="T12" fmla="*/ 8 w 28"/>
                <a:gd name="T13" fmla="*/ 14 h 28"/>
                <a:gd name="T14" fmla="*/ 14 w 28"/>
                <a:gd name="T15" fmla="*/ 20 h 28"/>
                <a:gd name="T16" fmla="*/ 20 w 28"/>
                <a:gd name="T17" fmla="*/ 14 h 28"/>
                <a:gd name="T18" fmla="*/ 14 w 28"/>
                <a:gd name="T19" fmla="*/ 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28">
                  <a:moveTo>
                    <a:pt x="14" y="28"/>
                  </a:moveTo>
                  <a:cubicBezTo>
                    <a:pt x="6" y="28"/>
                    <a:pt x="0" y="22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22" y="0"/>
                    <a:pt x="28" y="6"/>
                    <a:pt x="28" y="14"/>
                  </a:cubicBezTo>
                  <a:cubicBezTo>
                    <a:pt x="28" y="22"/>
                    <a:pt x="22" y="28"/>
                    <a:pt x="14" y="28"/>
                  </a:cubicBezTo>
                  <a:close/>
                  <a:moveTo>
                    <a:pt x="14" y="8"/>
                  </a:moveTo>
                  <a:cubicBezTo>
                    <a:pt x="11" y="8"/>
                    <a:pt x="8" y="11"/>
                    <a:pt x="8" y="14"/>
                  </a:cubicBezTo>
                  <a:cubicBezTo>
                    <a:pt x="8" y="17"/>
                    <a:pt x="11" y="20"/>
                    <a:pt x="14" y="20"/>
                  </a:cubicBezTo>
                  <a:cubicBezTo>
                    <a:pt x="17" y="20"/>
                    <a:pt x="20" y="17"/>
                    <a:pt x="20" y="14"/>
                  </a:cubicBezTo>
                  <a:cubicBezTo>
                    <a:pt x="20" y="11"/>
                    <a:pt x="17" y="8"/>
                    <a:pt x="1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17" name="Freeform 1347"/>
            <p:cNvSpPr>
              <a:spLocks noEditPoints="1"/>
            </p:cNvSpPr>
            <p:nvPr/>
          </p:nvSpPr>
          <p:spPr bwMode="auto">
            <a:xfrm>
              <a:off x="257247" y="168285"/>
              <a:ext cx="88900" cy="88900"/>
            </a:xfrm>
            <a:custGeom>
              <a:avLst/>
              <a:gdLst>
                <a:gd name="T0" fmla="*/ 14 w 28"/>
                <a:gd name="T1" fmla="*/ 28 h 28"/>
                <a:gd name="T2" fmla="*/ 0 w 28"/>
                <a:gd name="T3" fmla="*/ 14 h 28"/>
                <a:gd name="T4" fmla="*/ 14 w 28"/>
                <a:gd name="T5" fmla="*/ 0 h 28"/>
                <a:gd name="T6" fmla="*/ 28 w 28"/>
                <a:gd name="T7" fmla="*/ 14 h 28"/>
                <a:gd name="T8" fmla="*/ 14 w 28"/>
                <a:gd name="T9" fmla="*/ 28 h 28"/>
                <a:gd name="T10" fmla="*/ 14 w 28"/>
                <a:gd name="T11" fmla="*/ 8 h 28"/>
                <a:gd name="T12" fmla="*/ 8 w 28"/>
                <a:gd name="T13" fmla="*/ 14 h 28"/>
                <a:gd name="T14" fmla="*/ 14 w 28"/>
                <a:gd name="T15" fmla="*/ 20 h 28"/>
                <a:gd name="T16" fmla="*/ 20 w 28"/>
                <a:gd name="T17" fmla="*/ 14 h 28"/>
                <a:gd name="T18" fmla="*/ 14 w 28"/>
                <a:gd name="T19" fmla="*/ 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28">
                  <a:moveTo>
                    <a:pt x="14" y="28"/>
                  </a:moveTo>
                  <a:cubicBezTo>
                    <a:pt x="6" y="28"/>
                    <a:pt x="0" y="22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22" y="0"/>
                    <a:pt x="28" y="6"/>
                    <a:pt x="28" y="14"/>
                  </a:cubicBezTo>
                  <a:cubicBezTo>
                    <a:pt x="28" y="22"/>
                    <a:pt x="22" y="28"/>
                    <a:pt x="14" y="28"/>
                  </a:cubicBezTo>
                  <a:close/>
                  <a:moveTo>
                    <a:pt x="14" y="8"/>
                  </a:moveTo>
                  <a:cubicBezTo>
                    <a:pt x="11" y="8"/>
                    <a:pt x="8" y="11"/>
                    <a:pt x="8" y="14"/>
                  </a:cubicBezTo>
                  <a:cubicBezTo>
                    <a:pt x="8" y="17"/>
                    <a:pt x="11" y="20"/>
                    <a:pt x="14" y="20"/>
                  </a:cubicBezTo>
                  <a:cubicBezTo>
                    <a:pt x="17" y="20"/>
                    <a:pt x="20" y="17"/>
                    <a:pt x="20" y="14"/>
                  </a:cubicBezTo>
                  <a:cubicBezTo>
                    <a:pt x="20" y="11"/>
                    <a:pt x="17" y="8"/>
                    <a:pt x="1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18" name="Freeform 1348"/>
            <p:cNvSpPr>
              <a:spLocks noEditPoints="1"/>
            </p:cNvSpPr>
            <p:nvPr/>
          </p:nvSpPr>
          <p:spPr bwMode="auto">
            <a:xfrm>
              <a:off x="500136" y="-38090"/>
              <a:ext cx="88900" cy="88900"/>
            </a:xfrm>
            <a:custGeom>
              <a:avLst/>
              <a:gdLst>
                <a:gd name="T0" fmla="*/ 14 w 28"/>
                <a:gd name="T1" fmla="*/ 28 h 28"/>
                <a:gd name="T2" fmla="*/ 0 w 28"/>
                <a:gd name="T3" fmla="*/ 14 h 28"/>
                <a:gd name="T4" fmla="*/ 14 w 28"/>
                <a:gd name="T5" fmla="*/ 0 h 28"/>
                <a:gd name="T6" fmla="*/ 28 w 28"/>
                <a:gd name="T7" fmla="*/ 14 h 28"/>
                <a:gd name="T8" fmla="*/ 14 w 28"/>
                <a:gd name="T9" fmla="*/ 28 h 28"/>
                <a:gd name="T10" fmla="*/ 14 w 28"/>
                <a:gd name="T11" fmla="*/ 8 h 28"/>
                <a:gd name="T12" fmla="*/ 8 w 28"/>
                <a:gd name="T13" fmla="*/ 14 h 28"/>
                <a:gd name="T14" fmla="*/ 14 w 28"/>
                <a:gd name="T15" fmla="*/ 20 h 28"/>
                <a:gd name="T16" fmla="*/ 20 w 28"/>
                <a:gd name="T17" fmla="*/ 14 h 28"/>
                <a:gd name="T18" fmla="*/ 14 w 28"/>
                <a:gd name="T19" fmla="*/ 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28">
                  <a:moveTo>
                    <a:pt x="14" y="28"/>
                  </a:moveTo>
                  <a:cubicBezTo>
                    <a:pt x="6" y="28"/>
                    <a:pt x="0" y="22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22" y="0"/>
                    <a:pt x="28" y="6"/>
                    <a:pt x="28" y="14"/>
                  </a:cubicBezTo>
                  <a:cubicBezTo>
                    <a:pt x="28" y="22"/>
                    <a:pt x="22" y="28"/>
                    <a:pt x="14" y="28"/>
                  </a:cubicBezTo>
                  <a:close/>
                  <a:moveTo>
                    <a:pt x="14" y="8"/>
                  </a:moveTo>
                  <a:cubicBezTo>
                    <a:pt x="11" y="8"/>
                    <a:pt x="8" y="11"/>
                    <a:pt x="8" y="14"/>
                  </a:cubicBezTo>
                  <a:cubicBezTo>
                    <a:pt x="8" y="17"/>
                    <a:pt x="11" y="20"/>
                    <a:pt x="14" y="20"/>
                  </a:cubicBezTo>
                  <a:cubicBezTo>
                    <a:pt x="17" y="20"/>
                    <a:pt x="20" y="17"/>
                    <a:pt x="20" y="14"/>
                  </a:cubicBezTo>
                  <a:cubicBezTo>
                    <a:pt x="20" y="11"/>
                    <a:pt x="17" y="8"/>
                    <a:pt x="1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54" name="Group 853"/>
          <p:cNvGrpSpPr/>
          <p:nvPr/>
        </p:nvGrpSpPr>
        <p:grpSpPr>
          <a:xfrm>
            <a:off x="8865173" y="1191025"/>
            <a:ext cx="399215" cy="411209"/>
            <a:chOff x="2640094" y="-225416"/>
            <a:chExt cx="739778" cy="762002"/>
          </a:xfrm>
          <a:solidFill>
            <a:schemeClr val="accent1"/>
          </a:solidFill>
        </p:grpSpPr>
        <p:sp>
          <p:nvSpPr>
            <p:cNvPr id="1009" name="Freeform 1349"/>
            <p:cNvSpPr>
              <a:spLocks noEditPoints="1"/>
            </p:cNvSpPr>
            <p:nvPr/>
          </p:nvSpPr>
          <p:spPr bwMode="auto">
            <a:xfrm>
              <a:off x="3200484" y="-225416"/>
              <a:ext cx="179388" cy="762001"/>
            </a:xfrm>
            <a:custGeom>
              <a:avLst/>
              <a:gdLst>
                <a:gd name="T0" fmla="*/ 52 w 56"/>
                <a:gd name="T1" fmla="*/ 240 h 240"/>
                <a:gd name="T2" fmla="*/ 4 w 56"/>
                <a:gd name="T3" fmla="*/ 240 h 240"/>
                <a:gd name="T4" fmla="*/ 0 w 56"/>
                <a:gd name="T5" fmla="*/ 236 h 240"/>
                <a:gd name="T6" fmla="*/ 0 w 56"/>
                <a:gd name="T7" fmla="*/ 4 h 240"/>
                <a:gd name="T8" fmla="*/ 4 w 56"/>
                <a:gd name="T9" fmla="*/ 0 h 240"/>
                <a:gd name="T10" fmla="*/ 52 w 56"/>
                <a:gd name="T11" fmla="*/ 0 h 240"/>
                <a:gd name="T12" fmla="*/ 56 w 56"/>
                <a:gd name="T13" fmla="*/ 4 h 240"/>
                <a:gd name="T14" fmla="*/ 56 w 56"/>
                <a:gd name="T15" fmla="*/ 236 h 240"/>
                <a:gd name="T16" fmla="*/ 52 w 56"/>
                <a:gd name="T17" fmla="*/ 240 h 240"/>
                <a:gd name="T18" fmla="*/ 8 w 56"/>
                <a:gd name="T19" fmla="*/ 232 h 240"/>
                <a:gd name="T20" fmla="*/ 48 w 56"/>
                <a:gd name="T21" fmla="*/ 232 h 240"/>
                <a:gd name="T22" fmla="*/ 48 w 56"/>
                <a:gd name="T23" fmla="*/ 8 h 240"/>
                <a:gd name="T24" fmla="*/ 8 w 56"/>
                <a:gd name="T25" fmla="*/ 8 h 240"/>
                <a:gd name="T26" fmla="*/ 8 w 56"/>
                <a:gd name="T27" fmla="*/ 232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6" h="240">
                  <a:moveTo>
                    <a:pt x="52" y="240"/>
                  </a:moveTo>
                  <a:cubicBezTo>
                    <a:pt x="4" y="240"/>
                    <a:pt x="4" y="240"/>
                    <a:pt x="4" y="240"/>
                  </a:cubicBezTo>
                  <a:cubicBezTo>
                    <a:pt x="2" y="240"/>
                    <a:pt x="0" y="238"/>
                    <a:pt x="0" y="23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236"/>
                    <a:pt x="56" y="236"/>
                    <a:pt x="56" y="236"/>
                  </a:cubicBezTo>
                  <a:cubicBezTo>
                    <a:pt x="56" y="238"/>
                    <a:pt x="54" y="240"/>
                    <a:pt x="52" y="240"/>
                  </a:cubicBezTo>
                  <a:close/>
                  <a:moveTo>
                    <a:pt x="8" y="232"/>
                  </a:moveTo>
                  <a:cubicBezTo>
                    <a:pt x="48" y="232"/>
                    <a:pt x="48" y="232"/>
                    <a:pt x="48" y="232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10" name="Freeform 1350"/>
            <p:cNvSpPr>
              <a:spLocks noEditPoints="1"/>
            </p:cNvSpPr>
            <p:nvPr/>
          </p:nvSpPr>
          <p:spPr bwMode="auto">
            <a:xfrm>
              <a:off x="2921083" y="155585"/>
              <a:ext cx="177801" cy="381001"/>
            </a:xfrm>
            <a:custGeom>
              <a:avLst/>
              <a:gdLst>
                <a:gd name="T0" fmla="*/ 52 w 56"/>
                <a:gd name="T1" fmla="*/ 120 h 120"/>
                <a:gd name="T2" fmla="*/ 4 w 56"/>
                <a:gd name="T3" fmla="*/ 120 h 120"/>
                <a:gd name="T4" fmla="*/ 0 w 56"/>
                <a:gd name="T5" fmla="*/ 116 h 120"/>
                <a:gd name="T6" fmla="*/ 0 w 56"/>
                <a:gd name="T7" fmla="*/ 4 h 120"/>
                <a:gd name="T8" fmla="*/ 4 w 56"/>
                <a:gd name="T9" fmla="*/ 0 h 120"/>
                <a:gd name="T10" fmla="*/ 52 w 56"/>
                <a:gd name="T11" fmla="*/ 0 h 120"/>
                <a:gd name="T12" fmla="*/ 56 w 56"/>
                <a:gd name="T13" fmla="*/ 4 h 120"/>
                <a:gd name="T14" fmla="*/ 56 w 56"/>
                <a:gd name="T15" fmla="*/ 116 h 120"/>
                <a:gd name="T16" fmla="*/ 52 w 56"/>
                <a:gd name="T17" fmla="*/ 120 h 120"/>
                <a:gd name="T18" fmla="*/ 8 w 56"/>
                <a:gd name="T19" fmla="*/ 112 h 120"/>
                <a:gd name="T20" fmla="*/ 48 w 56"/>
                <a:gd name="T21" fmla="*/ 112 h 120"/>
                <a:gd name="T22" fmla="*/ 48 w 56"/>
                <a:gd name="T23" fmla="*/ 8 h 120"/>
                <a:gd name="T24" fmla="*/ 8 w 56"/>
                <a:gd name="T25" fmla="*/ 8 h 120"/>
                <a:gd name="T26" fmla="*/ 8 w 56"/>
                <a:gd name="T27" fmla="*/ 11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6" h="120">
                  <a:moveTo>
                    <a:pt x="52" y="120"/>
                  </a:moveTo>
                  <a:cubicBezTo>
                    <a:pt x="4" y="120"/>
                    <a:pt x="4" y="120"/>
                    <a:pt x="4" y="120"/>
                  </a:cubicBezTo>
                  <a:cubicBezTo>
                    <a:pt x="2" y="120"/>
                    <a:pt x="0" y="118"/>
                    <a:pt x="0" y="11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116"/>
                    <a:pt x="56" y="116"/>
                    <a:pt x="56" y="116"/>
                  </a:cubicBezTo>
                  <a:cubicBezTo>
                    <a:pt x="56" y="118"/>
                    <a:pt x="54" y="120"/>
                    <a:pt x="52" y="120"/>
                  </a:cubicBezTo>
                  <a:close/>
                  <a:moveTo>
                    <a:pt x="8" y="112"/>
                  </a:moveTo>
                  <a:cubicBezTo>
                    <a:pt x="48" y="112"/>
                    <a:pt x="48" y="112"/>
                    <a:pt x="48" y="112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11" name="Freeform 1351"/>
            <p:cNvSpPr>
              <a:spLocks noEditPoints="1"/>
            </p:cNvSpPr>
            <p:nvPr/>
          </p:nvSpPr>
          <p:spPr bwMode="auto">
            <a:xfrm>
              <a:off x="2640094" y="28585"/>
              <a:ext cx="179388" cy="508001"/>
            </a:xfrm>
            <a:custGeom>
              <a:avLst/>
              <a:gdLst>
                <a:gd name="T0" fmla="*/ 52 w 56"/>
                <a:gd name="T1" fmla="*/ 160 h 160"/>
                <a:gd name="T2" fmla="*/ 4 w 56"/>
                <a:gd name="T3" fmla="*/ 160 h 160"/>
                <a:gd name="T4" fmla="*/ 0 w 56"/>
                <a:gd name="T5" fmla="*/ 156 h 160"/>
                <a:gd name="T6" fmla="*/ 0 w 56"/>
                <a:gd name="T7" fmla="*/ 4 h 160"/>
                <a:gd name="T8" fmla="*/ 4 w 56"/>
                <a:gd name="T9" fmla="*/ 0 h 160"/>
                <a:gd name="T10" fmla="*/ 52 w 56"/>
                <a:gd name="T11" fmla="*/ 0 h 160"/>
                <a:gd name="T12" fmla="*/ 56 w 56"/>
                <a:gd name="T13" fmla="*/ 4 h 160"/>
                <a:gd name="T14" fmla="*/ 56 w 56"/>
                <a:gd name="T15" fmla="*/ 156 h 160"/>
                <a:gd name="T16" fmla="*/ 52 w 56"/>
                <a:gd name="T17" fmla="*/ 160 h 160"/>
                <a:gd name="T18" fmla="*/ 8 w 56"/>
                <a:gd name="T19" fmla="*/ 152 h 160"/>
                <a:gd name="T20" fmla="*/ 48 w 56"/>
                <a:gd name="T21" fmla="*/ 152 h 160"/>
                <a:gd name="T22" fmla="*/ 48 w 56"/>
                <a:gd name="T23" fmla="*/ 8 h 160"/>
                <a:gd name="T24" fmla="*/ 8 w 56"/>
                <a:gd name="T25" fmla="*/ 8 h 160"/>
                <a:gd name="T26" fmla="*/ 8 w 56"/>
                <a:gd name="T27" fmla="*/ 15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6" h="160">
                  <a:moveTo>
                    <a:pt x="52" y="160"/>
                  </a:moveTo>
                  <a:cubicBezTo>
                    <a:pt x="4" y="160"/>
                    <a:pt x="4" y="160"/>
                    <a:pt x="4" y="160"/>
                  </a:cubicBezTo>
                  <a:cubicBezTo>
                    <a:pt x="2" y="160"/>
                    <a:pt x="0" y="158"/>
                    <a:pt x="0" y="15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156"/>
                    <a:pt x="56" y="156"/>
                    <a:pt x="56" y="156"/>
                  </a:cubicBezTo>
                  <a:cubicBezTo>
                    <a:pt x="56" y="158"/>
                    <a:pt x="54" y="160"/>
                    <a:pt x="52" y="160"/>
                  </a:cubicBezTo>
                  <a:close/>
                  <a:moveTo>
                    <a:pt x="8" y="152"/>
                  </a:moveTo>
                  <a:cubicBezTo>
                    <a:pt x="48" y="152"/>
                    <a:pt x="48" y="152"/>
                    <a:pt x="48" y="152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55" name="Group 854"/>
          <p:cNvGrpSpPr/>
          <p:nvPr/>
        </p:nvGrpSpPr>
        <p:grpSpPr>
          <a:xfrm>
            <a:off x="8101865" y="1191025"/>
            <a:ext cx="412923" cy="411209"/>
            <a:chOff x="1225626" y="-225416"/>
            <a:chExt cx="765178" cy="762001"/>
          </a:xfrm>
          <a:solidFill>
            <a:schemeClr val="accent1"/>
          </a:solidFill>
        </p:grpSpPr>
        <p:sp>
          <p:nvSpPr>
            <p:cNvPr id="1007" name="Freeform 1352"/>
            <p:cNvSpPr>
              <a:spLocks noEditPoints="1"/>
            </p:cNvSpPr>
            <p:nvPr/>
          </p:nvSpPr>
          <p:spPr bwMode="auto">
            <a:xfrm>
              <a:off x="1225626" y="-225416"/>
              <a:ext cx="331789" cy="330201"/>
            </a:xfrm>
            <a:custGeom>
              <a:avLst/>
              <a:gdLst>
                <a:gd name="T0" fmla="*/ 4 w 104"/>
                <a:gd name="T1" fmla="*/ 104 h 104"/>
                <a:gd name="T2" fmla="*/ 0 w 104"/>
                <a:gd name="T3" fmla="*/ 100 h 104"/>
                <a:gd name="T4" fmla="*/ 0 w 104"/>
                <a:gd name="T5" fmla="*/ 100 h 104"/>
                <a:gd name="T6" fmla="*/ 0 w 104"/>
                <a:gd name="T7" fmla="*/ 100 h 104"/>
                <a:gd name="T8" fmla="*/ 0 w 104"/>
                <a:gd name="T9" fmla="*/ 100 h 104"/>
                <a:gd name="T10" fmla="*/ 100 w 104"/>
                <a:gd name="T11" fmla="*/ 0 h 104"/>
                <a:gd name="T12" fmla="*/ 100 w 104"/>
                <a:gd name="T13" fmla="*/ 0 h 104"/>
                <a:gd name="T14" fmla="*/ 100 w 104"/>
                <a:gd name="T15" fmla="*/ 0 h 104"/>
                <a:gd name="T16" fmla="*/ 100 w 104"/>
                <a:gd name="T17" fmla="*/ 0 h 104"/>
                <a:gd name="T18" fmla="*/ 100 w 104"/>
                <a:gd name="T19" fmla="*/ 0 h 104"/>
                <a:gd name="T20" fmla="*/ 100 w 104"/>
                <a:gd name="T21" fmla="*/ 0 h 104"/>
                <a:gd name="T22" fmla="*/ 104 w 104"/>
                <a:gd name="T23" fmla="*/ 4 h 104"/>
                <a:gd name="T24" fmla="*/ 104 w 104"/>
                <a:gd name="T25" fmla="*/ 5 h 104"/>
                <a:gd name="T26" fmla="*/ 104 w 104"/>
                <a:gd name="T27" fmla="*/ 100 h 104"/>
                <a:gd name="T28" fmla="*/ 100 w 104"/>
                <a:gd name="T29" fmla="*/ 104 h 104"/>
                <a:gd name="T30" fmla="*/ 5 w 104"/>
                <a:gd name="T31" fmla="*/ 104 h 104"/>
                <a:gd name="T32" fmla="*/ 4 w 104"/>
                <a:gd name="T33" fmla="*/ 104 h 104"/>
                <a:gd name="T34" fmla="*/ 8 w 104"/>
                <a:gd name="T35" fmla="*/ 96 h 104"/>
                <a:gd name="T36" fmla="*/ 96 w 104"/>
                <a:gd name="T37" fmla="*/ 96 h 104"/>
                <a:gd name="T38" fmla="*/ 96 w 104"/>
                <a:gd name="T39" fmla="*/ 8 h 104"/>
                <a:gd name="T40" fmla="*/ 8 w 104"/>
                <a:gd name="T41" fmla="*/ 9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4" h="104">
                  <a:moveTo>
                    <a:pt x="4" y="104"/>
                  </a:moveTo>
                  <a:cubicBezTo>
                    <a:pt x="2" y="104"/>
                    <a:pt x="0" y="102"/>
                    <a:pt x="0" y="10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0" y="45"/>
                    <a:pt x="45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2" y="0"/>
                    <a:pt x="104" y="2"/>
                    <a:pt x="104" y="4"/>
                  </a:cubicBezTo>
                  <a:cubicBezTo>
                    <a:pt x="104" y="4"/>
                    <a:pt x="104" y="5"/>
                    <a:pt x="104" y="5"/>
                  </a:cubicBezTo>
                  <a:cubicBezTo>
                    <a:pt x="104" y="100"/>
                    <a:pt x="104" y="100"/>
                    <a:pt x="104" y="100"/>
                  </a:cubicBezTo>
                  <a:cubicBezTo>
                    <a:pt x="104" y="102"/>
                    <a:pt x="102" y="104"/>
                    <a:pt x="100" y="104"/>
                  </a:cubicBezTo>
                  <a:cubicBezTo>
                    <a:pt x="5" y="104"/>
                    <a:pt x="5" y="104"/>
                    <a:pt x="5" y="104"/>
                  </a:cubicBezTo>
                  <a:cubicBezTo>
                    <a:pt x="4" y="104"/>
                    <a:pt x="4" y="104"/>
                    <a:pt x="4" y="104"/>
                  </a:cubicBezTo>
                  <a:close/>
                  <a:moveTo>
                    <a:pt x="8" y="96"/>
                  </a:moveTo>
                  <a:cubicBezTo>
                    <a:pt x="96" y="96"/>
                    <a:pt x="96" y="96"/>
                    <a:pt x="96" y="96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48" y="10"/>
                    <a:pt x="10" y="48"/>
                    <a:pt x="8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08" name="Freeform 1353"/>
            <p:cNvSpPr>
              <a:spLocks/>
            </p:cNvSpPr>
            <p:nvPr/>
          </p:nvSpPr>
          <p:spPr bwMode="auto">
            <a:xfrm>
              <a:off x="1251026" y="-200016"/>
              <a:ext cx="739778" cy="736601"/>
            </a:xfrm>
            <a:custGeom>
              <a:avLst/>
              <a:gdLst>
                <a:gd name="T0" fmla="*/ 116 w 232"/>
                <a:gd name="T1" fmla="*/ 232 h 232"/>
                <a:gd name="T2" fmla="*/ 0 w 232"/>
                <a:gd name="T3" fmla="*/ 116 h 232"/>
                <a:gd name="T4" fmla="*/ 4 w 232"/>
                <a:gd name="T5" fmla="*/ 112 h 232"/>
                <a:gd name="T6" fmla="*/ 8 w 232"/>
                <a:gd name="T7" fmla="*/ 116 h 232"/>
                <a:gd name="T8" fmla="*/ 116 w 232"/>
                <a:gd name="T9" fmla="*/ 224 h 232"/>
                <a:gd name="T10" fmla="*/ 224 w 232"/>
                <a:gd name="T11" fmla="*/ 116 h 232"/>
                <a:gd name="T12" fmla="*/ 116 w 232"/>
                <a:gd name="T13" fmla="*/ 8 h 232"/>
                <a:gd name="T14" fmla="*/ 112 w 232"/>
                <a:gd name="T15" fmla="*/ 4 h 232"/>
                <a:gd name="T16" fmla="*/ 116 w 232"/>
                <a:gd name="T17" fmla="*/ 0 h 232"/>
                <a:gd name="T18" fmla="*/ 232 w 232"/>
                <a:gd name="T19" fmla="*/ 116 h 232"/>
                <a:gd name="T20" fmla="*/ 116 w 232"/>
                <a:gd name="T21" fmla="*/ 232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2" h="232">
                  <a:moveTo>
                    <a:pt x="116" y="232"/>
                  </a:moveTo>
                  <a:cubicBezTo>
                    <a:pt x="52" y="232"/>
                    <a:pt x="0" y="180"/>
                    <a:pt x="0" y="116"/>
                  </a:cubicBezTo>
                  <a:cubicBezTo>
                    <a:pt x="0" y="114"/>
                    <a:pt x="2" y="112"/>
                    <a:pt x="4" y="112"/>
                  </a:cubicBezTo>
                  <a:cubicBezTo>
                    <a:pt x="6" y="112"/>
                    <a:pt x="8" y="114"/>
                    <a:pt x="8" y="116"/>
                  </a:cubicBezTo>
                  <a:cubicBezTo>
                    <a:pt x="8" y="176"/>
                    <a:pt x="56" y="224"/>
                    <a:pt x="116" y="224"/>
                  </a:cubicBezTo>
                  <a:cubicBezTo>
                    <a:pt x="176" y="224"/>
                    <a:pt x="224" y="176"/>
                    <a:pt x="224" y="116"/>
                  </a:cubicBezTo>
                  <a:cubicBezTo>
                    <a:pt x="224" y="56"/>
                    <a:pt x="176" y="8"/>
                    <a:pt x="116" y="8"/>
                  </a:cubicBezTo>
                  <a:cubicBezTo>
                    <a:pt x="114" y="8"/>
                    <a:pt x="112" y="6"/>
                    <a:pt x="112" y="4"/>
                  </a:cubicBezTo>
                  <a:cubicBezTo>
                    <a:pt x="112" y="2"/>
                    <a:pt x="114" y="0"/>
                    <a:pt x="116" y="0"/>
                  </a:cubicBezTo>
                  <a:cubicBezTo>
                    <a:pt x="180" y="0"/>
                    <a:pt x="232" y="52"/>
                    <a:pt x="232" y="116"/>
                  </a:cubicBezTo>
                  <a:cubicBezTo>
                    <a:pt x="232" y="180"/>
                    <a:pt x="180" y="232"/>
                    <a:pt x="116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56" name="Group 855"/>
          <p:cNvGrpSpPr/>
          <p:nvPr/>
        </p:nvGrpSpPr>
        <p:grpSpPr>
          <a:xfrm>
            <a:off x="9614773" y="1191025"/>
            <a:ext cx="412923" cy="411209"/>
            <a:chOff x="4029162" y="-225416"/>
            <a:chExt cx="765178" cy="762001"/>
          </a:xfrm>
          <a:solidFill>
            <a:schemeClr val="accent1"/>
          </a:solidFill>
        </p:grpSpPr>
        <p:sp>
          <p:nvSpPr>
            <p:cNvPr id="1004" name="Freeform 1354"/>
            <p:cNvSpPr>
              <a:spLocks/>
            </p:cNvSpPr>
            <p:nvPr/>
          </p:nvSpPr>
          <p:spPr bwMode="auto">
            <a:xfrm>
              <a:off x="4310151" y="-225416"/>
              <a:ext cx="484189" cy="762001"/>
            </a:xfrm>
            <a:custGeom>
              <a:avLst/>
              <a:gdLst>
                <a:gd name="T0" fmla="*/ 144 w 152"/>
                <a:gd name="T1" fmla="*/ 240 h 240"/>
                <a:gd name="T2" fmla="*/ 8 w 152"/>
                <a:gd name="T3" fmla="*/ 240 h 240"/>
                <a:gd name="T4" fmla="*/ 0 w 152"/>
                <a:gd name="T5" fmla="*/ 232 h 240"/>
                <a:gd name="T6" fmla="*/ 0 w 152"/>
                <a:gd name="T7" fmla="*/ 157 h 240"/>
                <a:gd name="T8" fmla="*/ 4 w 152"/>
                <a:gd name="T9" fmla="*/ 153 h 240"/>
                <a:gd name="T10" fmla="*/ 8 w 152"/>
                <a:gd name="T11" fmla="*/ 157 h 240"/>
                <a:gd name="T12" fmla="*/ 8 w 152"/>
                <a:gd name="T13" fmla="*/ 232 h 240"/>
                <a:gd name="T14" fmla="*/ 144 w 152"/>
                <a:gd name="T15" fmla="*/ 232 h 240"/>
                <a:gd name="T16" fmla="*/ 144 w 152"/>
                <a:gd name="T17" fmla="*/ 8 h 240"/>
                <a:gd name="T18" fmla="*/ 8 w 152"/>
                <a:gd name="T19" fmla="*/ 8 h 240"/>
                <a:gd name="T20" fmla="*/ 8 w 152"/>
                <a:gd name="T21" fmla="*/ 85 h 240"/>
                <a:gd name="T22" fmla="*/ 4 w 152"/>
                <a:gd name="T23" fmla="*/ 89 h 240"/>
                <a:gd name="T24" fmla="*/ 0 w 152"/>
                <a:gd name="T25" fmla="*/ 85 h 240"/>
                <a:gd name="T26" fmla="*/ 0 w 152"/>
                <a:gd name="T27" fmla="*/ 8 h 240"/>
                <a:gd name="T28" fmla="*/ 8 w 152"/>
                <a:gd name="T29" fmla="*/ 0 h 240"/>
                <a:gd name="T30" fmla="*/ 144 w 152"/>
                <a:gd name="T31" fmla="*/ 0 h 240"/>
                <a:gd name="T32" fmla="*/ 152 w 152"/>
                <a:gd name="T33" fmla="*/ 8 h 240"/>
                <a:gd name="T34" fmla="*/ 152 w 152"/>
                <a:gd name="T35" fmla="*/ 232 h 240"/>
                <a:gd name="T36" fmla="*/ 144 w 152"/>
                <a:gd name="T37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2" h="240">
                  <a:moveTo>
                    <a:pt x="144" y="240"/>
                  </a:moveTo>
                  <a:cubicBezTo>
                    <a:pt x="8" y="240"/>
                    <a:pt x="8" y="240"/>
                    <a:pt x="8" y="240"/>
                  </a:cubicBezTo>
                  <a:cubicBezTo>
                    <a:pt x="4" y="240"/>
                    <a:pt x="0" y="236"/>
                    <a:pt x="0" y="232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0" y="155"/>
                    <a:pt x="2" y="153"/>
                    <a:pt x="4" y="153"/>
                  </a:cubicBezTo>
                  <a:cubicBezTo>
                    <a:pt x="6" y="153"/>
                    <a:pt x="8" y="155"/>
                    <a:pt x="8" y="157"/>
                  </a:cubicBezTo>
                  <a:cubicBezTo>
                    <a:pt x="8" y="232"/>
                    <a:pt x="8" y="232"/>
                    <a:pt x="8" y="232"/>
                  </a:cubicBezTo>
                  <a:cubicBezTo>
                    <a:pt x="144" y="232"/>
                    <a:pt x="144" y="232"/>
                    <a:pt x="144" y="232"/>
                  </a:cubicBezTo>
                  <a:cubicBezTo>
                    <a:pt x="144" y="8"/>
                    <a:pt x="144" y="8"/>
                    <a:pt x="144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5"/>
                    <a:pt x="8" y="85"/>
                    <a:pt x="8" y="85"/>
                  </a:cubicBezTo>
                  <a:cubicBezTo>
                    <a:pt x="8" y="87"/>
                    <a:pt x="6" y="89"/>
                    <a:pt x="4" y="89"/>
                  </a:cubicBezTo>
                  <a:cubicBezTo>
                    <a:pt x="2" y="89"/>
                    <a:pt x="0" y="87"/>
                    <a:pt x="0" y="85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8" y="0"/>
                    <a:pt x="152" y="4"/>
                    <a:pt x="152" y="8"/>
                  </a:cubicBezTo>
                  <a:cubicBezTo>
                    <a:pt x="152" y="232"/>
                    <a:pt x="152" y="232"/>
                    <a:pt x="152" y="232"/>
                  </a:cubicBezTo>
                  <a:cubicBezTo>
                    <a:pt x="152" y="236"/>
                    <a:pt x="148" y="240"/>
                    <a:pt x="144" y="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05" name="Freeform 1355"/>
            <p:cNvSpPr>
              <a:spLocks/>
            </p:cNvSpPr>
            <p:nvPr/>
          </p:nvSpPr>
          <p:spPr bwMode="auto">
            <a:xfrm>
              <a:off x="4029162" y="142885"/>
              <a:ext cx="561977" cy="25400"/>
            </a:xfrm>
            <a:custGeom>
              <a:avLst/>
              <a:gdLst>
                <a:gd name="T0" fmla="*/ 172 w 176"/>
                <a:gd name="T1" fmla="*/ 8 h 8"/>
                <a:gd name="T2" fmla="*/ 4 w 176"/>
                <a:gd name="T3" fmla="*/ 8 h 8"/>
                <a:gd name="T4" fmla="*/ 0 w 176"/>
                <a:gd name="T5" fmla="*/ 4 h 8"/>
                <a:gd name="T6" fmla="*/ 4 w 176"/>
                <a:gd name="T7" fmla="*/ 0 h 8"/>
                <a:gd name="T8" fmla="*/ 172 w 176"/>
                <a:gd name="T9" fmla="*/ 0 h 8"/>
                <a:gd name="T10" fmla="*/ 176 w 176"/>
                <a:gd name="T11" fmla="*/ 4 h 8"/>
                <a:gd name="T12" fmla="*/ 172 w 17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" h="8">
                  <a:moveTo>
                    <a:pt x="172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72" y="0"/>
                    <a:pt x="172" y="0"/>
                    <a:pt x="172" y="0"/>
                  </a:cubicBezTo>
                  <a:cubicBezTo>
                    <a:pt x="174" y="0"/>
                    <a:pt x="176" y="2"/>
                    <a:pt x="176" y="4"/>
                  </a:cubicBezTo>
                  <a:cubicBezTo>
                    <a:pt x="176" y="6"/>
                    <a:pt x="174" y="8"/>
                    <a:pt x="17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06" name="Freeform 1356"/>
            <p:cNvSpPr>
              <a:spLocks/>
            </p:cNvSpPr>
            <p:nvPr/>
          </p:nvSpPr>
          <p:spPr bwMode="auto">
            <a:xfrm>
              <a:off x="4411751" y="-9515"/>
              <a:ext cx="179388" cy="330201"/>
            </a:xfrm>
            <a:custGeom>
              <a:avLst/>
              <a:gdLst>
                <a:gd name="T0" fmla="*/ 4 w 56"/>
                <a:gd name="T1" fmla="*/ 104 h 104"/>
                <a:gd name="T2" fmla="*/ 1 w 56"/>
                <a:gd name="T3" fmla="*/ 103 h 104"/>
                <a:gd name="T4" fmla="*/ 1 w 56"/>
                <a:gd name="T5" fmla="*/ 97 h 104"/>
                <a:gd name="T6" fmla="*/ 46 w 56"/>
                <a:gd name="T7" fmla="*/ 52 h 104"/>
                <a:gd name="T8" fmla="*/ 1 w 56"/>
                <a:gd name="T9" fmla="*/ 7 h 104"/>
                <a:gd name="T10" fmla="*/ 1 w 56"/>
                <a:gd name="T11" fmla="*/ 1 h 104"/>
                <a:gd name="T12" fmla="*/ 7 w 56"/>
                <a:gd name="T13" fmla="*/ 1 h 104"/>
                <a:gd name="T14" fmla="*/ 55 w 56"/>
                <a:gd name="T15" fmla="*/ 49 h 104"/>
                <a:gd name="T16" fmla="*/ 55 w 56"/>
                <a:gd name="T17" fmla="*/ 55 h 104"/>
                <a:gd name="T18" fmla="*/ 7 w 56"/>
                <a:gd name="T19" fmla="*/ 103 h 104"/>
                <a:gd name="T20" fmla="*/ 4 w 56"/>
                <a:gd name="T21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" h="104">
                  <a:moveTo>
                    <a:pt x="4" y="104"/>
                  </a:moveTo>
                  <a:cubicBezTo>
                    <a:pt x="3" y="104"/>
                    <a:pt x="2" y="104"/>
                    <a:pt x="1" y="103"/>
                  </a:cubicBezTo>
                  <a:cubicBezTo>
                    <a:pt x="0" y="101"/>
                    <a:pt x="0" y="99"/>
                    <a:pt x="1" y="97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6" y="51"/>
                    <a:pt x="56" y="53"/>
                    <a:pt x="55" y="55"/>
                  </a:cubicBezTo>
                  <a:cubicBezTo>
                    <a:pt x="7" y="103"/>
                    <a:pt x="7" y="103"/>
                    <a:pt x="7" y="103"/>
                  </a:cubicBezTo>
                  <a:cubicBezTo>
                    <a:pt x="6" y="104"/>
                    <a:pt x="5" y="104"/>
                    <a:pt x="4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57" name="Group 856"/>
          <p:cNvGrpSpPr/>
          <p:nvPr/>
        </p:nvGrpSpPr>
        <p:grpSpPr>
          <a:xfrm>
            <a:off x="10371227" y="1191025"/>
            <a:ext cx="412923" cy="411209"/>
            <a:chOff x="5430930" y="-225416"/>
            <a:chExt cx="765178" cy="762001"/>
          </a:xfrm>
          <a:solidFill>
            <a:schemeClr val="accent1"/>
          </a:solidFill>
        </p:grpSpPr>
        <p:sp>
          <p:nvSpPr>
            <p:cNvPr id="1001" name="Freeform 1357"/>
            <p:cNvSpPr>
              <a:spLocks/>
            </p:cNvSpPr>
            <p:nvPr/>
          </p:nvSpPr>
          <p:spPr bwMode="auto">
            <a:xfrm>
              <a:off x="5711919" y="-225416"/>
              <a:ext cx="484189" cy="762001"/>
            </a:xfrm>
            <a:custGeom>
              <a:avLst/>
              <a:gdLst>
                <a:gd name="T0" fmla="*/ 144 w 152"/>
                <a:gd name="T1" fmla="*/ 240 h 240"/>
                <a:gd name="T2" fmla="*/ 8 w 152"/>
                <a:gd name="T3" fmla="*/ 240 h 240"/>
                <a:gd name="T4" fmla="*/ 0 w 152"/>
                <a:gd name="T5" fmla="*/ 232 h 240"/>
                <a:gd name="T6" fmla="*/ 0 w 152"/>
                <a:gd name="T7" fmla="*/ 156 h 240"/>
                <a:gd name="T8" fmla="*/ 4 w 152"/>
                <a:gd name="T9" fmla="*/ 152 h 240"/>
                <a:gd name="T10" fmla="*/ 8 w 152"/>
                <a:gd name="T11" fmla="*/ 156 h 240"/>
                <a:gd name="T12" fmla="*/ 8 w 152"/>
                <a:gd name="T13" fmla="*/ 232 h 240"/>
                <a:gd name="T14" fmla="*/ 144 w 152"/>
                <a:gd name="T15" fmla="*/ 232 h 240"/>
                <a:gd name="T16" fmla="*/ 144 w 152"/>
                <a:gd name="T17" fmla="*/ 8 h 240"/>
                <a:gd name="T18" fmla="*/ 8 w 152"/>
                <a:gd name="T19" fmla="*/ 8 h 240"/>
                <a:gd name="T20" fmla="*/ 8 w 152"/>
                <a:gd name="T21" fmla="*/ 84 h 240"/>
                <a:gd name="T22" fmla="*/ 4 w 152"/>
                <a:gd name="T23" fmla="*/ 88 h 240"/>
                <a:gd name="T24" fmla="*/ 0 w 152"/>
                <a:gd name="T25" fmla="*/ 84 h 240"/>
                <a:gd name="T26" fmla="*/ 0 w 152"/>
                <a:gd name="T27" fmla="*/ 8 h 240"/>
                <a:gd name="T28" fmla="*/ 8 w 152"/>
                <a:gd name="T29" fmla="*/ 0 h 240"/>
                <a:gd name="T30" fmla="*/ 144 w 152"/>
                <a:gd name="T31" fmla="*/ 0 h 240"/>
                <a:gd name="T32" fmla="*/ 152 w 152"/>
                <a:gd name="T33" fmla="*/ 8 h 240"/>
                <a:gd name="T34" fmla="*/ 152 w 152"/>
                <a:gd name="T35" fmla="*/ 232 h 240"/>
                <a:gd name="T36" fmla="*/ 144 w 152"/>
                <a:gd name="T37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2" h="240">
                  <a:moveTo>
                    <a:pt x="144" y="240"/>
                  </a:moveTo>
                  <a:cubicBezTo>
                    <a:pt x="8" y="240"/>
                    <a:pt x="8" y="240"/>
                    <a:pt x="8" y="240"/>
                  </a:cubicBezTo>
                  <a:cubicBezTo>
                    <a:pt x="4" y="240"/>
                    <a:pt x="0" y="236"/>
                    <a:pt x="0" y="232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4"/>
                    <a:pt x="2" y="152"/>
                    <a:pt x="4" y="152"/>
                  </a:cubicBezTo>
                  <a:cubicBezTo>
                    <a:pt x="6" y="152"/>
                    <a:pt x="8" y="154"/>
                    <a:pt x="8" y="156"/>
                  </a:cubicBezTo>
                  <a:cubicBezTo>
                    <a:pt x="8" y="232"/>
                    <a:pt x="8" y="232"/>
                    <a:pt x="8" y="232"/>
                  </a:cubicBezTo>
                  <a:cubicBezTo>
                    <a:pt x="144" y="232"/>
                    <a:pt x="144" y="232"/>
                    <a:pt x="144" y="232"/>
                  </a:cubicBezTo>
                  <a:cubicBezTo>
                    <a:pt x="144" y="8"/>
                    <a:pt x="144" y="8"/>
                    <a:pt x="144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4"/>
                    <a:pt x="8" y="84"/>
                    <a:pt x="8" y="84"/>
                  </a:cubicBezTo>
                  <a:cubicBezTo>
                    <a:pt x="8" y="86"/>
                    <a:pt x="6" y="88"/>
                    <a:pt x="4" y="88"/>
                  </a:cubicBezTo>
                  <a:cubicBezTo>
                    <a:pt x="2" y="88"/>
                    <a:pt x="0" y="86"/>
                    <a:pt x="0" y="84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8" y="0"/>
                    <a:pt x="152" y="4"/>
                    <a:pt x="152" y="8"/>
                  </a:cubicBezTo>
                  <a:cubicBezTo>
                    <a:pt x="152" y="232"/>
                    <a:pt x="152" y="232"/>
                    <a:pt x="152" y="232"/>
                  </a:cubicBezTo>
                  <a:cubicBezTo>
                    <a:pt x="152" y="236"/>
                    <a:pt x="148" y="240"/>
                    <a:pt x="144" y="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02" name="Freeform 1358"/>
            <p:cNvSpPr>
              <a:spLocks/>
            </p:cNvSpPr>
            <p:nvPr/>
          </p:nvSpPr>
          <p:spPr bwMode="auto">
            <a:xfrm>
              <a:off x="5430930" y="142885"/>
              <a:ext cx="561977" cy="25400"/>
            </a:xfrm>
            <a:custGeom>
              <a:avLst/>
              <a:gdLst>
                <a:gd name="T0" fmla="*/ 172 w 176"/>
                <a:gd name="T1" fmla="*/ 8 h 8"/>
                <a:gd name="T2" fmla="*/ 4 w 176"/>
                <a:gd name="T3" fmla="*/ 8 h 8"/>
                <a:gd name="T4" fmla="*/ 0 w 176"/>
                <a:gd name="T5" fmla="*/ 4 h 8"/>
                <a:gd name="T6" fmla="*/ 4 w 176"/>
                <a:gd name="T7" fmla="*/ 0 h 8"/>
                <a:gd name="T8" fmla="*/ 172 w 176"/>
                <a:gd name="T9" fmla="*/ 0 h 8"/>
                <a:gd name="T10" fmla="*/ 176 w 176"/>
                <a:gd name="T11" fmla="*/ 4 h 8"/>
                <a:gd name="T12" fmla="*/ 172 w 17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" h="8">
                  <a:moveTo>
                    <a:pt x="172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72" y="0"/>
                    <a:pt x="172" y="0"/>
                    <a:pt x="172" y="0"/>
                  </a:cubicBezTo>
                  <a:cubicBezTo>
                    <a:pt x="174" y="0"/>
                    <a:pt x="176" y="2"/>
                    <a:pt x="176" y="4"/>
                  </a:cubicBezTo>
                  <a:cubicBezTo>
                    <a:pt x="176" y="6"/>
                    <a:pt x="174" y="8"/>
                    <a:pt x="17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03" name="Freeform 1359"/>
            <p:cNvSpPr>
              <a:spLocks/>
            </p:cNvSpPr>
            <p:nvPr/>
          </p:nvSpPr>
          <p:spPr bwMode="auto">
            <a:xfrm>
              <a:off x="5430930" y="-9515"/>
              <a:ext cx="179388" cy="330201"/>
            </a:xfrm>
            <a:custGeom>
              <a:avLst/>
              <a:gdLst>
                <a:gd name="T0" fmla="*/ 52 w 56"/>
                <a:gd name="T1" fmla="*/ 104 h 104"/>
                <a:gd name="T2" fmla="*/ 49 w 56"/>
                <a:gd name="T3" fmla="*/ 103 h 104"/>
                <a:gd name="T4" fmla="*/ 1 w 56"/>
                <a:gd name="T5" fmla="*/ 55 h 104"/>
                <a:gd name="T6" fmla="*/ 1 w 56"/>
                <a:gd name="T7" fmla="*/ 49 h 104"/>
                <a:gd name="T8" fmla="*/ 49 w 56"/>
                <a:gd name="T9" fmla="*/ 1 h 104"/>
                <a:gd name="T10" fmla="*/ 55 w 56"/>
                <a:gd name="T11" fmla="*/ 1 h 104"/>
                <a:gd name="T12" fmla="*/ 55 w 56"/>
                <a:gd name="T13" fmla="*/ 7 h 104"/>
                <a:gd name="T14" fmla="*/ 10 w 56"/>
                <a:gd name="T15" fmla="*/ 52 h 104"/>
                <a:gd name="T16" fmla="*/ 55 w 56"/>
                <a:gd name="T17" fmla="*/ 97 h 104"/>
                <a:gd name="T18" fmla="*/ 55 w 56"/>
                <a:gd name="T19" fmla="*/ 103 h 104"/>
                <a:gd name="T20" fmla="*/ 52 w 56"/>
                <a:gd name="T21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" h="104">
                  <a:moveTo>
                    <a:pt x="52" y="104"/>
                  </a:moveTo>
                  <a:cubicBezTo>
                    <a:pt x="51" y="104"/>
                    <a:pt x="50" y="104"/>
                    <a:pt x="49" y="103"/>
                  </a:cubicBezTo>
                  <a:cubicBezTo>
                    <a:pt x="1" y="55"/>
                    <a:pt x="1" y="55"/>
                    <a:pt x="1" y="55"/>
                  </a:cubicBezTo>
                  <a:cubicBezTo>
                    <a:pt x="0" y="53"/>
                    <a:pt x="0" y="51"/>
                    <a:pt x="1" y="49"/>
                  </a:cubicBezTo>
                  <a:cubicBezTo>
                    <a:pt x="49" y="1"/>
                    <a:pt x="49" y="1"/>
                    <a:pt x="49" y="1"/>
                  </a:cubicBezTo>
                  <a:cubicBezTo>
                    <a:pt x="51" y="0"/>
                    <a:pt x="53" y="0"/>
                    <a:pt x="55" y="1"/>
                  </a:cubicBezTo>
                  <a:cubicBezTo>
                    <a:pt x="56" y="3"/>
                    <a:pt x="56" y="5"/>
                    <a:pt x="55" y="7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55" y="97"/>
                    <a:pt x="55" y="97"/>
                    <a:pt x="55" y="97"/>
                  </a:cubicBezTo>
                  <a:cubicBezTo>
                    <a:pt x="56" y="99"/>
                    <a:pt x="56" y="101"/>
                    <a:pt x="55" y="103"/>
                  </a:cubicBezTo>
                  <a:cubicBezTo>
                    <a:pt x="54" y="104"/>
                    <a:pt x="53" y="104"/>
                    <a:pt x="52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58" name="Group 857"/>
          <p:cNvGrpSpPr/>
          <p:nvPr/>
        </p:nvGrpSpPr>
        <p:grpSpPr>
          <a:xfrm>
            <a:off x="8101865" y="1945765"/>
            <a:ext cx="412923" cy="412065"/>
            <a:chOff x="1225626" y="1173174"/>
            <a:chExt cx="765178" cy="763589"/>
          </a:xfrm>
          <a:solidFill>
            <a:schemeClr val="accent1"/>
          </a:solidFill>
        </p:grpSpPr>
        <p:sp>
          <p:nvSpPr>
            <p:cNvPr id="998" name="Freeform 1360"/>
            <p:cNvSpPr>
              <a:spLocks noEditPoints="1"/>
            </p:cNvSpPr>
            <p:nvPr/>
          </p:nvSpPr>
          <p:spPr bwMode="auto">
            <a:xfrm>
              <a:off x="1225626" y="1173174"/>
              <a:ext cx="765178" cy="763589"/>
            </a:xfrm>
            <a:custGeom>
              <a:avLst/>
              <a:gdLst>
                <a:gd name="T0" fmla="*/ 120 w 240"/>
                <a:gd name="T1" fmla="*/ 240 h 240"/>
                <a:gd name="T2" fmla="*/ 0 w 240"/>
                <a:gd name="T3" fmla="*/ 120 h 240"/>
                <a:gd name="T4" fmla="*/ 120 w 240"/>
                <a:gd name="T5" fmla="*/ 0 h 240"/>
                <a:gd name="T6" fmla="*/ 240 w 240"/>
                <a:gd name="T7" fmla="*/ 120 h 240"/>
                <a:gd name="T8" fmla="*/ 120 w 240"/>
                <a:gd name="T9" fmla="*/ 240 h 240"/>
                <a:gd name="T10" fmla="*/ 120 w 240"/>
                <a:gd name="T11" fmla="*/ 8 h 240"/>
                <a:gd name="T12" fmla="*/ 8 w 240"/>
                <a:gd name="T13" fmla="*/ 120 h 240"/>
                <a:gd name="T14" fmla="*/ 120 w 240"/>
                <a:gd name="T15" fmla="*/ 232 h 240"/>
                <a:gd name="T16" fmla="*/ 232 w 240"/>
                <a:gd name="T17" fmla="*/ 120 h 240"/>
                <a:gd name="T18" fmla="*/ 120 w 240"/>
                <a:gd name="T19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0" h="240">
                  <a:moveTo>
                    <a:pt x="120" y="240"/>
                  </a:moveTo>
                  <a:cubicBezTo>
                    <a:pt x="54" y="240"/>
                    <a:pt x="0" y="186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186" y="0"/>
                    <a:pt x="240" y="54"/>
                    <a:pt x="240" y="120"/>
                  </a:cubicBezTo>
                  <a:cubicBezTo>
                    <a:pt x="240" y="186"/>
                    <a:pt x="186" y="240"/>
                    <a:pt x="120" y="240"/>
                  </a:cubicBezTo>
                  <a:close/>
                  <a:moveTo>
                    <a:pt x="120" y="8"/>
                  </a:moveTo>
                  <a:cubicBezTo>
                    <a:pt x="58" y="8"/>
                    <a:pt x="8" y="58"/>
                    <a:pt x="8" y="120"/>
                  </a:cubicBezTo>
                  <a:cubicBezTo>
                    <a:pt x="8" y="182"/>
                    <a:pt x="58" y="232"/>
                    <a:pt x="120" y="232"/>
                  </a:cubicBezTo>
                  <a:cubicBezTo>
                    <a:pt x="182" y="232"/>
                    <a:pt x="232" y="182"/>
                    <a:pt x="232" y="120"/>
                  </a:cubicBezTo>
                  <a:cubicBezTo>
                    <a:pt x="232" y="58"/>
                    <a:pt x="182" y="8"/>
                    <a:pt x="1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99" name="Freeform 1361"/>
            <p:cNvSpPr>
              <a:spLocks/>
            </p:cNvSpPr>
            <p:nvPr/>
          </p:nvSpPr>
          <p:spPr bwMode="auto">
            <a:xfrm>
              <a:off x="1417714" y="1439875"/>
              <a:ext cx="127000" cy="230188"/>
            </a:xfrm>
            <a:custGeom>
              <a:avLst/>
              <a:gdLst>
                <a:gd name="T0" fmla="*/ 36 w 40"/>
                <a:gd name="T1" fmla="*/ 72 h 72"/>
                <a:gd name="T2" fmla="*/ 33 w 40"/>
                <a:gd name="T3" fmla="*/ 71 h 72"/>
                <a:gd name="T4" fmla="*/ 1 w 40"/>
                <a:gd name="T5" fmla="*/ 39 h 72"/>
                <a:gd name="T6" fmla="*/ 1 w 40"/>
                <a:gd name="T7" fmla="*/ 33 h 72"/>
                <a:gd name="T8" fmla="*/ 33 w 40"/>
                <a:gd name="T9" fmla="*/ 1 h 72"/>
                <a:gd name="T10" fmla="*/ 39 w 40"/>
                <a:gd name="T11" fmla="*/ 1 h 72"/>
                <a:gd name="T12" fmla="*/ 39 w 40"/>
                <a:gd name="T13" fmla="*/ 7 h 72"/>
                <a:gd name="T14" fmla="*/ 10 w 40"/>
                <a:gd name="T15" fmla="*/ 36 h 72"/>
                <a:gd name="T16" fmla="*/ 39 w 40"/>
                <a:gd name="T17" fmla="*/ 65 h 72"/>
                <a:gd name="T18" fmla="*/ 39 w 40"/>
                <a:gd name="T19" fmla="*/ 71 h 72"/>
                <a:gd name="T20" fmla="*/ 36 w 40"/>
                <a:gd name="T2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72">
                  <a:moveTo>
                    <a:pt x="36" y="72"/>
                  </a:moveTo>
                  <a:cubicBezTo>
                    <a:pt x="35" y="72"/>
                    <a:pt x="34" y="72"/>
                    <a:pt x="33" y="71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0" y="37"/>
                    <a:pt x="0" y="35"/>
                    <a:pt x="1" y="33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5" y="0"/>
                    <a:pt x="37" y="0"/>
                    <a:pt x="39" y="1"/>
                  </a:cubicBezTo>
                  <a:cubicBezTo>
                    <a:pt x="40" y="3"/>
                    <a:pt x="40" y="5"/>
                    <a:pt x="39" y="7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39" y="65"/>
                    <a:pt x="39" y="65"/>
                    <a:pt x="39" y="65"/>
                  </a:cubicBezTo>
                  <a:cubicBezTo>
                    <a:pt x="40" y="67"/>
                    <a:pt x="40" y="69"/>
                    <a:pt x="39" y="71"/>
                  </a:cubicBezTo>
                  <a:cubicBezTo>
                    <a:pt x="38" y="72"/>
                    <a:pt x="37" y="72"/>
                    <a:pt x="3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00" name="Freeform 1362"/>
            <p:cNvSpPr>
              <a:spLocks/>
            </p:cNvSpPr>
            <p:nvPr/>
          </p:nvSpPr>
          <p:spPr bwMode="auto">
            <a:xfrm>
              <a:off x="1417714" y="1543062"/>
              <a:ext cx="381001" cy="25400"/>
            </a:xfrm>
            <a:custGeom>
              <a:avLst/>
              <a:gdLst>
                <a:gd name="T0" fmla="*/ 116 w 120"/>
                <a:gd name="T1" fmla="*/ 8 h 8"/>
                <a:gd name="T2" fmla="*/ 4 w 120"/>
                <a:gd name="T3" fmla="*/ 8 h 8"/>
                <a:gd name="T4" fmla="*/ 0 w 120"/>
                <a:gd name="T5" fmla="*/ 4 h 8"/>
                <a:gd name="T6" fmla="*/ 4 w 120"/>
                <a:gd name="T7" fmla="*/ 0 h 8"/>
                <a:gd name="T8" fmla="*/ 116 w 120"/>
                <a:gd name="T9" fmla="*/ 0 h 8"/>
                <a:gd name="T10" fmla="*/ 120 w 120"/>
                <a:gd name="T11" fmla="*/ 4 h 8"/>
                <a:gd name="T12" fmla="*/ 116 w 12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0" h="8">
                  <a:moveTo>
                    <a:pt x="11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8" y="0"/>
                    <a:pt x="120" y="2"/>
                    <a:pt x="120" y="4"/>
                  </a:cubicBezTo>
                  <a:cubicBezTo>
                    <a:pt x="120" y="6"/>
                    <a:pt x="118" y="8"/>
                    <a:pt x="11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59" name="Group 858"/>
          <p:cNvGrpSpPr/>
          <p:nvPr/>
        </p:nvGrpSpPr>
        <p:grpSpPr>
          <a:xfrm>
            <a:off x="8858319" y="1945765"/>
            <a:ext cx="412923" cy="412065"/>
            <a:chOff x="2627394" y="1173174"/>
            <a:chExt cx="765178" cy="763589"/>
          </a:xfrm>
          <a:solidFill>
            <a:schemeClr val="accent1"/>
          </a:solidFill>
        </p:grpSpPr>
        <p:sp>
          <p:nvSpPr>
            <p:cNvPr id="995" name="Freeform 1363"/>
            <p:cNvSpPr>
              <a:spLocks noEditPoints="1"/>
            </p:cNvSpPr>
            <p:nvPr/>
          </p:nvSpPr>
          <p:spPr bwMode="auto">
            <a:xfrm>
              <a:off x="2627394" y="1173174"/>
              <a:ext cx="765178" cy="763589"/>
            </a:xfrm>
            <a:custGeom>
              <a:avLst/>
              <a:gdLst>
                <a:gd name="T0" fmla="*/ 120 w 240"/>
                <a:gd name="T1" fmla="*/ 240 h 240"/>
                <a:gd name="T2" fmla="*/ 0 w 240"/>
                <a:gd name="T3" fmla="*/ 120 h 240"/>
                <a:gd name="T4" fmla="*/ 120 w 240"/>
                <a:gd name="T5" fmla="*/ 0 h 240"/>
                <a:gd name="T6" fmla="*/ 240 w 240"/>
                <a:gd name="T7" fmla="*/ 120 h 240"/>
                <a:gd name="T8" fmla="*/ 120 w 240"/>
                <a:gd name="T9" fmla="*/ 240 h 240"/>
                <a:gd name="T10" fmla="*/ 120 w 240"/>
                <a:gd name="T11" fmla="*/ 8 h 240"/>
                <a:gd name="T12" fmla="*/ 8 w 240"/>
                <a:gd name="T13" fmla="*/ 120 h 240"/>
                <a:gd name="T14" fmla="*/ 120 w 240"/>
                <a:gd name="T15" fmla="*/ 232 h 240"/>
                <a:gd name="T16" fmla="*/ 232 w 240"/>
                <a:gd name="T17" fmla="*/ 120 h 240"/>
                <a:gd name="T18" fmla="*/ 120 w 240"/>
                <a:gd name="T19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0" h="240">
                  <a:moveTo>
                    <a:pt x="120" y="240"/>
                  </a:moveTo>
                  <a:cubicBezTo>
                    <a:pt x="54" y="240"/>
                    <a:pt x="0" y="186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186" y="0"/>
                    <a:pt x="240" y="54"/>
                    <a:pt x="240" y="120"/>
                  </a:cubicBezTo>
                  <a:cubicBezTo>
                    <a:pt x="240" y="186"/>
                    <a:pt x="186" y="240"/>
                    <a:pt x="120" y="240"/>
                  </a:cubicBezTo>
                  <a:close/>
                  <a:moveTo>
                    <a:pt x="120" y="8"/>
                  </a:moveTo>
                  <a:cubicBezTo>
                    <a:pt x="58" y="8"/>
                    <a:pt x="8" y="58"/>
                    <a:pt x="8" y="120"/>
                  </a:cubicBezTo>
                  <a:cubicBezTo>
                    <a:pt x="8" y="182"/>
                    <a:pt x="58" y="232"/>
                    <a:pt x="120" y="232"/>
                  </a:cubicBezTo>
                  <a:cubicBezTo>
                    <a:pt x="182" y="232"/>
                    <a:pt x="232" y="182"/>
                    <a:pt x="232" y="120"/>
                  </a:cubicBezTo>
                  <a:cubicBezTo>
                    <a:pt x="232" y="58"/>
                    <a:pt x="182" y="8"/>
                    <a:pt x="1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96" name="Freeform 1364"/>
            <p:cNvSpPr>
              <a:spLocks/>
            </p:cNvSpPr>
            <p:nvPr/>
          </p:nvSpPr>
          <p:spPr bwMode="auto">
            <a:xfrm>
              <a:off x="3073483" y="1439875"/>
              <a:ext cx="127000" cy="230188"/>
            </a:xfrm>
            <a:custGeom>
              <a:avLst/>
              <a:gdLst>
                <a:gd name="T0" fmla="*/ 4 w 40"/>
                <a:gd name="T1" fmla="*/ 72 h 72"/>
                <a:gd name="T2" fmla="*/ 1 w 40"/>
                <a:gd name="T3" fmla="*/ 71 h 72"/>
                <a:gd name="T4" fmla="*/ 1 w 40"/>
                <a:gd name="T5" fmla="*/ 65 h 72"/>
                <a:gd name="T6" fmla="*/ 30 w 40"/>
                <a:gd name="T7" fmla="*/ 36 h 72"/>
                <a:gd name="T8" fmla="*/ 1 w 40"/>
                <a:gd name="T9" fmla="*/ 7 h 72"/>
                <a:gd name="T10" fmla="*/ 1 w 40"/>
                <a:gd name="T11" fmla="*/ 1 h 72"/>
                <a:gd name="T12" fmla="*/ 7 w 40"/>
                <a:gd name="T13" fmla="*/ 1 h 72"/>
                <a:gd name="T14" fmla="*/ 39 w 40"/>
                <a:gd name="T15" fmla="*/ 33 h 72"/>
                <a:gd name="T16" fmla="*/ 39 w 40"/>
                <a:gd name="T17" fmla="*/ 39 h 72"/>
                <a:gd name="T18" fmla="*/ 7 w 40"/>
                <a:gd name="T19" fmla="*/ 71 h 72"/>
                <a:gd name="T20" fmla="*/ 4 w 40"/>
                <a:gd name="T2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72">
                  <a:moveTo>
                    <a:pt x="4" y="72"/>
                  </a:moveTo>
                  <a:cubicBezTo>
                    <a:pt x="3" y="72"/>
                    <a:pt x="2" y="72"/>
                    <a:pt x="1" y="71"/>
                  </a:cubicBezTo>
                  <a:cubicBezTo>
                    <a:pt x="0" y="69"/>
                    <a:pt x="0" y="67"/>
                    <a:pt x="1" y="65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5"/>
                    <a:pt x="40" y="37"/>
                    <a:pt x="39" y="39"/>
                  </a:cubicBezTo>
                  <a:cubicBezTo>
                    <a:pt x="7" y="71"/>
                    <a:pt x="7" y="71"/>
                    <a:pt x="7" y="71"/>
                  </a:cubicBezTo>
                  <a:cubicBezTo>
                    <a:pt x="6" y="72"/>
                    <a:pt x="5" y="72"/>
                    <a:pt x="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97" name="Freeform 1365"/>
            <p:cNvSpPr>
              <a:spLocks/>
            </p:cNvSpPr>
            <p:nvPr/>
          </p:nvSpPr>
          <p:spPr bwMode="auto">
            <a:xfrm>
              <a:off x="2819482" y="1543062"/>
              <a:ext cx="381001" cy="25400"/>
            </a:xfrm>
            <a:custGeom>
              <a:avLst/>
              <a:gdLst>
                <a:gd name="T0" fmla="*/ 116 w 120"/>
                <a:gd name="T1" fmla="*/ 8 h 8"/>
                <a:gd name="T2" fmla="*/ 4 w 120"/>
                <a:gd name="T3" fmla="*/ 8 h 8"/>
                <a:gd name="T4" fmla="*/ 0 w 120"/>
                <a:gd name="T5" fmla="*/ 4 h 8"/>
                <a:gd name="T6" fmla="*/ 4 w 120"/>
                <a:gd name="T7" fmla="*/ 0 h 8"/>
                <a:gd name="T8" fmla="*/ 116 w 120"/>
                <a:gd name="T9" fmla="*/ 0 h 8"/>
                <a:gd name="T10" fmla="*/ 120 w 120"/>
                <a:gd name="T11" fmla="*/ 4 h 8"/>
                <a:gd name="T12" fmla="*/ 116 w 120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0" h="8">
                  <a:moveTo>
                    <a:pt x="116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18" y="0"/>
                    <a:pt x="120" y="2"/>
                    <a:pt x="120" y="4"/>
                  </a:cubicBezTo>
                  <a:cubicBezTo>
                    <a:pt x="120" y="6"/>
                    <a:pt x="118" y="8"/>
                    <a:pt x="11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60" name="Group 859"/>
          <p:cNvGrpSpPr/>
          <p:nvPr/>
        </p:nvGrpSpPr>
        <p:grpSpPr>
          <a:xfrm>
            <a:off x="7345411" y="1945765"/>
            <a:ext cx="412923" cy="412065"/>
            <a:chOff x="-176142" y="1173174"/>
            <a:chExt cx="765178" cy="763589"/>
          </a:xfrm>
          <a:solidFill>
            <a:schemeClr val="accent1"/>
          </a:solidFill>
        </p:grpSpPr>
        <p:sp>
          <p:nvSpPr>
            <p:cNvPr id="986" name="Freeform 1366"/>
            <p:cNvSpPr>
              <a:spLocks noEditPoints="1"/>
            </p:cNvSpPr>
            <p:nvPr/>
          </p:nvSpPr>
          <p:spPr bwMode="auto">
            <a:xfrm>
              <a:off x="-176142" y="1249374"/>
              <a:ext cx="765178" cy="687389"/>
            </a:xfrm>
            <a:custGeom>
              <a:avLst/>
              <a:gdLst>
                <a:gd name="T0" fmla="*/ 228 w 240"/>
                <a:gd name="T1" fmla="*/ 216 h 216"/>
                <a:gd name="T2" fmla="*/ 12 w 240"/>
                <a:gd name="T3" fmla="*/ 216 h 216"/>
                <a:gd name="T4" fmla="*/ 0 w 240"/>
                <a:gd name="T5" fmla="*/ 204 h 216"/>
                <a:gd name="T6" fmla="*/ 0 w 240"/>
                <a:gd name="T7" fmla="*/ 12 h 216"/>
                <a:gd name="T8" fmla="*/ 12 w 240"/>
                <a:gd name="T9" fmla="*/ 0 h 216"/>
                <a:gd name="T10" fmla="*/ 228 w 240"/>
                <a:gd name="T11" fmla="*/ 0 h 216"/>
                <a:gd name="T12" fmla="*/ 240 w 240"/>
                <a:gd name="T13" fmla="*/ 12 h 216"/>
                <a:gd name="T14" fmla="*/ 240 w 240"/>
                <a:gd name="T15" fmla="*/ 204 h 216"/>
                <a:gd name="T16" fmla="*/ 228 w 240"/>
                <a:gd name="T17" fmla="*/ 216 h 216"/>
                <a:gd name="T18" fmla="*/ 12 w 240"/>
                <a:gd name="T19" fmla="*/ 8 h 216"/>
                <a:gd name="T20" fmla="*/ 8 w 240"/>
                <a:gd name="T21" fmla="*/ 12 h 216"/>
                <a:gd name="T22" fmla="*/ 8 w 240"/>
                <a:gd name="T23" fmla="*/ 204 h 216"/>
                <a:gd name="T24" fmla="*/ 12 w 240"/>
                <a:gd name="T25" fmla="*/ 208 h 216"/>
                <a:gd name="T26" fmla="*/ 228 w 240"/>
                <a:gd name="T27" fmla="*/ 208 h 216"/>
                <a:gd name="T28" fmla="*/ 232 w 240"/>
                <a:gd name="T29" fmla="*/ 204 h 216"/>
                <a:gd name="T30" fmla="*/ 232 w 240"/>
                <a:gd name="T31" fmla="*/ 12 h 216"/>
                <a:gd name="T32" fmla="*/ 228 w 240"/>
                <a:gd name="T33" fmla="*/ 8 h 216"/>
                <a:gd name="T34" fmla="*/ 12 w 240"/>
                <a:gd name="T35" fmla="*/ 8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40" h="216">
                  <a:moveTo>
                    <a:pt x="228" y="216"/>
                  </a:moveTo>
                  <a:cubicBezTo>
                    <a:pt x="12" y="216"/>
                    <a:pt x="12" y="216"/>
                    <a:pt x="12" y="216"/>
                  </a:cubicBezTo>
                  <a:cubicBezTo>
                    <a:pt x="5" y="216"/>
                    <a:pt x="0" y="211"/>
                    <a:pt x="0" y="20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35" y="0"/>
                    <a:pt x="240" y="5"/>
                    <a:pt x="240" y="12"/>
                  </a:cubicBezTo>
                  <a:cubicBezTo>
                    <a:pt x="240" y="204"/>
                    <a:pt x="240" y="204"/>
                    <a:pt x="240" y="204"/>
                  </a:cubicBezTo>
                  <a:cubicBezTo>
                    <a:pt x="240" y="211"/>
                    <a:pt x="235" y="216"/>
                    <a:pt x="228" y="216"/>
                  </a:cubicBezTo>
                  <a:close/>
                  <a:moveTo>
                    <a:pt x="12" y="8"/>
                  </a:moveTo>
                  <a:cubicBezTo>
                    <a:pt x="10" y="8"/>
                    <a:pt x="8" y="10"/>
                    <a:pt x="8" y="12"/>
                  </a:cubicBezTo>
                  <a:cubicBezTo>
                    <a:pt x="8" y="204"/>
                    <a:pt x="8" y="204"/>
                    <a:pt x="8" y="204"/>
                  </a:cubicBezTo>
                  <a:cubicBezTo>
                    <a:pt x="8" y="206"/>
                    <a:pt x="10" y="208"/>
                    <a:pt x="12" y="208"/>
                  </a:cubicBezTo>
                  <a:cubicBezTo>
                    <a:pt x="228" y="208"/>
                    <a:pt x="228" y="208"/>
                    <a:pt x="228" y="208"/>
                  </a:cubicBezTo>
                  <a:cubicBezTo>
                    <a:pt x="230" y="208"/>
                    <a:pt x="232" y="206"/>
                    <a:pt x="232" y="204"/>
                  </a:cubicBezTo>
                  <a:cubicBezTo>
                    <a:pt x="232" y="12"/>
                    <a:pt x="232" y="12"/>
                    <a:pt x="232" y="12"/>
                  </a:cubicBezTo>
                  <a:cubicBezTo>
                    <a:pt x="232" y="10"/>
                    <a:pt x="230" y="8"/>
                    <a:pt x="228" y="8"/>
                  </a:cubicBezTo>
                  <a:lnTo>
                    <a:pt x="12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87" name="Freeform 1367"/>
            <p:cNvSpPr>
              <a:spLocks/>
            </p:cNvSpPr>
            <p:nvPr/>
          </p:nvSpPr>
          <p:spPr bwMode="auto">
            <a:xfrm>
              <a:off x="66746" y="1173174"/>
              <a:ext cx="25400" cy="152400"/>
            </a:xfrm>
            <a:custGeom>
              <a:avLst/>
              <a:gdLst>
                <a:gd name="T0" fmla="*/ 4 w 8"/>
                <a:gd name="T1" fmla="*/ 48 h 48"/>
                <a:gd name="T2" fmla="*/ 0 w 8"/>
                <a:gd name="T3" fmla="*/ 44 h 48"/>
                <a:gd name="T4" fmla="*/ 0 w 8"/>
                <a:gd name="T5" fmla="*/ 4 h 48"/>
                <a:gd name="T6" fmla="*/ 4 w 8"/>
                <a:gd name="T7" fmla="*/ 0 h 48"/>
                <a:gd name="T8" fmla="*/ 8 w 8"/>
                <a:gd name="T9" fmla="*/ 4 h 48"/>
                <a:gd name="T10" fmla="*/ 8 w 8"/>
                <a:gd name="T11" fmla="*/ 44 h 48"/>
                <a:gd name="T12" fmla="*/ 4 w 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8">
                  <a:moveTo>
                    <a:pt x="4" y="48"/>
                  </a:moveTo>
                  <a:cubicBezTo>
                    <a:pt x="2" y="48"/>
                    <a:pt x="0" y="46"/>
                    <a:pt x="0" y="4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6"/>
                    <a:pt x="6" y="48"/>
                    <a:pt x="4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88" name="Freeform 1368"/>
            <p:cNvSpPr>
              <a:spLocks/>
            </p:cNvSpPr>
            <p:nvPr/>
          </p:nvSpPr>
          <p:spPr bwMode="auto">
            <a:xfrm>
              <a:off x="320747" y="1173174"/>
              <a:ext cx="25400" cy="152400"/>
            </a:xfrm>
            <a:custGeom>
              <a:avLst/>
              <a:gdLst>
                <a:gd name="T0" fmla="*/ 4 w 8"/>
                <a:gd name="T1" fmla="*/ 48 h 48"/>
                <a:gd name="T2" fmla="*/ 0 w 8"/>
                <a:gd name="T3" fmla="*/ 44 h 48"/>
                <a:gd name="T4" fmla="*/ 0 w 8"/>
                <a:gd name="T5" fmla="*/ 4 h 48"/>
                <a:gd name="T6" fmla="*/ 4 w 8"/>
                <a:gd name="T7" fmla="*/ 0 h 48"/>
                <a:gd name="T8" fmla="*/ 8 w 8"/>
                <a:gd name="T9" fmla="*/ 4 h 48"/>
                <a:gd name="T10" fmla="*/ 8 w 8"/>
                <a:gd name="T11" fmla="*/ 44 h 48"/>
                <a:gd name="T12" fmla="*/ 4 w 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8">
                  <a:moveTo>
                    <a:pt x="4" y="48"/>
                  </a:moveTo>
                  <a:cubicBezTo>
                    <a:pt x="2" y="48"/>
                    <a:pt x="0" y="46"/>
                    <a:pt x="0" y="4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6"/>
                    <a:pt x="6" y="48"/>
                    <a:pt x="4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89" name="Freeform 1369"/>
            <p:cNvSpPr>
              <a:spLocks noEditPoints="1"/>
            </p:cNvSpPr>
            <p:nvPr/>
          </p:nvSpPr>
          <p:spPr bwMode="auto">
            <a:xfrm>
              <a:off x="-23741" y="1466862"/>
              <a:ext cx="77788" cy="76200"/>
            </a:xfrm>
            <a:custGeom>
              <a:avLst/>
              <a:gdLst>
                <a:gd name="T0" fmla="*/ 20 w 24"/>
                <a:gd name="T1" fmla="*/ 24 h 24"/>
                <a:gd name="T2" fmla="*/ 4 w 24"/>
                <a:gd name="T3" fmla="*/ 24 h 24"/>
                <a:gd name="T4" fmla="*/ 0 w 24"/>
                <a:gd name="T5" fmla="*/ 20 h 24"/>
                <a:gd name="T6" fmla="*/ 0 w 24"/>
                <a:gd name="T7" fmla="*/ 4 h 24"/>
                <a:gd name="T8" fmla="*/ 4 w 24"/>
                <a:gd name="T9" fmla="*/ 0 h 24"/>
                <a:gd name="T10" fmla="*/ 20 w 24"/>
                <a:gd name="T11" fmla="*/ 0 h 24"/>
                <a:gd name="T12" fmla="*/ 24 w 24"/>
                <a:gd name="T13" fmla="*/ 4 h 24"/>
                <a:gd name="T14" fmla="*/ 24 w 24"/>
                <a:gd name="T15" fmla="*/ 20 h 24"/>
                <a:gd name="T16" fmla="*/ 20 w 24"/>
                <a:gd name="T17" fmla="*/ 24 h 24"/>
                <a:gd name="T18" fmla="*/ 8 w 24"/>
                <a:gd name="T19" fmla="*/ 16 h 24"/>
                <a:gd name="T20" fmla="*/ 16 w 24"/>
                <a:gd name="T21" fmla="*/ 16 h 24"/>
                <a:gd name="T22" fmla="*/ 16 w 24"/>
                <a:gd name="T23" fmla="*/ 8 h 24"/>
                <a:gd name="T24" fmla="*/ 8 w 24"/>
                <a:gd name="T25" fmla="*/ 8 h 24"/>
                <a:gd name="T26" fmla="*/ 8 w 24"/>
                <a:gd name="T2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24">
                  <a:moveTo>
                    <a:pt x="20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2"/>
                    <a:pt x="0" y="2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4" y="2"/>
                    <a:pt x="24" y="4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2"/>
                    <a:pt x="22" y="24"/>
                    <a:pt x="20" y="24"/>
                  </a:cubicBezTo>
                  <a:close/>
                  <a:moveTo>
                    <a:pt x="8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90" name="Freeform 1370"/>
            <p:cNvSpPr>
              <a:spLocks noEditPoints="1"/>
            </p:cNvSpPr>
            <p:nvPr/>
          </p:nvSpPr>
          <p:spPr bwMode="auto">
            <a:xfrm>
              <a:off x="168347" y="1466862"/>
              <a:ext cx="76200" cy="76200"/>
            </a:xfrm>
            <a:custGeom>
              <a:avLst/>
              <a:gdLst>
                <a:gd name="T0" fmla="*/ 20 w 24"/>
                <a:gd name="T1" fmla="*/ 24 h 24"/>
                <a:gd name="T2" fmla="*/ 4 w 24"/>
                <a:gd name="T3" fmla="*/ 24 h 24"/>
                <a:gd name="T4" fmla="*/ 0 w 24"/>
                <a:gd name="T5" fmla="*/ 20 h 24"/>
                <a:gd name="T6" fmla="*/ 0 w 24"/>
                <a:gd name="T7" fmla="*/ 4 h 24"/>
                <a:gd name="T8" fmla="*/ 4 w 24"/>
                <a:gd name="T9" fmla="*/ 0 h 24"/>
                <a:gd name="T10" fmla="*/ 20 w 24"/>
                <a:gd name="T11" fmla="*/ 0 h 24"/>
                <a:gd name="T12" fmla="*/ 24 w 24"/>
                <a:gd name="T13" fmla="*/ 4 h 24"/>
                <a:gd name="T14" fmla="*/ 24 w 24"/>
                <a:gd name="T15" fmla="*/ 20 h 24"/>
                <a:gd name="T16" fmla="*/ 20 w 24"/>
                <a:gd name="T17" fmla="*/ 24 h 24"/>
                <a:gd name="T18" fmla="*/ 8 w 24"/>
                <a:gd name="T19" fmla="*/ 16 h 24"/>
                <a:gd name="T20" fmla="*/ 16 w 24"/>
                <a:gd name="T21" fmla="*/ 16 h 24"/>
                <a:gd name="T22" fmla="*/ 16 w 24"/>
                <a:gd name="T23" fmla="*/ 8 h 24"/>
                <a:gd name="T24" fmla="*/ 8 w 24"/>
                <a:gd name="T25" fmla="*/ 8 h 24"/>
                <a:gd name="T26" fmla="*/ 8 w 24"/>
                <a:gd name="T2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24">
                  <a:moveTo>
                    <a:pt x="20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2"/>
                    <a:pt x="0" y="2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4" y="2"/>
                    <a:pt x="24" y="4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2"/>
                    <a:pt x="22" y="24"/>
                    <a:pt x="20" y="24"/>
                  </a:cubicBezTo>
                  <a:close/>
                  <a:moveTo>
                    <a:pt x="8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91" name="Freeform 1371"/>
            <p:cNvSpPr>
              <a:spLocks noEditPoints="1"/>
            </p:cNvSpPr>
            <p:nvPr/>
          </p:nvSpPr>
          <p:spPr bwMode="auto">
            <a:xfrm>
              <a:off x="358848" y="1466862"/>
              <a:ext cx="76200" cy="76200"/>
            </a:xfrm>
            <a:custGeom>
              <a:avLst/>
              <a:gdLst>
                <a:gd name="T0" fmla="*/ 20 w 24"/>
                <a:gd name="T1" fmla="*/ 24 h 24"/>
                <a:gd name="T2" fmla="*/ 4 w 24"/>
                <a:gd name="T3" fmla="*/ 24 h 24"/>
                <a:gd name="T4" fmla="*/ 0 w 24"/>
                <a:gd name="T5" fmla="*/ 20 h 24"/>
                <a:gd name="T6" fmla="*/ 0 w 24"/>
                <a:gd name="T7" fmla="*/ 4 h 24"/>
                <a:gd name="T8" fmla="*/ 4 w 24"/>
                <a:gd name="T9" fmla="*/ 0 h 24"/>
                <a:gd name="T10" fmla="*/ 20 w 24"/>
                <a:gd name="T11" fmla="*/ 0 h 24"/>
                <a:gd name="T12" fmla="*/ 24 w 24"/>
                <a:gd name="T13" fmla="*/ 4 h 24"/>
                <a:gd name="T14" fmla="*/ 24 w 24"/>
                <a:gd name="T15" fmla="*/ 20 h 24"/>
                <a:gd name="T16" fmla="*/ 20 w 24"/>
                <a:gd name="T17" fmla="*/ 24 h 24"/>
                <a:gd name="T18" fmla="*/ 8 w 24"/>
                <a:gd name="T19" fmla="*/ 16 h 24"/>
                <a:gd name="T20" fmla="*/ 16 w 24"/>
                <a:gd name="T21" fmla="*/ 16 h 24"/>
                <a:gd name="T22" fmla="*/ 16 w 24"/>
                <a:gd name="T23" fmla="*/ 8 h 24"/>
                <a:gd name="T24" fmla="*/ 8 w 24"/>
                <a:gd name="T25" fmla="*/ 8 h 24"/>
                <a:gd name="T26" fmla="*/ 8 w 24"/>
                <a:gd name="T2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24">
                  <a:moveTo>
                    <a:pt x="20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2"/>
                    <a:pt x="0" y="2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4" y="2"/>
                    <a:pt x="24" y="4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2"/>
                    <a:pt x="22" y="24"/>
                    <a:pt x="20" y="24"/>
                  </a:cubicBezTo>
                  <a:close/>
                  <a:moveTo>
                    <a:pt x="8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92" name="Freeform 1372"/>
            <p:cNvSpPr>
              <a:spLocks noEditPoints="1"/>
            </p:cNvSpPr>
            <p:nvPr/>
          </p:nvSpPr>
          <p:spPr bwMode="auto">
            <a:xfrm>
              <a:off x="-23741" y="1657363"/>
              <a:ext cx="77788" cy="76200"/>
            </a:xfrm>
            <a:custGeom>
              <a:avLst/>
              <a:gdLst>
                <a:gd name="T0" fmla="*/ 20 w 24"/>
                <a:gd name="T1" fmla="*/ 24 h 24"/>
                <a:gd name="T2" fmla="*/ 4 w 24"/>
                <a:gd name="T3" fmla="*/ 24 h 24"/>
                <a:gd name="T4" fmla="*/ 0 w 24"/>
                <a:gd name="T5" fmla="*/ 20 h 24"/>
                <a:gd name="T6" fmla="*/ 0 w 24"/>
                <a:gd name="T7" fmla="*/ 4 h 24"/>
                <a:gd name="T8" fmla="*/ 4 w 24"/>
                <a:gd name="T9" fmla="*/ 0 h 24"/>
                <a:gd name="T10" fmla="*/ 20 w 24"/>
                <a:gd name="T11" fmla="*/ 0 h 24"/>
                <a:gd name="T12" fmla="*/ 24 w 24"/>
                <a:gd name="T13" fmla="*/ 4 h 24"/>
                <a:gd name="T14" fmla="*/ 24 w 24"/>
                <a:gd name="T15" fmla="*/ 20 h 24"/>
                <a:gd name="T16" fmla="*/ 20 w 24"/>
                <a:gd name="T17" fmla="*/ 24 h 24"/>
                <a:gd name="T18" fmla="*/ 8 w 24"/>
                <a:gd name="T19" fmla="*/ 16 h 24"/>
                <a:gd name="T20" fmla="*/ 16 w 24"/>
                <a:gd name="T21" fmla="*/ 16 h 24"/>
                <a:gd name="T22" fmla="*/ 16 w 24"/>
                <a:gd name="T23" fmla="*/ 8 h 24"/>
                <a:gd name="T24" fmla="*/ 8 w 24"/>
                <a:gd name="T25" fmla="*/ 8 h 24"/>
                <a:gd name="T26" fmla="*/ 8 w 24"/>
                <a:gd name="T2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24">
                  <a:moveTo>
                    <a:pt x="20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2"/>
                    <a:pt x="0" y="2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4" y="2"/>
                    <a:pt x="24" y="4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2"/>
                    <a:pt x="22" y="24"/>
                    <a:pt x="20" y="24"/>
                  </a:cubicBezTo>
                  <a:close/>
                  <a:moveTo>
                    <a:pt x="8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93" name="Freeform 1373"/>
            <p:cNvSpPr>
              <a:spLocks noEditPoints="1"/>
            </p:cNvSpPr>
            <p:nvPr/>
          </p:nvSpPr>
          <p:spPr bwMode="auto">
            <a:xfrm>
              <a:off x="168347" y="1657363"/>
              <a:ext cx="76200" cy="76200"/>
            </a:xfrm>
            <a:custGeom>
              <a:avLst/>
              <a:gdLst>
                <a:gd name="T0" fmla="*/ 20 w 24"/>
                <a:gd name="T1" fmla="*/ 24 h 24"/>
                <a:gd name="T2" fmla="*/ 4 w 24"/>
                <a:gd name="T3" fmla="*/ 24 h 24"/>
                <a:gd name="T4" fmla="*/ 0 w 24"/>
                <a:gd name="T5" fmla="*/ 20 h 24"/>
                <a:gd name="T6" fmla="*/ 0 w 24"/>
                <a:gd name="T7" fmla="*/ 4 h 24"/>
                <a:gd name="T8" fmla="*/ 4 w 24"/>
                <a:gd name="T9" fmla="*/ 0 h 24"/>
                <a:gd name="T10" fmla="*/ 20 w 24"/>
                <a:gd name="T11" fmla="*/ 0 h 24"/>
                <a:gd name="T12" fmla="*/ 24 w 24"/>
                <a:gd name="T13" fmla="*/ 4 h 24"/>
                <a:gd name="T14" fmla="*/ 24 w 24"/>
                <a:gd name="T15" fmla="*/ 20 h 24"/>
                <a:gd name="T16" fmla="*/ 20 w 24"/>
                <a:gd name="T17" fmla="*/ 24 h 24"/>
                <a:gd name="T18" fmla="*/ 8 w 24"/>
                <a:gd name="T19" fmla="*/ 16 h 24"/>
                <a:gd name="T20" fmla="*/ 16 w 24"/>
                <a:gd name="T21" fmla="*/ 16 h 24"/>
                <a:gd name="T22" fmla="*/ 16 w 24"/>
                <a:gd name="T23" fmla="*/ 8 h 24"/>
                <a:gd name="T24" fmla="*/ 8 w 24"/>
                <a:gd name="T25" fmla="*/ 8 h 24"/>
                <a:gd name="T26" fmla="*/ 8 w 24"/>
                <a:gd name="T2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24">
                  <a:moveTo>
                    <a:pt x="20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2"/>
                    <a:pt x="0" y="2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4" y="2"/>
                    <a:pt x="24" y="4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2"/>
                    <a:pt x="22" y="24"/>
                    <a:pt x="20" y="24"/>
                  </a:cubicBezTo>
                  <a:close/>
                  <a:moveTo>
                    <a:pt x="8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94" name="Freeform 1374"/>
            <p:cNvSpPr>
              <a:spLocks noEditPoints="1"/>
            </p:cNvSpPr>
            <p:nvPr/>
          </p:nvSpPr>
          <p:spPr bwMode="auto">
            <a:xfrm>
              <a:off x="358848" y="1657363"/>
              <a:ext cx="76200" cy="76200"/>
            </a:xfrm>
            <a:custGeom>
              <a:avLst/>
              <a:gdLst>
                <a:gd name="T0" fmla="*/ 20 w 24"/>
                <a:gd name="T1" fmla="*/ 24 h 24"/>
                <a:gd name="T2" fmla="*/ 4 w 24"/>
                <a:gd name="T3" fmla="*/ 24 h 24"/>
                <a:gd name="T4" fmla="*/ 0 w 24"/>
                <a:gd name="T5" fmla="*/ 20 h 24"/>
                <a:gd name="T6" fmla="*/ 0 w 24"/>
                <a:gd name="T7" fmla="*/ 4 h 24"/>
                <a:gd name="T8" fmla="*/ 4 w 24"/>
                <a:gd name="T9" fmla="*/ 0 h 24"/>
                <a:gd name="T10" fmla="*/ 20 w 24"/>
                <a:gd name="T11" fmla="*/ 0 h 24"/>
                <a:gd name="T12" fmla="*/ 24 w 24"/>
                <a:gd name="T13" fmla="*/ 4 h 24"/>
                <a:gd name="T14" fmla="*/ 24 w 24"/>
                <a:gd name="T15" fmla="*/ 20 h 24"/>
                <a:gd name="T16" fmla="*/ 20 w 24"/>
                <a:gd name="T17" fmla="*/ 24 h 24"/>
                <a:gd name="T18" fmla="*/ 8 w 24"/>
                <a:gd name="T19" fmla="*/ 16 h 24"/>
                <a:gd name="T20" fmla="*/ 16 w 24"/>
                <a:gd name="T21" fmla="*/ 16 h 24"/>
                <a:gd name="T22" fmla="*/ 16 w 24"/>
                <a:gd name="T23" fmla="*/ 8 h 24"/>
                <a:gd name="T24" fmla="*/ 8 w 24"/>
                <a:gd name="T25" fmla="*/ 8 h 24"/>
                <a:gd name="T26" fmla="*/ 8 w 24"/>
                <a:gd name="T27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24">
                  <a:moveTo>
                    <a:pt x="20" y="24"/>
                  </a:moveTo>
                  <a:cubicBezTo>
                    <a:pt x="4" y="24"/>
                    <a:pt x="4" y="24"/>
                    <a:pt x="4" y="24"/>
                  </a:cubicBezTo>
                  <a:cubicBezTo>
                    <a:pt x="2" y="24"/>
                    <a:pt x="0" y="22"/>
                    <a:pt x="0" y="2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2" y="0"/>
                    <a:pt x="24" y="2"/>
                    <a:pt x="24" y="4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2"/>
                    <a:pt x="22" y="24"/>
                    <a:pt x="20" y="24"/>
                  </a:cubicBezTo>
                  <a:close/>
                  <a:moveTo>
                    <a:pt x="8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61" name="Group 860"/>
          <p:cNvGrpSpPr/>
          <p:nvPr/>
        </p:nvGrpSpPr>
        <p:grpSpPr>
          <a:xfrm>
            <a:off x="9655894" y="1945765"/>
            <a:ext cx="330681" cy="412065"/>
            <a:chOff x="4105362" y="1173174"/>
            <a:chExt cx="612777" cy="763589"/>
          </a:xfrm>
          <a:solidFill>
            <a:schemeClr val="accent1"/>
          </a:solidFill>
        </p:grpSpPr>
        <p:sp>
          <p:nvSpPr>
            <p:cNvPr id="983" name="Freeform 1375"/>
            <p:cNvSpPr>
              <a:spLocks/>
            </p:cNvSpPr>
            <p:nvPr/>
          </p:nvSpPr>
          <p:spPr bwMode="auto">
            <a:xfrm>
              <a:off x="4157750" y="1300174"/>
              <a:ext cx="509589" cy="636589"/>
            </a:xfrm>
            <a:custGeom>
              <a:avLst/>
              <a:gdLst>
                <a:gd name="T0" fmla="*/ 129 w 160"/>
                <a:gd name="T1" fmla="*/ 200 h 200"/>
                <a:gd name="T2" fmla="*/ 31 w 160"/>
                <a:gd name="T3" fmla="*/ 200 h 200"/>
                <a:gd name="T4" fmla="*/ 22 w 160"/>
                <a:gd name="T5" fmla="*/ 192 h 200"/>
                <a:gd name="T6" fmla="*/ 0 w 160"/>
                <a:gd name="T7" fmla="*/ 4 h 200"/>
                <a:gd name="T8" fmla="*/ 4 w 160"/>
                <a:gd name="T9" fmla="*/ 0 h 200"/>
                <a:gd name="T10" fmla="*/ 8 w 160"/>
                <a:gd name="T11" fmla="*/ 4 h 200"/>
                <a:gd name="T12" fmla="*/ 30 w 160"/>
                <a:gd name="T13" fmla="*/ 192 h 200"/>
                <a:gd name="T14" fmla="*/ 31 w 160"/>
                <a:gd name="T15" fmla="*/ 192 h 200"/>
                <a:gd name="T16" fmla="*/ 129 w 160"/>
                <a:gd name="T17" fmla="*/ 192 h 200"/>
                <a:gd name="T18" fmla="*/ 130 w 160"/>
                <a:gd name="T19" fmla="*/ 192 h 200"/>
                <a:gd name="T20" fmla="*/ 152 w 160"/>
                <a:gd name="T21" fmla="*/ 4 h 200"/>
                <a:gd name="T22" fmla="*/ 156 w 160"/>
                <a:gd name="T23" fmla="*/ 0 h 200"/>
                <a:gd name="T24" fmla="*/ 160 w 160"/>
                <a:gd name="T25" fmla="*/ 4 h 200"/>
                <a:gd name="T26" fmla="*/ 138 w 160"/>
                <a:gd name="T27" fmla="*/ 193 h 200"/>
                <a:gd name="T28" fmla="*/ 129 w 160"/>
                <a:gd name="T29" fmla="*/ 2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" h="200">
                  <a:moveTo>
                    <a:pt x="129" y="200"/>
                  </a:moveTo>
                  <a:cubicBezTo>
                    <a:pt x="31" y="200"/>
                    <a:pt x="31" y="200"/>
                    <a:pt x="31" y="200"/>
                  </a:cubicBezTo>
                  <a:cubicBezTo>
                    <a:pt x="27" y="200"/>
                    <a:pt x="23" y="197"/>
                    <a:pt x="22" y="1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6" y="0"/>
                    <a:pt x="8" y="1"/>
                    <a:pt x="8" y="4"/>
                  </a:cubicBezTo>
                  <a:cubicBezTo>
                    <a:pt x="30" y="192"/>
                    <a:pt x="30" y="192"/>
                    <a:pt x="30" y="192"/>
                  </a:cubicBezTo>
                  <a:cubicBezTo>
                    <a:pt x="30" y="192"/>
                    <a:pt x="31" y="192"/>
                    <a:pt x="31" y="192"/>
                  </a:cubicBezTo>
                  <a:cubicBezTo>
                    <a:pt x="129" y="192"/>
                    <a:pt x="129" y="192"/>
                    <a:pt x="129" y="192"/>
                  </a:cubicBezTo>
                  <a:cubicBezTo>
                    <a:pt x="129" y="192"/>
                    <a:pt x="130" y="192"/>
                    <a:pt x="130" y="192"/>
                  </a:cubicBezTo>
                  <a:cubicBezTo>
                    <a:pt x="152" y="4"/>
                    <a:pt x="152" y="4"/>
                    <a:pt x="152" y="4"/>
                  </a:cubicBezTo>
                  <a:cubicBezTo>
                    <a:pt x="152" y="1"/>
                    <a:pt x="154" y="0"/>
                    <a:pt x="156" y="0"/>
                  </a:cubicBezTo>
                  <a:cubicBezTo>
                    <a:pt x="159" y="0"/>
                    <a:pt x="160" y="2"/>
                    <a:pt x="160" y="4"/>
                  </a:cubicBezTo>
                  <a:cubicBezTo>
                    <a:pt x="138" y="193"/>
                    <a:pt x="138" y="193"/>
                    <a:pt x="138" y="193"/>
                  </a:cubicBezTo>
                  <a:cubicBezTo>
                    <a:pt x="137" y="197"/>
                    <a:pt x="133" y="200"/>
                    <a:pt x="129" y="2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84" name="Freeform 1376"/>
            <p:cNvSpPr>
              <a:spLocks/>
            </p:cNvSpPr>
            <p:nvPr/>
          </p:nvSpPr>
          <p:spPr bwMode="auto">
            <a:xfrm>
              <a:off x="4105362" y="1300174"/>
              <a:ext cx="612777" cy="25400"/>
            </a:xfrm>
            <a:custGeom>
              <a:avLst/>
              <a:gdLst>
                <a:gd name="T0" fmla="*/ 188 w 192"/>
                <a:gd name="T1" fmla="*/ 8 h 8"/>
                <a:gd name="T2" fmla="*/ 4 w 192"/>
                <a:gd name="T3" fmla="*/ 8 h 8"/>
                <a:gd name="T4" fmla="*/ 0 w 192"/>
                <a:gd name="T5" fmla="*/ 4 h 8"/>
                <a:gd name="T6" fmla="*/ 4 w 192"/>
                <a:gd name="T7" fmla="*/ 0 h 8"/>
                <a:gd name="T8" fmla="*/ 188 w 192"/>
                <a:gd name="T9" fmla="*/ 0 h 8"/>
                <a:gd name="T10" fmla="*/ 192 w 192"/>
                <a:gd name="T11" fmla="*/ 4 h 8"/>
                <a:gd name="T12" fmla="*/ 188 w 192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2" h="8">
                  <a:moveTo>
                    <a:pt x="188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90" y="0"/>
                    <a:pt x="192" y="2"/>
                    <a:pt x="192" y="4"/>
                  </a:cubicBezTo>
                  <a:cubicBezTo>
                    <a:pt x="192" y="6"/>
                    <a:pt x="190" y="8"/>
                    <a:pt x="18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85" name="Freeform 1377"/>
            <p:cNvSpPr>
              <a:spLocks/>
            </p:cNvSpPr>
            <p:nvPr/>
          </p:nvSpPr>
          <p:spPr bwMode="auto">
            <a:xfrm>
              <a:off x="4297450" y="1173174"/>
              <a:ext cx="228601" cy="152400"/>
            </a:xfrm>
            <a:custGeom>
              <a:avLst/>
              <a:gdLst>
                <a:gd name="T0" fmla="*/ 68 w 72"/>
                <a:gd name="T1" fmla="*/ 48 h 48"/>
                <a:gd name="T2" fmla="*/ 64 w 72"/>
                <a:gd name="T3" fmla="*/ 44 h 48"/>
                <a:gd name="T4" fmla="*/ 64 w 72"/>
                <a:gd name="T5" fmla="*/ 12 h 48"/>
                <a:gd name="T6" fmla="*/ 60 w 72"/>
                <a:gd name="T7" fmla="*/ 8 h 48"/>
                <a:gd name="T8" fmla="*/ 12 w 72"/>
                <a:gd name="T9" fmla="*/ 8 h 48"/>
                <a:gd name="T10" fmla="*/ 8 w 72"/>
                <a:gd name="T11" fmla="*/ 12 h 48"/>
                <a:gd name="T12" fmla="*/ 8 w 72"/>
                <a:gd name="T13" fmla="*/ 44 h 48"/>
                <a:gd name="T14" fmla="*/ 4 w 72"/>
                <a:gd name="T15" fmla="*/ 48 h 48"/>
                <a:gd name="T16" fmla="*/ 0 w 72"/>
                <a:gd name="T17" fmla="*/ 44 h 48"/>
                <a:gd name="T18" fmla="*/ 0 w 72"/>
                <a:gd name="T19" fmla="*/ 12 h 48"/>
                <a:gd name="T20" fmla="*/ 12 w 72"/>
                <a:gd name="T21" fmla="*/ 0 h 48"/>
                <a:gd name="T22" fmla="*/ 60 w 72"/>
                <a:gd name="T23" fmla="*/ 0 h 48"/>
                <a:gd name="T24" fmla="*/ 72 w 72"/>
                <a:gd name="T25" fmla="*/ 12 h 48"/>
                <a:gd name="T26" fmla="*/ 72 w 72"/>
                <a:gd name="T27" fmla="*/ 44 h 48"/>
                <a:gd name="T28" fmla="*/ 68 w 72"/>
                <a:gd name="T2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2" h="48">
                  <a:moveTo>
                    <a:pt x="68" y="48"/>
                  </a:moveTo>
                  <a:cubicBezTo>
                    <a:pt x="66" y="48"/>
                    <a:pt x="64" y="46"/>
                    <a:pt x="64" y="44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0"/>
                    <a:pt x="62" y="8"/>
                    <a:pt x="60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0" y="8"/>
                    <a:pt x="8" y="10"/>
                    <a:pt x="8" y="12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6"/>
                    <a:pt x="6" y="48"/>
                    <a:pt x="4" y="48"/>
                  </a:cubicBezTo>
                  <a:cubicBezTo>
                    <a:pt x="2" y="48"/>
                    <a:pt x="0" y="46"/>
                    <a:pt x="0" y="4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7" y="0"/>
                    <a:pt x="72" y="5"/>
                    <a:pt x="72" y="12"/>
                  </a:cubicBezTo>
                  <a:cubicBezTo>
                    <a:pt x="72" y="44"/>
                    <a:pt x="72" y="44"/>
                    <a:pt x="72" y="44"/>
                  </a:cubicBezTo>
                  <a:cubicBezTo>
                    <a:pt x="72" y="46"/>
                    <a:pt x="70" y="48"/>
                    <a:pt x="68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62" name="Group 861"/>
          <p:cNvGrpSpPr/>
          <p:nvPr/>
        </p:nvGrpSpPr>
        <p:grpSpPr>
          <a:xfrm>
            <a:off x="10371227" y="1945765"/>
            <a:ext cx="412923" cy="412065"/>
            <a:chOff x="5430930" y="1173174"/>
            <a:chExt cx="765178" cy="763589"/>
          </a:xfrm>
          <a:solidFill>
            <a:schemeClr val="accent1"/>
          </a:solidFill>
        </p:grpSpPr>
        <p:sp>
          <p:nvSpPr>
            <p:cNvPr id="979" name="Freeform 1378"/>
            <p:cNvSpPr>
              <a:spLocks/>
            </p:cNvSpPr>
            <p:nvPr/>
          </p:nvSpPr>
          <p:spPr bwMode="auto">
            <a:xfrm>
              <a:off x="5505543" y="1195399"/>
              <a:ext cx="668340" cy="668339"/>
            </a:xfrm>
            <a:custGeom>
              <a:avLst/>
              <a:gdLst>
                <a:gd name="T0" fmla="*/ 37 w 210"/>
                <a:gd name="T1" fmla="*/ 210 h 210"/>
                <a:gd name="T2" fmla="*/ 34 w 210"/>
                <a:gd name="T3" fmla="*/ 209 h 210"/>
                <a:gd name="T4" fmla="*/ 1 w 210"/>
                <a:gd name="T5" fmla="*/ 176 h 210"/>
                <a:gd name="T6" fmla="*/ 1 w 210"/>
                <a:gd name="T7" fmla="*/ 170 h 210"/>
                <a:gd name="T8" fmla="*/ 170 w 210"/>
                <a:gd name="T9" fmla="*/ 2 h 210"/>
                <a:gd name="T10" fmla="*/ 175 w 210"/>
                <a:gd name="T11" fmla="*/ 2 h 210"/>
                <a:gd name="T12" fmla="*/ 175 w 210"/>
                <a:gd name="T13" fmla="*/ 8 h 210"/>
                <a:gd name="T14" fmla="*/ 10 w 210"/>
                <a:gd name="T15" fmla="*/ 173 h 210"/>
                <a:gd name="T16" fmla="*/ 37 w 210"/>
                <a:gd name="T17" fmla="*/ 200 h 210"/>
                <a:gd name="T18" fmla="*/ 202 w 210"/>
                <a:gd name="T19" fmla="*/ 35 h 210"/>
                <a:gd name="T20" fmla="*/ 208 w 210"/>
                <a:gd name="T21" fmla="*/ 35 h 210"/>
                <a:gd name="T22" fmla="*/ 208 w 210"/>
                <a:gd name="T23" fmla="*/ 40 h 210"/>
                <a:gd name="T24" fmla="*/ 40 w 210"/>
                <a:gd name="T25" fmla="*/ 209 h 210"/>
                <a:gd name="T26" fmla="*/ 37 w 210"/>
                <a:gd name="T27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0" h="210">
                  <a:moveTo>
                    <a:pt x="37" y="210"/>
                  </a:moveTo>
                  <a:cubicBezTo>
                    <a:pt x="36" y="210"/>
                    <a:pt x="35" y="209"/>
                    <a:pt x="34" y="209"/>
                  </a:cubicBezTo>
                  <a:cubicBezTo>
                    <a:pt x="1" y="176"/>
                    <a:pt x="1" y="176"/>
                    <a:pt x="1" y="176"/>
                  </a:cubicBezTo>
                  <a:cubicBezTo>
                    <a:pt x="0" y="174"/>
                    <a:pt x="0" y="172"/>
                    <a:pt x="1" y="170"/>
                  </a:cubicBezTo>
                  <a:cubicBezTo>
                    <a:pt x="170" y="2"/>
                    <a:pt x="170" y="2"/>
                    <a:pt x="170" y="2"/>
                  </a:cubicBezTo>
                  <a:cubicBezTo>
                    <a:pt x="171" y="0"/>
                    <a:pt x="174" y="0"/>
                    <a:pt x="175" y="2"/>
                  </a:cubicBezTo>
                  <a:cubicBezTo>
                    <a:pt x="177" y="3"/>
                    <a:pt x="177" y="6"/>
                    <a:pt x="175" y="8"/>
                  </a:cubicBezTo>
                  <a:cubicBezTo>
                    <a:pt x="10" y="173"/>
                    <a:pt x="10" y="173"/>
                    <a:pt x="10" y="173"/>
                  </a:cubicBezTo>
                  <a:cubicBezTo>
                    <a:pt x="37" y="200"/>
                    <a:pt x="37" y="200"/>
                    <a:pt x="37" y="200"/>
                  </a:cubicBezTo>
                  <a:cubicBezTo>
                    <a:pt x="202" y="35"/>
                    <a:pt x="202" y="35"/>
                    <a:pt x="202" y="35"/>
                  </a:cubicBezTo>
                  <a:cubicBezTo>
                    <a:pt x="204" y="33"/>
                    <a:pt x="207" y="33"/>
                    <a:pt x="208" y="35"/>
                  </a:cubicBezTo>
                  <a:cubicBezTo>
                    <a:pt x="210" y="36"/>
                    <a:pt x="210" y="39"/>
                    <a:pt x="208" y="40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39" y="209"/>
                    <a:pt x="38" y="210"/>
                    <a:pt x="37" y="2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80" name="Freeform 1379"/>
            <p:cNvSpPr>
              <a:spLocks/>
            </p:cNvSpPr>
            <p:nvPr/>
          </p:nvSpPr>
          <p:spPr bwMode="auto">
            <a:xfrm>
              <a:off x="5430930" y="1730388"/>
              <a:ext cx="207963" cy="206375"/>
            </a:xfrm>
            <a:custGeom>
              <a:avLst/>
              <a:gdLst>
                <a:gd name="T0" fmla="*/ 4 w 65"/>
                <a:gd name="T1" fmla="*/ 65 h 65"/>
                <a:gd name="T2" fmla="*/ 1 w 65"/>
                <a:gd name="T3" fmla="*/ 64 h 65"/>
                <a:gd name="T4" fmla="*/ 0 w 65"/>
                <a:gd name="T5" fmla="*/ 59 h 65"/>
                <a:gd name="T6" fmla="*/ 24 w 65"/>
                <a:gd name="T7" fmla="*/ 3 h 65"/>
                <a:gd name="T8" fmla="*/ 29 w 65"/>
                <a:gd name="T9" fmla="*/ 1 h 65"/>
                <a:gd name="T10" fmla="*/ 31 w 65"/>
                <a:gd name="T11" fmla="*/ 6 h 65"/>
                <a:gd name="T12" fmla="*/ 11 w 65"/>
                <a:gd name="T13" fmla="*/ 54 h 65"/>
                <a:gd name="T14" fmla="*/ 59 w 65"/>
                <a:gd name="T15" fmla="*/ 34 h 65"/>
                <a:gd name="T16" fmla="*/ 64 w 65"/>
                <a:gd name="T17" fmla="*/ 36 h 65"/>
                <a:gd name="T18" fmla="*/ 62 w 65"/>
                <a:gd name="T19" fmla="*/ 41 h 65"/>
                <a:gd name="T20" fmla="*/ 6 w 65"/>
                <a:gd name="T21" fmla="*/ 65 h 65"/>
                <a:gd name="T22" fmla="*/ 4 w 65"/>
                <a:gd name="T23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5" h="65">
                  <a:moveTo>
                    <a:pt x="4" y="65"/>
                  </a:moveTo>
                  <a:cubicBezTo>
                    <a:pt x="3" y="65"/>
                    <a:pt x="2" y="65"/>
                    <a:pt x="1" y="64"/>
                  </a:cubicBezTo>
                  <a:cubicBezTo>
                    <a:pt x="0" y="63"/>
                    <a:pt x="0" y="61"/>
                    <a:pt x="0" y="59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"/>
                    <a:pt x="27" y="0"/>
                    <a:pt x="29" y="1"/>
                  </a:cubicBezTo>
                  <a:cubicBezTo>
                    <a:pt x="31" y="2"/>
                    <a:pt x="32" y="4"/>
                    <a:pt x="31" y="6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59" y="34"/>
                    <a:pt x="59" y="34"/>
                    <a:pt x="59" y="34"/>
                  </a:cubicBezTo>
                  <a:cubicBezTo>
                    <a:pt x="61" y="33"/>
                    <a:pt x="63" y="34"/>
                    <a:pt x="64" y="36"/>
                  </a:cubicBezTo>
                  <a:cubicBezTo>
                    <a:pt x="65" y="38"/>
                    <a:pt x="64" y="41"/>
                    <a:pt x="62" y="41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4" y="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81" name="Freeform 1380"/>
            <p:cNvSpPr>
              <a:spLocks/>
            </p:cNvSpPr>
            <p:nvPr/>
          </p:nvSpPr>
          <p:spPr bwMode="auto">
            <a:xfrm>
              <a:off x="6043707" y="1173174"/>
              <a:ext cx="152401" cy="152400"/>
            </a:xfrm>
            <a:custGeom>
              <a:avLst/>
              <a:gdLst>
                <a:gd name="T0" fmla="*/ 37 w 48"/>
                <a:gd name="T1" fmla="*/ 48 h 48"/>
                <a:gd name="T2" fmla="*/ 34 w 48"/>
                <a:gd name="T3" fmla="*/ 46 h 48"/>
                <a:gd name="T4" fmla="*/ 34 w 48"/>
                <a:gd name="T5" fmla="*/ 41 h 48"/>
                <a:gd name="T6" fmla="*/ 40 w 48"/>
                <a:gd name="T7" fmla="*/ 27 h 48"/>
                <a:gd name="T8" fmla="*/ 34 w 48"/>
                <a:gd name="T9" fmla="*/ 14 h 48"/>
                <a:gd name="T10" fmla="*/ 21 w 48"/>
                <a:gd name="T11" fmla="*/ 8 h 48"/>
                <a:gd name="T12" fmla="*/ 7 w 48"/>
                <a:gd name="T13" fmla="*/ 14 h 48"/>
                <a:gd name="T14" fmla="*/ 2 w 48"/>
                <a:gd name="T15" fmla="*/ 14 h 48"/>
                <a:gd name="T16" fmla="*/ 2 w 48"/>
                <a:gd name="T17" fmla="*/ 8 h 48"/>
                <a:gd name="T18" fmla="*/ 21 w 48"/>
                <a:gd name="T19" fmla="*/ 0 h 48"/>
                <a:gd name="T20" fmla="*/ 40 w 48"/>
                <a:gd name="T21" fmla="*/ 8 h 48"/>
                <a:gd name="T22" fmla="*/ 48 w 48"/>
                <a:gd name="T23" fmla="*/ 27 h 48"/>
                <a:gd name="T24" fmla="*/ 40 w 48"/>
                <a:gd name="T25" fmla="*/ 46 h 48"/>
                <a:gd name="T26" fmla="*/ 37 w 48"/>
                <a:gd name="T27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48">
                  <a:moveTo>
                    <a:pt x="37" y="48"/>
                  </a:moveTo>
                  <a:cubicBezTo>
                    <a:pt x="36" y="48"/>
                    <a:pt x="35" y="47"/>
                    <a:pt x="34" y="46"/>
                  </a:cubicBezTo>
                  <a:cubicBezTo>
                    <a:pt x="33" y="45"/>
                    <a:pt x="33" y="42"/>
                    <a:pt x="34" y="41"/>
                  </a:cubicBezTo>
                  <a:cubicBezTo>
                    <a:pt x="38" y="37"/>
                    <a:pt x="40" y="32"/>
                    <a:pt x="40" y="27"/>
                  </a:cubicBezTo>
                  <a:cubicBezTo>
                    <a:pt x="40" y="22"/>
                    <a:pt x="38" y="17"/>
                    <a:pt x="34" y="14"/>
                  </a:cubicBezTo>
                  <a:cubicBezTo>
                    <a:pt x="31" y="10"/>
                    <a:pt x="26" y="8"/>
                    <a:pt x="21" y="8"/>
                  </a:cubicBezTo>
                  <a:cubicBezTo>
                    <a:pt x="16" y="8"/>
                    <a:pt x="11" y="10"/>
                    <a:pt x="7" y="14"/>
                  </a:cubicBezTo>
                  <a:cubicBezTo>
                    <a:pt x="6" y="15"/>
                    <a:pt x="3" y="15"/>
                    <a:pt x="2" y="14"/>
                  </a:cubicBezTo>
                  <a:cubicBezTo>
                    <a:pt x="0" y="12"/>
                    <a:pt x="0" y="10"/>
                    <a:pt x="2" y="8"/>
                  </a:cubicBezTo>
                  <a:cubicBezTo>
                    <a:pt x="7" y="3"/>
                    <a:pt x="14" y="0"/>
                    <a:pt x="21" y="0"/>
                  </a:cubicBezTo>
                  <a:cubicBezTo>
                    <a:pt x="28" y="0"/>
                    <a:pt x="35" y="3"/>
                    <a:pt x="40" y="8"/>
                  </a:cubicBezTo>
                  <a:cubicBezTo>
                    <a:pt x="45" y="13"/>
                    <a:pt x="48" y="20"/>
                    <a:pt x="48" y="27"/>
                  </a:cubicBezTo>
                  <a:cubicBezTo>
                    <a:pt x="48" y="34"/>
                    <a:pt x="45" y="41"/>
                    <a:pt x="40" y="46"/>
                  </a:cubicBezTo>
                  <a:cubicBezTo>
                    <a:pt x="39" y="47"/>
                    <a:pt x="38" y="48"/>
                    <a:pt x="37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82" name="Freeform 1381"/>
            <p:cNvSpPr>
              <a:spLocks/>
            </p:cNvSpPr>
            <p:nvPr/>
          </p:nvSpPr>
          <p:spPr bwMode="auto">
            <a:xfrm>
              <a:off x="5992907" y="1246199"/>
              <a:ext cx="130176" cy="130175"/>
            </a:xfrm>
            <a:custGeom>
              <a:avLst/>
              <a:gdLst>
                <a:gd name="T0" fmla="*/ 37 w 41"/>
                <a:gd name="T1" fmla="*/ 41 h 41"/>
                <a:gd name="T2" fmla="*/ 34 w 41"/>
                <a:gd name="T3" fmla="*/ 40 h 41"/>
                <a:gd name="T4" fmla="*/ 1 w 41"/>
                <a:gd name="T5" fmla="*/ 7 h 41"/>
                <a:gd name="T6" fmla="*/ 1 w 41"/>
                <a:gd name="T7" fmla="*/ 1 h 41"/>
                <a:gd name="T8" fmla="*/ 7 w 41"/>
                <a:gd name="T9" fmla="*/ 1 h 41"/>
                <a:gd name="T10" fmla="*/ 40 w 41"/>
                <a:gd name="T11" fmla="*/ 34 h 41"/>
                <a:gd name="T12" fmla="*/ 40 w 41"/>
                <a:gd name="T13" fmla="*/ 40 h 41"/>
                <a:gd name="T14" fmla="*/ 37 w 41"/>
                <a:gd name="T15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" h="41">
                  <a:moveTo>
                    <a:pt x="37" y="41"/>
                  </a:moveTo>
                  <a:cubicBezTo>
                    <a:pt x="36" y="41"/>
                    <a:pt x="35" y="41"/>
                    <a:pt x="34" y="40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6"/>
                    <a:pt x="41" y="38"/>
                    <a:pt x="40" y="40"/>
                  </a:cubicBezTo>
                  <a:cubicBezTo>
                    <a:pt x="39" y="41"/>
                    <a:pt x="38" y="41"/>
                    <a:pt x="3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63" name="Group 862"/>
          <p:cNvGrpSpPr/>
          <p:nvPr/>
        </p:nvGrpSpPr>
        <p:grpSpPr>
          <a:xfrm>
            <a:off x="8101865" y="2701362"/>
            <a:ext cx="412923" cy="412065"/>
            <a:chOff x="1225626" y="2573352"/>
            <a:chExt cx="765178" cy="763588"/>
          </a:xfrm>
          <a:solidFill>
            <a:schemeClr val="accent1"/>
          </a:solidFill>
        </p:grpSpPr>
        <p:sp>
          <p:nvSpPr>
            <p:cNvPr id="975" name="Freeform 1382"/>
            <p:cNvSpPr>
              <a:spLocks noEditPoints="1"/>
            </p:cNvSpPr>
            <p:nvPr/>
          </p:nvSpPr>
          <p:spPr bwMode="auto">
            <a:xfrm>
              <a:off x="1225626" y="2573352"/>
              <a:ext cx="331789" cy="330201"/>
            </a:xfrm>
            <a:custGeom>
              <a:avLst/>
              <a:gdLst>
                <a:gd name="T0" fmla="*/ 96 w 104"/>
                <a:gd name="T1" fmla="*/ 104 h 104"/>
                <a:gd name="T2" fmla="*/ 8 w 104"/>
                <a:gd name="T3" fmla="*/ 104 h 104"/>
                <a:gd name="T4" fmla="*/ 0 w 104"/>
                <a:gd name="T5" fmla="*/ 96 h 104"/>
                <a:gd name="T6" fmla="*/ 0 w 104"/>
                <a:gd name="T7" fmla="*/ 8 h 104"/>
                <a:gd name="T8" fmla="*/ 8 w 104"/>
                <a:gd name="T9" fmla="*/ 0 h 104"/>
                <a:gd name="T10" fmla="*/ 96 w 104"/>
                <a:gd name="T11" fmla="*/ 0 h 104"/>
                <a:gd name="T12" fmla="*/ 104 w 104"/>
                <a:gd name="T13" fmla="*/ 8 h 104"/>
                <a:gd name="T14" fmla="*/ 104 w 104"/>
                <a:gd name="T15" fmla="*/ 96 h 104"/>
                <a:gd name="T16" fmla="*/ 96 w 104"/>
                <a:gd name="T17" fmla="*/ 104 h 104"/>
                <a:gd name="T18" fmla="*/ 96 w 104"/>
                <a:gd name="T19" fmla="*/ 96 h 104"/>
                <a:gd name="T20" fmla="*/ 96 w 104"/>
                <a:gd name="T21" fmla="*/ 100 h 104"/>
                <a:gd name="T22" fmla="*/ 96 w 104"/>
                <a:gd name="T23" fmla="*/ 96 h 104"/>
                <a:gd name="T24" fmla="*/ 96 w 104"/>
                <a:gd name="T25" fmla="*/ 96 h 104"/>
                <a:gd name="T26" fmla="*/ 8 w 104"/>
                <a:gd name="T27" fmla="*/ 8 h 104"/>
                <a:gd name="T28" fmla="*/ 8 w 104"/>
                <a:gd name="T29" fmla="*/ 96 h 104"/>
                <a:gd name="T30" fmla="*/ 96 w 104"/>
                <a:gd name="T31" fmla="*/ 96 h 104"/>
                <a:gd name="T32" fmla="*/ 96 w 104"/>
                <a:gd name="T33" fmla="*/ 8 h 104"/>
                <a:gd name="T34" fmla="*/ 8 w 104"/>
                <a:gd name="T35" fmla="*/ 8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04">
                  <a:moveTo>
                    <a:pt x="96" y="104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4" y="104"/>
                    <a:pt x="0" y="100"/>
                    <a:pt x="0" y="9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100" y="0"/>
                    <a:pt x="104" y="4"/>
                    <a:pt x="104" y="8"/>
                  </a:cubicBezTo>
                  <a:cubicBezTo>
                    <a:pt x="104" y="96"/>
                    <a:pt x="104" y="96"/>
                    <a:pt x="104" y="96"/>
                  </a:cubicBezTo>
                  <a:cubicBezTo>
                    <a:pt x="104" y="100"/>
                    <a:pt x="100" y="104"/>
                    <a:pt x="96" y="104"/>
                  </a:cubicBezTo>
                  <a:close/>
                  <a:moveTo>
                    <a:pt x="96" y="96"/>
                  </a:moveTo>
                  <a:cubicBezTo>
                    <a:pt x="96" y="100"/>
                    <a:pt x="96" y="100"/>
                    <a:pt x="96" y="100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96"/>
                    <a:pt x="96" y="96"/>
                    <a:pt x="96" y="96"/>
                  </a:cubicBezTo>
                  <a:close/>
                  <a:moveTo>
                    <a:pt x="8" y="8"/>
                  </a:moveTo>
                  <a:cubicBezTo>
                    <a:pt x="8" y="96"/>
                    <a:pt x="8" y="96"/>
                    <a:pt x="8" y="9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8"/>
                    <a:pt x="96" y="8"/>
                    <a:pt x="96" y="8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76" name="Freeform 1383"/>
            <p:cNvSpPr>
              <a:spLocks noEditPoints="1"/>
            </p:cNvSpPr>
            <p:nvPr/>
          </p:nvSpPr>
          <p:spPr bwMode="auto">
            <a:xfrm>
              <a:off x="1659015" y="2573352"/>
              <a:ext cx="331789" cy="330201"/>
            </a:xfrm>
            <a:custGeom>
              <a:avLst/>
              <a:gdLst>
                <a:gd name="T0" fmla="*/ 96 w 104"/>
                <a:gd name="T1" fmla="*/ 104 h 104"/>
                <a:gd name="T2" fmla="*/ 8 w 104"/>
                <a:gd name="T3" fmla="*/ 104 h 104"/>
                <a:gd name="T4" fmla="*/ 0 w 104"/>
                <a:gd name="T5" fmla="*/ 96 h 104"/>
                <a:gd name="T6" fmla="*/ 0 w 104"/>
                <a:gd name="T7" fmla="*/ 8 h 104"/>
                <a:gd name="T8" fmla="*/ 8 w 104"/>
                <a:gd name="T9" fmla="*/ 0 h 104"/>
                <a:gd name="T10" fmla="*/ 96 w 104"/>
                <a:gd name="T11" fmla="*/ 0 h 104"/>
                <a:gd name="T12" fmla="*/ 104 w 104"/>
                <a:gd name="T13" fmla="*/ 8 h 104"/>
                <a:gd name="T14" fmla="*/ 104 w 104"/>
                <a:gd name="T15" fmla="*/ 96 h 104"/>
                <a:gd name="T16" fmla="*/ 96 w 104"/>
                <a:gd name="T17" fmla="*/ 104 h 104"/>
                <a:gd name="T18" fmla="*/ 96 w 104"/>
                <a:gd name="T19" fmla="*/ 96 h 104"/>
                <a:gd name="T20" fmla="*/ 96 w 104"/>
                <a:gd name="T21" fmla="*/ 100 h 104"/>
                <a:gd name="T22" fmla="*/ 96 w 104"/>
                <a:gd name="T23" fmla="*/ 96 h 104"/>
                <a:gd name="T24" fmla="*/ 96 w 104"/>
                <a:gd name="T25" fmla="*/ 96 h 104"/>
                <a:gd name="T26" fmla="*/ 8 w 104"/>
                <a:gd name="T27" fmla="*/ 8 h 104"/>
                <a:gd name="T28" fmla="*/ 8 w 104"/>
                <a:gd name="T29" fmla="*/ 96 h 104"/>
                <a:gd name="T30" fmla="*/ 96 w 104"/>
                <a:gd name="T31" fmla="*/ 96 h 104"/>
                <a:gd name="T32" fmla="*/ 96 w 104"/>
                <a:gd name="T33" fmla="*/ 8 h 104"/>
                <a:gd name="T34" fmla="*/ 8 w 104"/>
                <a:gd name="T35" fmla="*/ 8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04">
                  <a:moveTo>
                    <a:pt x="96" y="104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4" y="104"/>
                    <a:pt x="0" y="100"/>
                    <a:pt x="0" y="9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100" y="0"/>
                    <a:pt x="104" y="4"/>
                    <a:pt x="104" y="8"/>
                  </a:cubicBezTo>
                  <a:cubicBezTo>
                    <a:pt x="104" y="96"/>
                    <a:pt x="104" y="96"/>
                    <a:pt x="104" y="96"/>
                  </a:cubicBezTo>
                  <a:cubicBezTo>
                    <a:pt x="104" y="100"/>
                    <a:pt x="100" y="104"/>
                    <a:pt x="96" y="104"/>
                  </a:cubicBezTo>
                  <a:close/>
                  <a:moveTo>
                    <a:pt x="96" y="96"/>
                  </a:moveTo>
                  <a:cubicBezTo>
                    <a:pt x="96" y="100"/>
                    <a:pt x="96" y="100"/>
                    <a:pt x="96" y="100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96"/>
                    <a:pt x="96" y="96"/>
                    <a:pt x="96" y="96"/>
                  </a:cubicBezTo>
                  <a:close/>
                  <a:moveTo>
                    <a:pt x="8" y="8"/>
                  </a:moveTo>
                  <a:cubicBezTo>
                    <a:pt x="8" y="96"/>
                    <a:pt x="8" y="96"/>
                    <a:pt x="8" y="9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8"/>
                    <a:pt x="96" y="8"/>
                    <a:pt x="96" y="8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77" name="Freeform 1384"/>
            <p:cNvSpPr>
              <a:spLocks noEditPoints="1"/>
            </p:cNvSpPr>
            <p:nvPr/>
          </p:nvSpPr>
          <p:spPr bwMode="auto">
            <a:xfrm>
              <a:off x="1225626" y="3005152"/>
              <a:ext cx="331789" cy="331788"/>
            </a:xfrm>
            <a:custGeom>
              <a:avLst/>
              <a:gdLst>
                <a:gd name="T0" fmla="*/ 96 w 104"/>
                <a:gd name="T1" fmla="*/ 104 h 104"/>
                <a:gd name="T2" fmla="*/ 8 w 104"/>
                <a:gd name="T3" fmla="*/ 104 h 104"/>
                <a:gd name="T4" fmla="*/ 0 w 104"/>
                <a:gd name="T5" fmla="*/ 96 h 104"/>
                <a:gd name="T6" fmla="*/ 0 w 104"/>
                <a:gd name="T7" fmla="*/ 8 h 104"/>
                <a:gd name="T8" fmla="*/ 8 w 104"/>
                <a:gd name="T9" fmla="*/ 0 h 104"/>
                <a:gd name="T10" fmla="*/ 96 w 104"/>
                <a:gd name="T11" fmla="*/ 0 h 104"/>
                <a:gd name="T12" fmla="*/ 104 w 104"/>
                <a:gd name="T13" fmla="*/ 8 h 104"/>
                <a:gd name="T14" fmla="*/ 104 w 104"/>
                <a:gd name="T15" fmla="*/ 96 h 104"/>
                <a:gd name="T16" fmla="*/ 96 w 104"/>
                <a:gd name="T17" fmla="*/ 104 h 104"/>
                <a:gd name="T18" fmla="*/ 96 w 104"/>
                <a:gd name="T19" fmla="*/ 96 h 104"/>
                <a:gd name="T20" fmla="*/ 96 w 104"/>
                <a:gd name="T21" fmla="*/ 100 h 104"/>
                <a:gd name="T22" fmla="*/ 96 w 104"/>
                <a:gd name="T23" fmla="*/ 96 h 104"/>
                <a:gd name="T24" fmla="*/ 96 w 104"/>
                <a:gd name="T25" fmla="*/ 96 h 104"/>
                <a:gd name="T26" fmla="*/ 8 w 104"/>
                <a:gd name="T27" fmla="*/ 8 h 104"/>
                <a:gd name="T28" fmla="*/ 8 w 104"/>
                <a:gd name="T29" fmla="*/ 96 h 104"/>
                <a:gd name="T30" fmla="*/ 96 w 104"/>
                <a:gd name="T31" fmla="*/ 96 h 104"/>
                <a:gd name="T32" fmla="*/ 96 w 104"/>
                <a:gd name="T33" fmla="*/ 8 h 104"/>
                <a:gd name="T34" fmla="*/ 8 w 104"/>
                <a:gd name="T35" fmla="*/ 8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04">
                  <a:moveTo>
                    <a:pt x="96" y="104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4" y="104"/>
                    <a:pt x="0" y="100"/>
                    <a:pt x="0" y="9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100" y="0"/>
                    <a:pt x="104" y="4"/>
                    <a:pt x="104" y="8"/>
                  </a:cubicBezTo>
                  <a:cubicBezTo>
                    <a:pt x="104" y="96"/>
                    <a:pt x="104" y="96"/>
                    <a:pt x="104" y="96"/>
                  </a:cubicBezTo>
                  <a:cubicBezTo>
                    <a:pt x="104" y="100"/>
                    <a:pt x="100" y="104"/>
                    <a:pt x="96" y="104"/>
                  </a:cubicBezTo>
                  <a:close/>
                  <a:moveTo>
                    <a:pt x="96" y="96"/>
                  </a:moveTo>
                  <a:cubicBezTo>
                    <a:pt x="96" y="100"/>
                    <a:pt x="96" y="100"/>
                    <a:pt x="96" y="100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96"/>
                    <a:pt x="96" y="96"/>
                    <a:pt x="96" y="96"/>
                  </a:cubicBezTo>
                  <a:close/>
                  <a:moveTo>
                    <a:pt x="8" y="8"/>
                  </a:moveTo>
                  <a:cubicBezTo>
                    <a:pt x="8" y="96"/>
                    <a:pt x="8" y="96"/>
                    <a:pt x="8" y="9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8"/>
                    <a:pt x="96" y="8"/>
                    <a:pt x="96" y="8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78" name="Freeform 1385"/>
            <p:cNvSpPr>
              <a:spLocks noEditPoints="1"/>
            </p:cNvSpPr>
            <p:nvPr/>
          </p:nvSpPr>
          <p:spPr bwMode="auto">
            <a:xfrm>
              <a:off x="1659015" y="3005152"/>
              <a:ext cx="331789" cy="331788"/>
            </a:xfrm>
            <a:custGeom>
              <a:avLst/>
              <a:gdLst>
                <a:gd name="T0" fmla="*/ 96 w 104"/>
                <a:gd name="T1" fmla="*/ 104 h 104"/>
                <a:gd name="T2" fmla="*/ 8 w 104"/>
                <a:gd name="T3" fmla="*/ 104 h 104"/>
                <a:gd name="T4" fmla="*/ 0 w 104"/>
                <a:gd name="T5" fmla="*/ 96 h 104"/>
                <a:gd name="T6" fmla="*/ 0 w 104"/>
                <a:gd name="T7" fmla="*/ 8 h 104"/>
                <a:gd name="T8" fmla="*/ 8 w 104"/>
                <a:gd name="T9" fmla="*/ 0 h 104"/>
                <a:gd name="T10" fmla="*/ 96 w 104"/>
                <a:gd name="T11" fmla="*/ 0 h 104"/>
                <a:gd name="T12" fmla="*/ 104 w 104"/>
                <a:gd name="T13" fmla="*/ 8 h 104"/>
                <a:gd name="T14" fmla="*/ 104 w 104"/>
                <a:gd name="T15" fmla="*/ 96 h 104"/>
                <a:gd name="T16" fmla="*/ 96 w 104"/>
                <a:gd name="T17" fmla="*/ 104 h 104"/>
                <a:gd name="T18" fmla="*/ 96 w 104"/>
                <a:gd name="T19" fmla="*/ 96 h 104"/>
                <a:gd name="T20" fmla="*/ 96 w 104"/>
                <a:gd name="T21" fmla="*/ 100 h 104"/>
                <a:gd name="T22" fmla="*/ 96 w 104"/>
                <a:gd name="T23" fmla="*/ 96 h 104"/>
                <a:gd name="T24" fmla="*/ 96 w 104"/>
                <a:gd name="T25" fmla="*/ 96 h 104"/>
                <a:gd name="T26" fmla="*/ 8 w 104"/>
                <a:gd name="T27" fmla="*/ 8 h 104"/>
                <a:gd name="T28" fmla="*/ 8 w 104"/>
                <a:gd name="T29" fmla="*/ 96 h 104"/>
                <a:gd name="T30" fmla="*/ 96 w 104"/>
                <a:gd name="T31" fmla="*/ 96 h 104"/>
                <a:gd name="T32" fmla="*/ 96 w 104"/>
                <a:gd name="T33" fmla="*/ 8 h 104"/>
                <a:gd name="T34" fmla="*/ 8 w 104"/>
                <a:gd name="T35" fmla="*/ 8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04" h="104">
                  <a:moveTo>
                    <a:pt x="96" y="104"/>
                  </a:moveTo>
                  <a:cubicBezTo>
                    <a:pt x="8" y="104"/>
                    <a:pt x="8" y="104"/>
                    <a:pt x="8" y="104"/>
                  </a:cubicBezTo>
                  <a:cubicBezTo>
                    <a:pt x="4" y="104"/>
                    <a:pt x="0" y="100"/>
                    <a:pt x="0" y="96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100" y="0"/>
                    <a:pt x="104" y="4"/>
                    <a:pt x="104" y="8"/>
                  </a:cubicBezTo>
                  <a:cubicBezTo>
                    <a:pt x="104" y="96"/>
                    <a:pt x="104" y="96"/>
                    <a:pt x="104" y="96"/>
                  </a:cubicBezTo>
                  <a:cubicBezTo>
                    <a:pt x="104" y="100"/>
                    <a:pt x="100" y="104"/>
                    <a:pt x="96" y="104"/>
                  </a:cubicBezTo>
                  <a:close/>
                  <a:moveTo>
                    <a:pt x="96" y="96"/>
                  </a:moveTo>
                  <a:cubicBezTo>
                    <a:pt x="96" y="100"/>
                    <a:pt x="96" y="100"/>
                    <a:pt x="96" y="100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96"/>
                    <a:pt x="96" y="96"/>
                    <a:pt x="96" y="96"/>
                  </a:cubicBezTo>
                  <a:close/>
                  <a:moveTo>
                    <a:pt x="8" y="8"/>
                  </a:moveTo>
                  <a:cubicBezTo>
                    <a:pt x="8" y="96"/>
                    <a:pt x="8" y="96"/>
                    <a:pt x="8" y="96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6" y="8"/>
                    <a:pt x="96" y="8"/>
                    <a:pt x="96" y="8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64" name="Group 863"/>
          <p:cNvGrpSpPr/>
          <p:nvPr/>
        </p:nvGrpSpPr>
        <p:grpSpPr>
          <a:xfrm>
            <a:off x="7345411" y="2790456"/>
            <a:ext cx="412923" cy="247582"/>
            <a:chOff x="-176142" y="2738452"/>
            <a:chExt cx="765178" cy="458789"/>
          </a:xfrm>
          <a:solidFill>
            <a:schemeClr val="accent1"/>
          </a:solidFill>
        </p:grpSpPr>
        <p:sp>
          <p:nvSpPr>
            <p:cNvPr id="969" name="Freeform 1386"/>
            <p:cNvSpPr>
              <a:spLocks noEditPoints="1"/>
            </p:cNvSpPr>
            <p:nvPr/>
          </p:nvSpPr>
          <p:spPr bwMode="auto">
            <a:xfrm>
              <a:off x="-176142" y="2738452"/>
              <a:ext cx="101600" cy="101600"/>
            </a:xfrm>
            <a:custGeom>
              <a:avLst/>
              <a:gdLst>
                <a:gd name="T0" fmla="*/ 28 w 32"/>
                <a:gd name="T1" fmla="*/ 32 h 32"/>
                <a:gd name="T2" fmla="*/ 4 w 32"/>
                <a:gd name="T3" fmla="*/ 32 h 32"/>
                <a:gd name="T4" fmla="*/ 0 w 32"/>
                <a:gd name="T5" fmla="*/ 28 h 32"/>
                <a:gd name="T6" fmla="*/ 0 w 32"/>
                <a:gd name="T7" fmla="*/ 4 h 32"/>
                <a:gd name="T8" fmla="*/ 4 w 32"/>
                <a:gd name="T9" fmla="*/ 0 h 32"/>
                <a:gd name="T10" fmla="*/ 28 w 32"/>
                <a:gd name="T11" fmla="*/ 0 h 32"/>
                <a:gd name="T12" fmla="*/ 32 w 32"/>
                <a:gd name="T13" fmla="*/ 4 h 32"/>
                <a:gd name="T14" fmla="*/ 32 w 32"/>
                <a:gd name="T15" fmla="*/ 28 h 32"/>
                <a:gd name="T16" fmla="*/ 28 w 32"/>
                <a:gd name="T17" fmla="*/ 32 h 32"/>
                <a:gd name="T18" fmla="*/ 8 w 32"/>
                <a:gd name="T19" fmla="*/ 24 h 32"/>
                <a:gd name="T20" fmla="*/ 24 w 32"/>
                <a:gd name="T21" fmla="*/ 24 h 32"/>
                <a:gd name="T22" fmla="*/ 24 w 32"/>
                <a:gd name="T23" fmla="*/ 8 h 32"/>
                <a:gd name="T24" fmla="*/ 8 w 32"/>
                <a:gd name="T25" fmla="*/ 8 h 32"/>
                <a:gd name="T26" fmla="*/ 8 w 32"/>
                <a:gd name="T27" fmla="*/ 2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32">
                  <a:moveTo>
                    <a:pt x="28" y="32"/>
                  </a:move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0" y="30"/>
                    <a:pt x="0" y="2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0" y="0"/>
                    <a:pt x="32" y="2"/>
                    <a:pt x="32" y="4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30"/>
                    <a:pt x="30" y="32"/>
                    <a:pt x="28" y="32"/>
                  </a:cubicBezTo>
                  <a:close/>
                  <a:moveTo>
                    <a:pt x="8" y="24"/>
                  </a:moveTo>
                  <a:cubicBezTo>
                    <a:pt x="24" y="24"/>
                    <a:pt x="24" y="24"/>
                    <a:pt x="24" y="24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70" name="Freeform 1387"/>
            <p:cNvSpPr>
              <a:spLocks/>
            </p:cNvSpPr>
            <p:nvPr/>
          </p:nvSpPr>
          <p:spPr bwMode="auto">
            <a:xfrm>
              <a:off x="66746" y="2776552"/>
              <a:ext cx="522290" cy="25400"/>
            </a:xfrm>
            <a:custGeom>
              <a:avLst/>
              <a:gdLst>
                <a:gd name="T0" fmla="*/ 160 w 164"/>
                <a:gd name="T1" fmla="*/ 8 h 8"/>
                <a:gd name="T2" fmla="*/ 4 w 164"/>
                <a:gd name="T3" fmla="*/ 8 h 8"/>
                <a:gd name="T4" fmla="*/ 0 w 164"/>
                <a:gd name="T5" fmla="*/ 4 h 8"/>
                <a:gd name="T6" fmla="*/ 4 w 164"/>
                <a:gd name="T7" fmla="*/ 0 h 8"/>
                <a:gd name="T8" fmla="*/ 160 w 164"/>
                <a:gd name="T9" fmla="*/ 0 h 8"/>
                <a:gd name="T10" fmla="*/ 164 w 164"/>
                <a:gd name="T11" fmla="*/ 4 h 8"/>
                <a:gd name="T12" fmla="*/ 160 w 164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" h="8">
                  <a:moveTo>
                    <a:pt x="160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62" y="0"/>
                    <a:pt x="164" y="2"/>
                    <a:pt x="164" y="4"/>
                  </a:cubicBezTo>
                  <a:cubicBezTo>
                    <a:pt x="164" y="6"/>
                    <a:pt x="162" y="8"/>
                    <a:pt x="16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71" name="Freeform 1388"/>
            <p:cNvSpPr>
              <a:spLocks noEditPoints="1"/>
            </p:cNvSpPr>
            <p:nvPr/>
          </p:nvSpPr>
          <p:spPr bwMode="auto">
            <a:xfrm>
              <a:off x="-176142" y="2916252"/>
              <a:ext cx="101600" cy="101600"/>
            </a:xfrm>
            <a:custGeom>
              <a:avLst/>
              <a:gdLst>
                <a:gd name="T0" fmla="*/ 28 w 32"/>
                <a:gd name="T1" fmla="*/ 32 h 32"/>
                <a:gd name="T2" fmla="*/ 4 w 32"/>
                <a:gd name="T3" fmla="*/ 32 h 32"/>
                <a:gd name="T4" fmla="*/ 0 w 32"/>
                <a:gd name="T5" fmla="*/ 28 h 32"/>
                <a:gd name="T6" fmla="*/ 0 w 32"/>
                <a:gd name="T7" fmla="*/ 4 h 32"/>
                <a:gd name="T8" fmla="*/ 4 w 32"/>
                <a:gd name="T9" fmla="*/ 0 h 32"/>
                <a:gd name="T10" fmla="*/ 28 w 32"/>
                <a:gd name="T11" fmla="*/ 0 h 32"/>
                <a:gd name="T12" fmla="*/ 32 w 32"/>
                <a:gd name="T13" fmla="*/ 4 h 32"/>
                <a:gd name="T14" fmla="*/ 32 w 32"/>
                <a:gd name="T15" fmla="*/ 28 h 32"/>
                <a:gd name="T16" fmla="*/ 28 w 32"/>
                <a:gd name="T17" fmla="*/ 32 h 32"/>
                <a:gd name="T18" fmla="*/ 8 w 32"/>
                <a:gd name="T19" fmla="*/ 24 h 32"/>
                <a:gd name="T20" fmla="*/ 24 w 32"/>
                <a:gd name="T21" fmla="*/ 24 h 32"/>
                <a:gd name="T22" fmla="*/ 24 w 32"/>
                <a:gd name="T23" fmla="*/ 8 h 32"/>
                <a:gd name="T24" fmla="*/ 8 w 32"/>
                <a:gd name="T25" fmla="*/ 8 h 32"/>
                <a:gd name="T26" fmla="*/ 8 w 32"/>
                <a:gd name="T27" fmla="*/ 2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32">
                  <a:moveTo>
                    <a:pt x="28" y="32"/>
                  </a:move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0" y="30"/>
                    <a:pt x="0" y="2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0" y="0"/>
                    <a:pt x="32" y="2"/>
                    <a:pt x="32" y="4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30"/>
                    <a:pt x="30" y="32"/>
                    <a:pt x="28" y="32"/>
                  </a:cubicBezTo>
                  <a:close/>
                  <a:moveTo>
                    <a:pt x="8" y="24"/>
                  </a:moveTo>
                  <a:cubicBezTo>
                    <a:pt x="24" y="24"/>
                    <a:pt x="24" y="24"/>
                    <a:pt x="24" y="24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72" name="Freeform 1389"/>
            <p:cNvSpPr>
              <a:spLocks/>
            </p:cNvSpPr>
            <p:nvPr/>
          </p:nvSpPr>
          <p:spPr bwMode="auto">
            <a:xfrm>
              <a:off x="66746" y="2954352"/>
              <a:ext cx="522290" cy="25400"/>
            </a:xfrm>
            <a:custGeom>
              <a:avLst/>
              <a:gdLst>
                <a:gd name="T0" fmla="*/ 160 w 164"/>
                <a:gd name="T1" fmla="*/ 8 h 8"/>
                <a:gd name="T2" fmla="*/ 4 w 164"/>
                <a:gd name="T3" fmla="*/ 8 h 8"/>
                <a:gd name="T4" fmla="*/ 0 w 164"/>
                <a:gd name="T5" fmla="*/ 4 h 8"/>
                <a:gd name="T6" fmla="*/ 4 w 164"/>
                <a:gd name="T7" fmla="*/ 0 h 8"/>
                <a:gd name="T8" fmla="*/ 160 w 164"/>
                <a:gd name="T9" fmla="*/ 0 h 8"/>
                <a:gd name="T10" fmla="*/ 164 w 164"/>
                <a:gd name="T11" fmla="*/ 4 h 8"/>
                <a:gd name="T12" fmla="*/ 160 w 164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" h="8">
                  <a:moveTo>
                    <a:pt x="160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62" y="0"/>
                    <a:pt x="164" y="2"/>
                    <a:pt x="164" y="4"/>
                  </a:cubicBezTo>
                  <a:cubicBezTo>
                    <a:pt x="164" y="6"/>
                    <a:pt x="162" y="8"/>
                    <a:pt x="16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73" name="Freeform 1390"/>
            <p:cNvSpPr>
              <a:spLocks noEditPoints="1"/>
            </p:cNvSpPr>
            <p:nvPr/>
          </p:nvSpPr>
          <p:spPr bwMode="auto">
            <a:xfrm>
              <a:off x="-176142" y="3094053"/>
              <a:ext cx="101600" cy="103188"/>
            </a:xfrm>
            <a:custGeom>
              <a:avLst/>
              <a:gdLst>
                <a:gd name="T0" fmla="*/ 28 w 32"/>
                <a:gd name="T1" fmla="*/ 32 h 32"/>
                <a:gd name="T2" fmla="*/ 4 w 32"/>
                <a:gd name="T3" fmla="*/ 32 h 32"/>
                <a:gd name="T4" fmla="*/ 0 w 32"/>
                <a:gd name="T5" fmla="*/ 28 h 32"/>
                <a:gd name="T6" fmla="*/ 0 w 32"/>
                <a:gd name="T7" fmla="*/ 4 h 32"/>
                <a:gd name="T8" fmla="*/ 4 w 32"/>
                <a:gd name="T9" fmla="*/ 0 h 32"/>
                <a:gd name="T10" fmla="*/ 28 w 32"/>
                <a:gd name="T11" fmla="*/ 0 h 32"/>
                <a:gd name="T12" fmla="*/ 32 w 32"/>
                <a:gd name="T13" fmla="*/ 4 h 32"/>
                <a:gd name="T14" fmla="*/ 32 w 32"/>
                <a:gd name="T15" fmla="*/ 28 h 32"/>
                <a:gd name="T16" fmla="*/ 28 w 32"/>
                <a:gd name="T17" fmla="*/ 32 h 32"/>
                <a:gd name="T18" fmla="*/ 8 w 32"/>
                <a:gd name="T19" fmla="*/ 24 h 32"/>
                <a:gd name="T20" fmla="*/ 24 w 32"/>
                <a:gd name="T21" fmla="*/ 24 h 32"/>
                <a:gd name="T22" fmla="*/ 24 w 32"/>
                <a:gd name="T23" fmla="*/ 8 h 32"/>
                <a:gd name="T24" fmla="*/ 8 w 32"/>
                <a:gd name="T25" fmla="*/ 8 h 32"/>
                <a:gd name="T26" fmla="*/ 8 w 32"/>
                <a:gd name="T27" fmla="*/ 2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32">
                  <a:moveTo>
                    <a:pt x="28" y="32"/>
                  </a:moveTo>
                  <a:cubicBezTo>
                    <a:pt x="4" y="32"/>
                    <a:pt x="4" y="32"/>
                    <a:pt x="4" y="32"/>
                  </a:cubicBezTo>
                  <a:cubicBezTo>
                    <a:pt x="2" y="32"/>
                    <a:pt x="0" y="30"/>
                    <a:pt x="0" y="2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30" y="0"/>
                    <a:pt x="32" y="2"/>
                    <a:pt x="32" y="4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30"/>
                    <a:pt x="30" y="32"/>
                    <a:pt x="28" y="32"/>
                  </a:cubicBezTo>
                  <a:close/>
                  <a:moveTo>
                    <a:pt x="8" y="24"/>
                  </a:moveTo>
                  <a:cubicBezTo>
                    <a:pt x="24" y="24"/>
                    <a:pt x="24" y="24"/>
                    <a:pt x="24" y="24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74" name="Freeform 1391"/>
            <p:cNvSpPr>
              <a:spLocks/>
            </p:cNvSpPr>
            <p:nvPr/>
          </p:nvSpPr>
          <p:spPr bwMode="auto">
            <a:xfrm>
              <a:off x="66746" y="3132153"/>
              <a:ext cx="522290" cy="25400"/>
            </a:xfrm>
            <a:custGeom>
              <a:avLst/>
              <a:gdLst>
                <a:gd name="T0" fmla="*/ 160 w 164"/>
                <a:gd name="T1" fmla="*/ 8 h 8"/>
                <a:gd name="T2" fmla="*/ 4 w 164"/>
                <a:gd name="T3" fmla="*/ 8 h 8"/>
                <a:gd name="T4" fmla="*/ 0 w 164"/>
                <a:gd name="T5" fmla="*/ 4 h 8"/>
                <a:gd name="T6" fmla="*/ 4 w 164"/>
                <a:gd name="T7" fmla="*/ 0 h 8"/>
                <a:gd name="T8" fmla="*/ 160 w 164"/>
                <a:gd name="T9" fmla="*/ 0 h 8"/>
                <a:gd name="T10" fmla="*/ 164 w 164"/>
                <a:gd name="T11" fmla="*/ 4 h 8"/>
                <a:gd name="T12" fmla="*/ 160 w 164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" h="8">
                  <a:moveTo>
                    <a:pt x="160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62" y="0"/>
                    <a:pt x="164" y="2"/>
                    <a:pt x="164" y="4"/>
                  </a:cubicBezTo>
                  <a:cubicBezTo>
                    <a:pt x="164" y="6"/>
                    <a:pt x="162" y="8"/>
                    <a:pt x="16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65" name="Group 864"/>
          <p:cNvGrpSpPr/>
          <p:nvPr/>
        </p:nvGrpSpPr>
        <p:grpSpPr>
          <a:xfrm>
            <a:off x="8858319" y="2701362"/>
            <a:ext cx="416350" cy="412065"/>
            <a:chOff x="2627394" y="2573352"/>
            <a:chExt cx="771528" cy="763589"/>
          </a:xfrm>
          <a:solidFill>
            <a:schemeClr val="accent1"/>
          </a:solidFill>
        </p:grpSpPr>
        <p:sp>
          <p:nvSpPr>
            <p:cNvPr id="964" name="Freeform 1392"/>
            <p:cNvSpPr>
              <a:spLocks/>
            </p:cNvSpPr>
            <p:nvPr/>
          </p:nvSpPr>
          <p:spPr bwMode="auto">
            <a:xfrm>
              <a:off x="2908383" y="2586052"/>
              <a:ext cx="382589" cy="381001"/>
            </a:xfrm>
            <a:custGeom>
              <a:avLst/>
              <a:gdLst>
                <a:gd name="T0" fmla="*/ 4 w 120"/>
                <a:gd name="T1" fmla="*/ 120 h 120"/>
                <a:gd name="T2" fmla="*/ 1 w 120"/>
                <a:gd name="T3" fmla="*/ 119 h 120"/>
                <a:gd name="T4" fmla="*/ 1 w 120"/>
                <a:gd name="T5" fmla="*/ 113 h 120"/>
                <a:gd name="T6" fmla="*/ 113 w 120"/>
                <a:gd name="T7" fmla="*/ 1 h 120"/>
                <a:gd name="T8" fmla="*/ 119 w 120"/>
                <a:gd name="T9" fmla="*/ 1 h 120"/>
                <a:gd name="T10" fmla="*/ 119 w 120"/>
                <a:gd name="T11" fmla="*/ 7 h 120"/>
                <a:gd name="T12" fmla="*/ 7 w 120"/>
                <a:gd name="T13" fmla="*/ 119 h 120"/>
                <a:gd name="T14" fmla="*/ 4 w 120"/>
                <a:gd name="T15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20">
                  <a:moveTo>
                    <a:pt x="4" y="120"/>
                  </a:moveTo>
                  <a:cubicBezTo>
                    <a:pt x="3" y="120"/>
                    <a:pt x="2" y="120"/>
                    <a:pt x="1" y="119"/>
                  </a:cubicBezTo>
                  <a:cubicBezTo>
                    <a:pt x="0" y="117"/>
                    <a:pt x="0" y="115"/>
                    <a:pt x="1" y="113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7" y="0"/>
                    <a:pt x="119" y="1"/>
                  </a:cubicBezTo>
                  <a:cubicBezTo>
                    <a:pt x="120" y="3"/>
                    <a:pt x="120" y="5"/>
                    <a:pt x="119" y="7"/>
                  </a:cubicBezTo>
                  <a:cubicBezTo>
                    <a:pt x="7" y="119"/>
                    <a:pt x="7" y="119"/>
                    <a:pt x="7" y="119"/>
                  </a:cubicBezTo>
                  <a:cubicBezTo>
                    <a:pt x="6" y="120"/>
                    <a:pt x="5" y="120"/>
                    <a:pt x="4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65" name="Freeform 1393"/>
            <p:cNvSpPr>
              <a:spLocks/>
            </p:cNvSpPr>
            <p:nvPr/>
          </p:nvSpPr>
          <p:spPr bwMode="auto">
            <a:xfrm>
              <a:off x="2997283" y="2674952"/>
              <a:ext cx="382589" cy="381001"/>
            </a:xfrm>
            <a:custGeom>
              <a:avLst/>
              <a:gdLst>
                <a:gd name="T0" fmla="*/ 4 w 120"/>
                <a:gd name="T1" fmla="*/ 120 h 120"/>
                <a:gd name="T2" fmla="*/ 1 w 120"/>
                <a:gd name="T3" fmla="*/ 119 h 120"/>
                <a:gd name="T4" fmla="*/ 1 w 120"/>
                <a:gd name="T5" fmla="*/ 113 h 120"/>
                <a:gd name="T6" fmla="*/ 113 w 120"/>
                <a:gd name="T7" fmla="*/ 1 h 120"/>
                <a:gd name="T8" fmla="*/ 119 w 120"/>
                <a:gd name="T9" fmla="*/ 1 h 120"/>
                <a:gd name="T10" fmla="*/ 119 w 120"/>
                <a:gd name="T11" fmla="*/ 7 h 120"/>
                <a:gd name="T12" fmla="*/ 7 w 120"/>
                <a:gd name="T13" fmla="*/ 119 h 120"/>
                <a:gd name="T14" fmla="*/ 4 w 120"/>
                <a:gd name="T15" fmla="*/ 12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20">
                  <a:moveTo>
                    <a:pt x="4" y="120"/>
                  </a:moveTo>
                  <a:cubicBezTo>
                    <a:pt x="3" y="120"/>
                    <a:pt x="2" y="120"/>
                    <a:pt x="1" y="119"/>
                  </a:cubicBezTo>
                  <a:cubicBezTo>
                    <a:pt x="0" y="117"/>
                    <a:pt x="0" y="115"/>
                    <a:pt x="1" y="113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7" y="0"/>
                    <a:pt x="119" y="1"/>
                  </a:cubicBezTo>
                  <a:cubicBezTo>
                    <a:pt x="120" y="3"/>
                    <a:pt x="120" y="5"/>
                    <a:pt x="119" y="7"/>
                  </a:cubicBezTo>
                  <a:cubicBezTo>
                    <a:pt x="7" y="119"/>
                    <a:pt x="7" y="119"/>
                    <a:pt x="7" y="119"/>
                  </a:cubicBezTo>
                  <a:cubicBezTo>
                    <a:pt x="6" y="120"/>
                    <a:pt x="5" y="120"/>
                    <a:pt x="4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66" name="Freeform 1394"/>
            <p:cNvSpPr>
              <a:spLocks/>
            </p:cNvSpPr>
            <p:nvPr/>
          </p:nvSpPr>
          <p:spPr bwMode="auto">
            <a:xfrm>
              <a:off x="3265571" y="2573352"/>
              <a:ext cx="133351" cy="127000"/>
            </a:xfrm>
            <a:custGeom>
              <a:avLst/>
              <a:gdLst>
                <a:gd name="T0" fmla="*/ 32 w 42"/>
                <a:gd name="T1" fmla="*/ 40 h 40"/>
                <a:gd name="T2" fmla="*/ 29 w 42"/>
                <a:gd name="T3" fmla="*/ 39 h 40"/>
                <a:gd name="T4" fmla="*/ 29 w 42"/>
                <a:gd name="T5" fmla="*/ 33 h 40"/>
                <a:gd name="T6" fmla="*/ 28 w 42"/>
                <a:gd name="T7" fmla="*/ 12 h 40"/>
                <a:gd name="T8" fmla="*/ 17 w 42"/>
                <a:gd name="T9" fmla="*/ 8 h 40"/>
                <a:gd name="T10" fmla="*/ 7 w 42"/>
                <a:gd name="T11" fmla="*/ 11 h 40"/>
                <a:gd name="T12" fmla="*/ 1 w 42"/>
                <a:gd name="T13" fmla="*/ 11 h 40"/>
                <a:gd name="T14" fmla="*/ 1 w 42"/>
                <a:gd name="T15" fmla="*/ 5 h 40"/>
                <a:gd name="T16" fmla="*/ 17 w 42"/>
                <a:gd name="T17" fmla="*/ 0 h 40"/>
                <a:gd name="T18" fmla="*/ 34 w 42"/>
                <a:gd name="T19" fmla="*/ 7 h 40"/>
                <a:gd name="T20" fmla="*/ 35 w 42"/>
                <a:gd name="T21" fmla="*/ 39 h 40"/>
                <a:gd name="T22" fmla="*/ 32 w 42"/>
                <a:gd name="T2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" h="40">
                  <a:moveTo>
                    <a:pt x="32" y="40"/>
                  </a:moveTo>
                  <a:cubicBezTo>
                    <a:pt x="31" y="40"/>
                    <a:pt x="30" y="40"/>
                    <a:pt x="29" y="39"/>
                  </a:cubicBezTo>
                  <a:cubicBezTo>
                    <a:pt x="28" y="38"/>
                    <a:pt x="28" y="35"/>
                    <a:pt x="29" y="33"/>
                  </a:cubicBezTo>
                  <a:cubicBezTo>
                    <a:pt x="33" y="29"/>
                    <a:pt x="34" y="19"/>
                    <a:pt x="28" y="12"/>
                  </a:cubicBezTo>
                  <a:cubicBezTo>
                    <a:pt x="25" y="10"/>
                    <a:pt x="21" y="8"/>
                    <a:pt x="17" y="8"/>
                  </a:cubicBezTo>
                  <a:cubicBezTo>
                    <a:pt x="12" y="8"/>
                    <a:pt x="8" y="9"/>
                    <a:pt x="7" y="11"/>
                  </a:cubicBezTo>
                  <a:cubicBezTo>
                    <a:pt x="5" y="12"/>
                    <a:pt x="3" y="12"/>
                    <a:pt x="1" y="11"/>
                  </a:cubicBezTo>
                  <a:cubicBezTo>
                    <a:pt x="0" y="9"/>
                    <a:pt x="0" y="7"/>
                    <a:pt x="1" y="5"/>
                  </a:cubicBezTo>
                  <a:cubicBezTo>
                    <a:pt x="5" y="2"/>
                    <a:pt x="11" y="0"/>
                    <a:pt x="17" y="0"/>
                  </a:cubicBezTo>
                  <a:cubicBezTo>
                    <a:pt x="24" y="0"/>
                    <a:pt x="30" y="3"/>
                    <a:pt x="34" y="7"/>
                  </a:cubicBezTo>
                  <a:cubicBezTo>
                    <a:pt x="42" y="16"/>
                    <a:pt x="42" y="31"/>
                    <a:pt x="35" y="39"/>
                  </a:cubicBezTo>
                  <a:cubicBezTo>
                    <a:pt x="34" y="39"/>
                    <a:pt x="33" y="40"/>
                    <a:pt x="3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67" name="Freeform 1395"/>
            <p:cNvSpPr>
              <a:spLocks/>
            </p:cNvSpPr>
            <p:nvPr/>
          </p:nvSpPr>
          <p:spPr bwMode="auto">
            <a:xfrm>
              <a:off x="2857582" y="2938477"/>
              <a:ext cx="168276" cy="168275"/>
            </a:xfrm>
            <a:custGeom>
              <a:avLst/>
              <a:gdLst>
                <a:gd name="T0" fmla="*/ 4 w 53"/>
                <a:gd name="T1" fmla="*/ 53 h 53"/>
                <a:gd name="T2" fmla="*/ 1 w 53"/>
                <a:gd name="T3" fmla="*/ 52 h 53"/>
                <a:gd name="T4" fmla="*/ 0 w 53"/>
                <a:gd name="T5" fmla="*/ 48 h 53"/>
                <a:gd name="T6" fmla="*/ 16 w 53"/>
                <a:gd name="T7" fmla="*/ 4 h 53"/>
                <a:gd name="T8" fmla="*/ 21 w 53"/>
                <a:gd name="T9" fmla="*/ 1 h 53"/>
                <a:gd name="T10" fmla="*/ 24 w 53"/>
                <a:gd name="T11" fmla="*/ 6 h 53"/>
                <a:gd name="T12" fmla="*/ 11 w 53"/>
                <a:gd name="T13" fmla="*/ 42 h 53"/>
                <a:gd name="T14" fmla="*/ 47 w 53"/>
                <a:gd name="T15" fmla="*/ 29 h 53"/>
                <a:gd name="T16" fmla="*/ 52 w 53"/>
                <a:gd name="T17" fmla="*/ 32 h 53"/>
                <a:gd name="T18" fmla="*/ 49 w 53"/>
                <a:gd name="T19" fmla="*/ 37 h 53"/>
                <a:gd name="T20" fmla="*/ 5 w 53"/>
                <a:gd name="T21" fmla="*/ 53 h 53"/>
                <a:gd name="T22" fmla="*/ 4 w 53"/>
                <a:gd name="T2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53">
                  <a:moveTo>
                    <a:pt x="4" y="53"/>
                  </a:moveTo>
                  <a:cubicBezTo>
                    <a:pt x="3" y="53"/>
                    <a:pt x="2" y="53"/>
                    <a:pt x="1" y="52"/>
                  </a:cubicBezTo>
                  <a:cubicBezTo>
                    <a:pt x="0" y="51"/>
                    <a:pt x="0" y="49"/>
                    <a:pt x="0" y="48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7" y="2"/>
                    <a:pt x="19" y="0"/>
                    <a:pt x="21" y="1"/>
                  </a:cubicBezTo>
                  <a:cubicBezTo>
                    <a:pt x="23" y="2"/>
                    <a:pt x="25" y="4"/>
                    <a:pt x="24" y="6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9" y="28"/>
                    <a:pt x="51" y="30"/>
                    <a:pt x="52" y="32"/>
                  </a:cubicBezTo>
                  <a:cubicBezTo>
                    <a:pt x="53" y="34"/>
                    <a:pt x="51" y="36"/>
                    <a:pt x="49" y="37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4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68" name="Freeform 1396"/>
            <p:cNvSpPr>
              <a:spLocks/>
            </p:cNvSpPr>
            <p:nvPr/>
          </p:nvSpPr>
          <p:spPr bwMode="auto">
            <a:xfrm>
              <a:off x="2627394" y="2674952"/>
              <a:ext cx="663578" cy="661989"/>
            </a:xfrm>
            <a:custGeom>
              <a:avLst/>
              <a:gdLst>
                <a:gd name="T0" fmla="*/ 204 w 208"/>
                <a:gd name="T1" fmla="*/ 208 h 208"/>
                <a:gd name="T2" fmla="*/ 4 w 208"/>
                <a:gd name="T3" fmla="*/ 208 h 208"/>
                <a:gd name="T4" fmla="*/ 0 w 208"/>
                <a:gd name="T5" fmla="*/ 204 h 208"/>
                <a:gd name="T6" fmla="*/ 0 w 208"/>
                <a:gd name="T7" fmla="*/ 4 h 208"/>
                <a:gd name="T8" fmla="*/ 4 w 208"/>
                <a:gd name="T9" fmla="*/ 0 h 208"/>
                <a:gd name="T10" fmla="*/ 132 w 208"/>
                <a:gd name="T11" fmla="*/ 0 h 208"/>
                <a:gd name="T12" fmla="*/ 136 w 208"/>
                <a:gd name="T13" fmla="*/ 4 h 208"/>
                <a:gd name="T14" fmla="*/ 132 w 208"/>
                <a:gd name="T15" fmla="*/ 8 h 208"/>
                <a:gd name="T16" fmla="*/ 8 w 208"/>
                <a:gd name="T17" fmla="*/ 8 h 208"/>
                <a:gd name="T18" fmla="*/ 8 w 208"/>
                <a:gd name="T19" fmla="*/ 200 h 208"/>
                <a:gd name="T20" fmla="*/ 200 w 208"/>
                <a:gd name="T21" fmla="*/ 200 h 208"/>
                <a:gd name="T22" fmla="*/ 200 w 208"/>
                <a:gd name="T23" fmla="*/ 76 h 208"/>
                <a:gd name="T24" fmla="*/ 204 w 208"/>
                <a:gd name="T25" fmla="*/ 72 h 208"/>
                <a:gd name="T26" fmla="*/ 208 w 208"/>
                <a:gd name="T27" fmla="*/ 76 h 208"/>
                <a:gd name="T28" fmla="*/ 208 w 208"/>
                <a:gd name="T29" fmla="*/ 204 h 208"/>
                <a:gd name="T30" fmla="*/ 207 w 208"/>
                <a:gd name="T31" fmla="*/ 207 h 208"/>
                <a:gd name="T32" fmla="*/ 204 w 208"/>
                <a:gd name="T33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8" h="208">
                  <a:moveTo>
                    <a:pt x="204" y="208"/>
                  </a:moveTo>
                  <a:cubicBezTo>
                    <a:pt x="4" y="208"/>
                    <a:pt x="4" y="208"/>
                    <a:pt x="4" y="208"/>
                  </a:cubicBezTo>
                  <a:cubicBezTo>
                    <a:pt x="2" y="208"/>
                    <a:pt x="0" y="206"/>
                    <a:pt x="0" y="20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4" y="0"/>
                    <a:pt x="136" y="2"/>
                    <a:pt x="136" y="4"/>
                  </a:cubicBezTo>
                  <a:cubicBezTo>
                    <a:pt x="136" y="6"/>
                    <a:pt x="134" y="8"/>
                    <a:pt x="132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200"/>
                    <a:pt x="8" y="200"/>
                    <a:pt x="8" y="200"/>
                  </a:cubicBezTo>
                  <a:cubicBezTo>
                    <a:pt x="200" y="200"/>
                    <a:pt x="200" y="200"/>
                    <a:pt x="200" y="200"/>
                  </a:cubicBezTo>
                  <a:cubicBezTo>
                    <a:pt x="200" y="76"/>
                    <a:pt x="200" y="76"/>
                    <a:pt x="200" y="76"/>
                  </a:cubicBezTo>
                  <a:cubicBezTo>
                    <a:pt x="200" y="74"/>
                    <a:pt x="202" y="72"/>
                    <a:pt x="204" y="72"/>
                  </a:cubicBezTo>
                  <a:cubicBezTo>
                    <a:pt x="206" y="72"/>
                    <a:pt x="208" y="74"/>
                    <a:pt x="208" y="76"/>
                  </a:cubicBezTo>
                  <a:cubicBezTo>
                    <a:pt x="208" y="204"/>
                    <a:pt x="208" y="204"/>
                    <a:pt x="208" y="204"/>
                  </a:cubicBezTo>
                  <a:cubicBezTo>
                    <a:pt x="208" y="205"/>
                    <a:pt x="208" y="206"/>
                    <a:pt x="207" y="207"/>
                  </a:cubicBezTo>
                  <a:cubicBezTo>
                    <a:pt x="206" y="208"/>
                    <a:pt x="205" y="208"/>
                    <a:pt x="204" y="2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66" name="Group 865"/>
          <p:cNvGrpSpPr/>
          <p:nvPr/>
        </p:nvGrpSpPr>
        <p:grpSpPr>
          <a:xfrm>
            <a:off x="9614773" y="2701362"/>
            <a:ext cx="412923" cy="412065"/>
            <a:chOff x="4029162" y="2573352"/>
            <a:chExt cx="765178" cy="763589"/>
          </a:xfrm>
          <a:solidFill>
            <a:schemeClr val="accent1"/>
          </a:solidFill>
        </p:grpSpPr>
        <p:sp>
          <p:nvSpPr>
            <p:cNvPr id="956" name="Freeform 1397"/>
            <p:cNvSpPr>
              <a:spLocks/>
            </p:cNvSpPr>
            <p:nvPr/>
          </p:nvSpPr>
          <p:spPr bwMode="auto">
            <a:xfrm>
              <a:off x="4029162" y="2573352"/>
              <a:ext cx="280989" cy="279400"/>
            </a:xfrm>
            <a:custGeom>
              <a:avLst/>
              <a:gdLst>
                <a:gd name="T0" fmla="*/ 84 w 88"/>
                <a:gd name="T1" fmla="*/ 88 h 88"/>
                <a:gd name="T2" fmla="*/ 81 w 88"/>
                <a:gd name="T3" fmla="*/ 87 h 88"/>
                <a:gd name="T4" fmla="*/ 1 w 88"/>
                <a:gd name="T5" fmla="*/ 7 h 88"/>
                <a:gd name="T6" fmla="*/ 1 w 88"/>
                <a:gd name="T7" fmla="*/ 1 h 88"/>
                <a:gd name="T8" fmla="*/ 7 w 88"/>
                <a:gd name="T9" fmla="*/ 1 h 88"/>
                <a:gd name="T10" fmla="*/ 87 w 88"/>
                <a:gd name="T11" fmla="*/ 81 h 88"/>
                <a:gd name="T12" fmla="*/ 87 w 88"/>
                <a:gd name="T13" fmla="*/ 87 h 88"/>
                <a:gd name="T14" fmla="*/ 84 w 88"/>
                <a:gd name="T15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88">
                  <a:moveTo>
                    <a:pt x="84" y="88"/>
                  </a:moveTo>
                  <a:cubicBezTo>
                    <a:pt x="83" y="88"/>
                    <a:pt x="82" y="88"/>
                    <a:pt x="81" y="8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87" y="81"/>
                    <a:pt x="87" y="81"/>
                    <a:pt x="87" y="81"/>
                  </a:cubicBezTo>
                  <a:cubicBezTo>
                    <a:pt x="88" y="83"/>
                    <a:pt x="88" y="85"/>
                    <a:pt x="87" y="87"/>
                  </a:cubicBezTo>
                  <a:cubicBezTo>
                    <a:pt x="86" y="88"/>
                    <a:pt x="85" y="88"/>
                    <a:pt x="8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57" name="Freeform 1398"/>
            <p:cNvSpPr>
              <a:spLocks/>
            </p:cNvSpPr>
            <p:nvPr/>
          </p:nvSpPr>
          <p:spPr bwMode="auto">
            <a:xfrm>
              <a:off x="4029162" y="2573352"/>
              <a:ext cx="179388" cy="177800"/>
            </a:xfrm>
            <a:custGeom>
              <a:avLst/>
              <a:gdLst>
                <a:gd name="T0" fmla="*/ 4 w 56"/>
                <a:gd name="T1" fmla="*/ 56 h 56"/>
                <a:gd name="T2" fmla="*/ 0 w 56"/>
                <a:gd name="T3" fmla="*/ 52 h 56"/>
                <a:gd name="T4" fmla="*/ 0 w 56"/>
                <a:gd name="T5" fmla="*/ 4 h 56"/>
                <a:gd name="T6" fmla="*/ 4 w 56"/>
                <a:gd name="T7" fmla="*/ 0 h 56"/>
                <a:gd name="T8" fmla="*/ 52 w 56"/>
                <a:gd name="T9" fmla="*/ 0 h 56"/>
                <a:gd name="T10" fmla="*/ 56 w 56"/>
                <a:gd name="T11" fmla="*/ 4 h 56"/>
                <a:gd name="T12" fmla="*/ 52 w 56"/>
                <a:gd name="T13" fmla="*/ 8 h 56"/>
                <a:gd name="T14" fmla="*/ 8 w 56"/>
                <a:gd name="T15" fmla="*/ 8 h 56"/>
                <a:gd name="T16" fmla="*/ 8 w 56"/>
                <a:gd name="T17" fmla="*/ 52 h 56"/>
                <a:gd name="T18" fmla="*/ 4 w 56"/>
                <a:gd name="T1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4" y="56"/>
                  </a:moveTo>
                  <a:cubicBezTo>
                    <a:pt x="2" y="56"/>
                    <a:pt x="0" y="54"/>
                    <a:pt x="0" y="5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6"/>
                    <a:pt x="54" y="8"/>
                    <a:pt x="52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4"/>
                    <a:pt x="6" y="56"/>
                    <a:pt x="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58" name="Freeform 1399"/>
            <p:cNvSpPr>
              <a:spLocks/>
            </p:cNvSpPr>
            <p:nvPr/>
          </p:nvSpPr>
          <p:spPr bwMode="auto">
            <a:xfrm>
              <a:off x="4513351" y="2573352"/>
              <a:ext cx="280989" cy="279400"/>
            </a:xfrm>
            <a:custGeom>
              <a:avLst/>
              <a:gdLst>
                <a:gd name="T0" fmla="*/ 4 w 88"/>
                <a:gd name="T1" fmla="*/ 88 h 88"/>
                <a:gd name="T2" fmla="*/ 1 w 88"/>
                <a:gd name="T3" fmla="*/ 87 h 88"/>
                <a:gd name="T4" fmla="*/ 1 w 88"/>
                <a:gd name="T5" fmla="*/ 81 h 88"/>
                <a:gd name="T6" fmla="*/ 81 w 88"/>
                <a:gd name="T7" fmla="*/ 1 h 88"/>
                <a:gd name="T8" fmla="*/ 87 w 88"/>
                <a:gd name="T9" fmla="*/ 1 h 88"/>
                <a:gd name="T10" fmla="*/ 87 w 88"/>
                <a:gd name="T11" fmla="*/ 7 h 88"/>
                <a:gd name="T12" fmla="*/ 7 w 88"/>
                <a:gd name="T13" fmla="*/ 87 h 88"/>
                <a:gd name="T14" fmla="*/ 4 w 88"/>
                <a:gd name="T15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88">
                  <a:moveTo>
                    <a:pt x="4" y="88"/>
                  </a:moveTo>
                  <a:cubicBezTo>
                    <a:pt x="3" y="88"/>
                    <a:pt x="2" y="88"/>
                    <a:pt x="1" y="87"/>
                  </a:cubicBezTo>
                  <a:cubicBezTo>
                    <a:pt x="0" y="85"/>
                    <a:pt x="0" y="83"/>
                    <a:pt x="1" y="81"/>
                  </a:cubicBezTo>
                  <a:cubicBezTo>
                    <a:pt x="81" y="1"/>
                    <a:pt x="81" y="1"/>
                    <a:pt x="81" y="1"/>
                  </a:cubicBezTo>
                  <a:cubicBezTo>
                    <a:pt x="83" y="0"/>
                    <a:pt x="85" y="0"/>
                    <a:pt x="87" y="1"/>
                  </a:cubicBezTo>
                  <a:cubicBezTo>
                    <a:pt x="88" y="3"/>
                    <a:pt x="88" y="5"/>
                    <a:pt x="87" y="7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6" y="88"/>
                    <a:pt x="5" y="88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59" name="Freeform 1400"/>
            <p:cNvSpPr>
              <a:spLocks/>
            </p:cNvSpPr>
            <p:nvPr/>
          </p:nvSpPr>
          <p:spPr bwMode="auto">
            <a:xfrm>
              <a:off x="4616539" y="2573352"/>
              <a:ext cx="177801" cy="177800"/>
            </a:xfrm>
            <a:custGeom>
              <a:avLst/>
              <a:gdLst>
                <a:gd name="T0" fmla="*/ 52 w 56"/>
                <a:gd name="T1" fmla="*/ 56 h 56"/>
                <a:gd name="T2" fmla="*/ 48 w 56"/>
                <a:gd name="T3" fmla="*/ 52 h 56"/>
                <a:gd name="T4" fmla="*/ 48 w 56"/>
                <a:gd name="T5" fmla="*/ 8 h 56"/>
                <a:gd name="T6" fmla="*/ 4 w 56"/>
                <a:gd name="T7" fmla="*/ 8 h 56"/>
                <a:gd name="T8" fmla="*/ 0 w 56"/>
                <a:gd name="T9" fmla="*/ 4 h 56"/>
                <a:gd name="T10" fmla="*/ 4 w 56"/>
                <a:gd name="T11" fmla="*/ 0 h 56"/>
                <a:gd name="T12" fmla="*/ 52 w 56"/>
                <a:gd name="T13" fmla="*/ 0 h 56"/>
                <a:gd name="T14" fmla="*/ 56 w 56"/>
                <a:gd name="T15" fmla="*/ 4 h 56"/>
                <a:gd name="T16" fmla="*/ 56 w 56"/>
                <a:gd name="T17" fmla="*/ 52 h 56"/>
                <a:gd name="T18" fmla="*/ 52 w 56"/>
                <a:gd name="T1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52" y="56"/>
                  </a:moveTo>
                  <a:cubicBezTo>
                    <a:pt x="50" y="56"/>
                    <a:pt x="48" y="54"/>
                    <a:pt x="48" y="52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52"/>
                    <a:pt x="56" y="52"/>
                    <a:pt x="56" y="52"/>
                  </a:cubicBezTo>
                  <a:cubicBezTo>
                    <a:pt x="56" y="54"/>
                    <a:pt x="54" y="56"/>
                    <a:pt x="5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60" name="Freeform 1401"/>
            <p:cNvSpPr>
              <a:spLocks/>
            </p:cNvSpPr>
            <p:nvPr/>
          </p:nvSpPr>
          <p:spPr bwMode="auto">
            <a:xfrm>
              <a:off x="4513351" y="3055952"/>
              <a:ext cx="280989" cy="280988"/>
            </a:xfrm>
            <a:custGeom>
              <a:avLst/>
              <a:gdLst>
                <a:gd name="T0" fmla="*/ 84 w 88"/>
                <a:gd name="T1" fmla="*/ 88 h 88"/>
                <a:gd name="T2" fmla="*/ 81 w 88"/>
                <a:gd name="T3" fmla="*/ 87 h 88"/>
                <a:gd name="T4" fmla="*/ 1 w 88"/>
                <a:gd name="T5" fmla="*/ 7 h 88"/>
                <a:gd name="T6" fmla="*/ 1 w 88"/>
                <a:gd name="T7" fmla="*/ 1 h 88"/>
                <a:gd name="T8" fmla="*/ 7 w 88"/>
                <a:gd name="T9" fmla="*/ 1 h 88"/>
                <a:gd name="T10" fmla="*/ 87 w 88"/>
                <a:gd name="T11" fmla="*/ 81 h 88"/>
                <a:gd name="T12" fmla="*/ 87 w 88"/>
                <a:gd name="T13" fmla="*/ 87 h 88"/>
                <a:gd name="T14" fmla="*/ 84 w 88"/>
                <a:gd name="T15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88">
                  <a:moveTo>
                    <a:pt x="84" y="88"/>
                  </a:moveTo>
                  <a:cubicBezTo>
                    <a:pt x="83" y="88"/>
                    <a:pt x="82" y="88"/>
                    <a:pt x="81" y="8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87" y="81"/>
                    <a:pt x="87" y="81"/>
                    <a:pt x="87" y="81"/>
                  </a:cubicBezTo>
                  <a:cubicBezTo>
                    <a:pt x="88" y="83"/>
                    <a:pt x="88" y="85"/>
                    <a:pt x="87" y="87"/>
                  </a:cubicBezTo>
                  <a:cubicBezTo>
                    <a:pt x="86" y="88"/>
                    <a:pt x="85" y="88"/>
                    <a:pt x="8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61" name="Freeform 1402"/>
            <p:cNvSpPr>
              <a:spLocks/>
            </p:cNvSpPr>
            <p:nvPr/>
          </p:nvSpPr>
          <p:spPr bwMode="auto">
            <a:xfrm>
              <a:off x="4616539" y="3157553"/>
              <a:ext cx="177801" cy="179388"/>
            </a:xfrm>
            <a:custGeom>
              <a:avLst/>
              <a:gdLst>
                <a:gd name="T0" fmla="*/ 52 w 56"/>
                <a:gd name="T1" fmla="*/ 56 h 56"/>
                <a:gd name="T2" fmla="*/ 4 w 56"/>
                <a:gd name="T3" fmla="*/ 56 h 56"/>
                <a:gd name="T4" fmla="*/ 0 w 56"/>
                <a:gd name="T5" fmla="*/ 52 h 56"/>
                <a:gd name="T6" fmla="*/ 4 w 56"/>
                <a:gd name="T7" fmla="*/ 48 h 56"/>
                <a:gd name="T8" fmla="*/ 48 w 56"/>
                <a:gd name="T9" fmla="*/ 48 h 56"/>
                <a:gd name="T10" fmla="*/ 48 w 56"/>
                <a:gd name="T11" fmla="*/ 4 h 56"/>
                <a:gd name="T12" fmla="*/ 52 w 56"/>
                <a:gd name="T13" fmla="*/ 0 h 56"/>
                <a:gd name="T14" fmla="*/ 56 w 56"/>
                <a:gd name="T15" fmla="*/ 4 h 56"/>
                <a:gd name="T16" fmla="*/ 56 w 56"/>
                <a:gd name="T17" fmla="*/ 52 h 56"/>
                <a:gd name="T18" fmla="*/ 52 w 56"/>
                <a:gd name="T1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52" y="56"/>
                  </a:moveTo>
                  <a:cubicBezTo>
                    <a:pt x="4" y="56"/>
                    <a:pt x="4" y="56"/>
                    <a:pt x="4" y="56"/>
                  </a:cubicBezTo>
                  <a:cubicBezTo>
                    <a:pt x="2" y="56"/>
                    <a:pt x="0" y="54"/>
                    <a:pt x="0" y="52"/>
                  </a:cubicBezTo>
                  <a:cubicBezTo>
                    <a:pt x="0" y="50"/>
                    <a:pt x="2" y="48"/>
                    <a:pt x="4" y="48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2"/>
                    <a:pt x="50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52"/>
                    <a:pt x="56" y="52"/>
                    <a:pt x="56" y="52"/>
                  </a:cubicBezTo>
                  <a:cubicBezTo>
                    <a:pt x="56" y="54"/>
                    <a:pt x="54" y="56"/>
                    <a:pt x="5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62" name="Freeform 1403"/>
            <p:cNvSpPr>
              <a:spLocks/>
            </p:cNvSpPr>
            <p:nvPr/>
          </p:nvSpPr>
          <p:spPr bwMode="auto">
            <a:xfrm>
              <a:off x="4029162" y="3055952"/>
              <a:ext cx="280989" cy="280988"/>
            </a:xfrm>
            <a:custGeom>
              <a:avLst/>
              <a:gdLst>
                <a:gd name="T0" fmla="*/ 4 w 88"/>
                <a:gd name="T1" fmla="*/ 88 h 88"/>
                <a:gd name="T2" fmla="*/ 1 w 88"/>
                <a:gd name="T3" fmla="*/ 87 h 88"/>
                <a:gd name="T4" fmla="*/ 1 w 88"/>
                <a:gd name="T5" fmla="*/ 81 h 88"/>
                <a:gd name="T6" fmla="*/ 81 w 88"/>
                <a:gd name="T7" fmla="*/ 1 h 88"/>
                <a:gd name="T8" fmla="*/ 87 w 88"/>
                <a:gd name="T9" fmla="*/ 1 h 88"/>
                <a:gd name="T10" fmla="*/ 87 w 88"/>
                <a:gd name="T11" fmla="*/ 7 h 88"/>
                <a:gd name="T12" fmla="*/ 7 w 88"/>
                <a:gd name="T13" fmla="*/ 87 h 88"/>
                <a:gd name="T14" fmla="*/ 4 w 88"/>
                <a:gd name="T15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88">
                  <a:moveTo>
                    <a:pt x="4" y="88"/>
                  </a:moveTo>
                  <a:cubicBezTo>
                    <a:pt x="3" y="88"/>
                    <a:pt x="2" y="88"/>
                    <a:pt x="1" y="87"/>
                  </a:cubicBezTo>
                  <a:cubicBezTo>
                    <a:pt x="0" y="85"/>
                    <a:pt x="0" y="83"/>
                    <a:pt x="1" y="81"/>
                  </a:cubicBezTo>
                  <a:cubicBezTo>
                    <a:pt x="81" y="1"/>
                    <a:pt x="81" y="1"/>
                    <a:pt x="81" y="1"/>
                  </a:cubicBezTo>
                  <a:cubicBezTo>
                    <a:pt x="83" y="0"/>
                    <a:pt x="85" y="0"/>
                    <a:pt x="87" y="1"/>
                  </a:cubicBezTo>
                  <a:cubicBezTo>
                    <a:pt x="88" y="3"/>
                    <a:pt x="88" y="5"/>
                    <a:pt x="87" y="7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6" y="88"/>
                    <a:pt x="5" y="88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63" name="Freeform 1404"/>
            <p:cNvSpPr>
              <a:spLocks/>
            </p:cNvSpPr>
            <p:nvPr/>
          </p:nvSpPr>
          <p:spPr bwMode="auto">
            <a:xfrm>
              <a:off x="4029162" y="3157553"/>
              <a:ext cx="179388" cy="179388"/>
            </a:xfrm>
            <a:custGeom>
              <a:avLst/>
              <a:gdLst>
                <a:gd name="T0" fmla="*/ 52 w 56"/>
                <a:gd name="T1" fmla="*/ 56 h 56"/>
                <a:gd name="T2" fmla="*/ 4 w 56"/>
                <a:gd name="T3" fmla="*/ 56 h 56"/>
                <a:gd name="T4" fmla="*/ 0 w 56"/>
                <a:gd name="T5" fmla="*/ 52 h 56"/>
                <a:gd name="T6" fmla="*/ 0 w 56"/>
                <a:gd name="T7" fmla="*/ 4 h 56"/>
                <a:gd name="T8" fmla="*/ 4 w 56"/>
                <a:gd name="T9" fmla="*/ 0 h 56"/>
                <a:gd name="T10" fmla="*/ 8 w 56"/>
                <a:gd name="T11" fmla="*/ 4 h 56"/>
                <a:gd name="T12" fmla="*/ 8 w 56"/>
                <a:gd name="T13" fmla="*/ 48 h 56"/>
                <a:gd name="T14" fmla="*/ 52 w 56"/>
                <a:gd name="T15" fmla="*/ 48 h 56"/>
                <a:gd name="T16" fmla="*/ 56 w 56"/>
                <a:gd name="T17" fmla="*/ 52 h 56"/>
                <a:gd name="T18" fmla="*/ 52 w 56"/>
                <a:gd name="T1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52" y="56"/>
                  </a:moveTo>
                  <a:cubicBezTo>
                    <a:pt x="4" y="56"/>
                    <a:pt x="4" y="56"/>
                    <a:pt x="4" y="56"/>
                  </a:cubicBezTo>
                  <a:cubicBezTo>
                    <a:pt x="2" y="56"/>
                    <a:pt x="0" y="54"/>
                    <a:pt x="0" y="5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4" y="48"/>
                    <a:pt x="56" y="50"/>
                    <a:pt x="56" y="52"/>
                  </a:cubicBezTo>
                  <a:cubicBezTo>
                    <a:pt x="56" y="54"/>
                    <a:pt x="54" y="56"/>
                    <a:pt x="5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67" name="Group 866"/>
          <p:cNvGrpSpPr/>
          <p:nvPr/>
        </p:nvGrpSpPr>
        <p:grpSpPr>
          <a:xfrm>
            <a:off x="10371227" y="2701362"/>
            <a:ext cx="412923" cy="412065"/>
            <a:chOff x="5430930" y="2573352"/>
            <a:chExt cx="765178" cy="763588"/>
          </a:xfrm>
          <a:solidFill>
            <a:schemeClr val="accent1"/>
          </a:solidFill>
        </p:grpSpPr>
        <p:sp>
          <p:nvSpPr>
            <p:cNvPr id="948" name="Freeform 1405"/>
            <p:cNvSpPr>
              <a:spLocks/>
            </p:cNvSpPr>
            <p:nvPr/>
          </p:nvSpPr>
          <p:spPr bwMode="auto">
            <a:xfrm>
              <a:off x="5430930" y="2573352"/>
              <a:ext cx="280989" cy="279400"/>
            </a:xfrm>
            <a:custGeom>
              <a:avLst/>
              <a:gdLst>
                <a:gd name="T0" fmla="*/ 84 w 88"/>
                <a:gd name="T1" fmla="*/ 88 h 88"/>
                <a:gd name="T2" fmla="*/ 81 w 88"/>
                <a:gd name="T3" fmla="*/ 87 h 88"/>
                <a:gd name="T4" fmla="*/ 1 w 88"/>
                <a:gd name="T5" fmla="*/ 7 h 88"/>
                <a:gd name="T6" fmla="*/ 1 w 88"/>
                <a:gd name="T7" fmla="*/ 1 h 88"/>
                <a:gd name="T8" fmla="*/ 7 w 88"/>
                <a:gd name="T9" fmla="*/ 1 h 88"/>
                <a:gd name="T10" fmla="*/ 87 w 88"/>
                <a:gd name="T11" fmla="*/ 81 h 88"/>
                <a:gd name="T12" fmla="*/ 87 w 88"/>
                <a:gd name="T13" fmla="*/ 87 h 88"/>
                <a:gd name="T14" fmla="*/ 84 w 88"/>
                <a:gd name="T15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88">
                  <a:moveTo>
                    <a:pt x="84" y="88"/>
                  </a:moveTo>
                  <a:cubicBezTo>
                    <a:pt x="83" y="88"/>
                    <a:pt x="82" y="88"/>
                    <a:pt x="81" y="8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87" y="81"/>
                    <a:pt x="87" y="81"/>
                    <a:pt x="87" y="81"/>
                  </a:cubicBezTo>
                  <a:cubicBezTo>
                    <a:pt x="88" y="83"/>
                    <a:pt x="88" y="85"/>
                    <a:pt x="87" y="87"/>
                  </a:cubicBezTo>
                  <a:cubicBezTo>
                    <a:pt x="86" y="88"/>
                    <a:pt x="85" y="88"/>
                    <a:pt x="8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49" name="Freeform 1406"/>
            <p:cNvSpPr>
              <a:spLocks/>
            </p:cNvSpPr>
            <p:nvPr/>
          </p:nvSpPr>
          <p:spPr bwMode="auto">
            <a:xfrm>
              <a:off x="5534118" y="2674952"/>
              <a:ext cx="177801" cy="177800"/>
            </a:xfrm>
            <a:custGeom>
              <a:avLst/>
              <a:gdLst>
                <a:gd name="T0" fmla="*/ 52 w 56"/>
                <a:gd name="T1" fmla="*/ 56 h 56"/>
                <a:gd name="T2" fmla="*/ 4 w 56"/>
                <a:gd name="T3" fmla="*/ 56 h 56"/>
                <a:gd name="T4" fmla="*/ 0 w 56"/>
                <a:gd name="T5" fmla="*/ 52 h 56"/>
                <a:gd name="T6" fmla="*/ 4 w 56"/>
                <a:gd name="T7" fmla="*/ 48 h 56"/>
                <a:gd name="T8" fmla="*/ 48 w 56"/>
                <a:gd name="T9" fmla="*/ 48 h 56"/>
                <a:gd name="T10" fmla="*/ 48 w 56"/>
                <a:gd name="T11" fmla="*/ 4 h 56"/>
                <a:gd name="T12" fmla="*/ 52 w 56"/>
                <a:gd name="T13" fmla="*/ 0 h 56"/>
                <a:gd name="T14" fmla="*/ 56 w 56"/>
                <a:gd name="T15" fmla="*/ 4 h 56"/>
                <a:gd name="T16" fmla="*/ 56 w 56"/>
                <a:gd name="T17" fmla="*/ 52 h 56"/>
                <a:gd name="T18" fmla="*/ 52 w 56"/>
                <a:gd name="T1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52" y="56"/>
                  </a:moveTo>
                  <a:cubicBezTo>
                    <a:pt x="4" y="56"/>
                    <a:pt x="4" y="56"/>
                    <a:pt x="4" y="56"/>
                  </a:cubicBezTo>
                  <a:cubicBezTo>
                    <a:pt x="2" y="56"/>
                    <a:pt x="0" y="54"/>
                    <a:pt x="0" y="52"/>
                  </a:cubicBezTo>
                  <a:cubicBezTo>
                    <a:pt x="0" y="50"/>
                    <a:pt x="2" y="48"/>
                    <a:pt x="4" y="48"/>
                  </a:cubicBezTo>
                  <a:cubicBezTo>
                    <a:pt x="48" y="48"/>
                    <a:pt x="48" y="48"/>
                    <a:pt x="48" y="48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8" y="2"/>
                    <a:pt x="50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52"/>
                    <a:pt x="56" y="52"/>
                    <a:pt x="56" y="52"/>
                  </a:cubicBezTo>
                  <a:cubicBezTo>
                    <a:pt x="56" y="54"/>
                    <a:pt x="54" y="56"/>
                    <a:pt x="5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50" name="Freeform 1407"/>
            <p:cNvSpPr>
              <a:spLocks/>
            </p:cNvSpPr>
            <p:nvPr/>
          </p:nvSpPr>
          <p:spPr bwMode="auto">
            <a:xfrm>
              <a:off x="5915119" y="2573352"/>
              <a:ext cx="280989" cy="279400"/>
            </a:xfrm>
            <a:custGeom>
              <a:avLst/>
              <a:gdLst>
                <a:gd name="T0" fmla="*/ 4 w 88"/>
                <a:gd name="T1" fmla="*/ 88 h 88"/>
                <a:gd name="T2" fmla="*/ 1 w 88"/>
                <a:gd name="T3" fmla="*/ 87 h 88"/>
                <a:gd name="T4" fmla="*/ 1 w 88"/>
                <a:gd name="T5" fmla="*/ 81 h 88"/>
                <a:gd name="T6" fmla="*/ 81 w 88"/>
                <a:gd name="T7" fmla="*/ 1 h 88"/>
                <a:gd name="T8" fmla="*/ 87 w 88"/>
                <a:gd name="T9" fmla="*/ 1 h 88"/>
                <a:gd name="T10" fmla="*/ 87 w 88"/>
                <a:gd name="T11" fmla="*/ 7 h 88"/>
                <a:gd name="T12" fmla="*/ 7 w 88"/>
                <a:gd name="T13" fmla="*/ 87 h 88"/>
                <a:gd name="T14" fmla="*/ 4 w 88"/>
                <a:gd name="T15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88">
                  <a:moveTo>
                    <a:pt x="4" y="88"/>
                  </a:moveTo>
                  <a:cubicBezTo>
                    <a:pt x="3" y="88"/>
                    <a:pt x="2" y="88"/>
                    <a:pt x="1" y="87"/>
                  </a:cubicBezTo>
                  <a:cubicBezTo>
                    <a:pt x="0" y="85"/>
                    <a:pt x="0" y="83"/>
                    <a:pt x="1" y="81"/>
                  </a:cubicBezTo>
                  <a:cubicBezTo>
                    <a:pt x="81" y="1"/>
                    <a:pt x="81" y="1"/>
                    <a:pt x="81" y="1"/>
                  </a:cubicBezTo>
                  <a:cubicBezTo>
                    <a:pt x="83" y="0"/>
                    <a:pt x="85" y="0"/>
                    <a:pt x="87" y="1"/>
                  </a:cubicBezTo>
                  <a:cubicBezTo>
                    <a:pt x="88" y="3"/>
                    <a:pt x="88" y="5"/>
                    <a:pt x="87" y="7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6" y="88"/>
                    <a:pt x="5" y="88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51" name="Freeform 1408"/>
            <p:cNvSpPr>
              <a:spLocks/>
            </p:cNvSpPr>
            <p:nvPr/>
          </p:nvSpPr>
          <p:spPr bwMode="auto">
            <a:xfrm>
              <a:off x="5915119" y="2674952"/>
              <a:ext cx="179388" cy="177800"/>
            </a:xfrm>
            <a:custGeom>
              <a:avLst/>
              <a:gdLst>
                <a:gd name="T0" fmla="*/ 52 w 56"/>
                <a:gd name="T1" fmla="*/ 56 h 56"/>
                <a:gd name="T2" fmla="*/ 4 w 56"/>
                <a:gd name="T3" fmla="*/ 56 h 56"/>
                <a:gd name="T4" fmla="*/ 0 w 56"/>
                <a:gd name="T5" fmla="*/ 52 h 56"/>
                <a:gd name="T6" fmla="*/ 0 w 56"/>
                <a:gd name="T7" fmla="*/ 4 h 56"/>
                <a:gd name="T8" fmla="*/ 4 w 56"/>
                <a:gd name="T9" fmla="*/ 0 h 56"/>
                <a:gd name="T10" fmla="*/ 8 w 56"/>
                <a:gd name="T11" fmla="*/ 4 h 56"/>
                <a:gd name="T12" fmla="*/ 8 w 56"/>
                <a:gd name="T13" fmla="*/ 48 h 56"/>
                <a:gd name="T14" fmla="*/ 52 w 56"/>
                <a:gd name="T15" fmla="*/ 48 h 56"/>
                <a:gd name="T16" fmla="*/ 56 w 56"/>
                <a:gd name="T17" fmla="*/ 52 h 56"/>
                <a:gd name="T18" fmla="*/ 52 w 56"/>
                <a:gd name="T1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52" y="56"/>
                  </a:moveTo>
                  <a:cubicBezTo>
                    <a:pt x="4" y="56"/>
                    <a:pt x="4" y="56"/>
                    <a:pt x="4" y="56"/>
                  </a:cubicBezTo>
                  <a:cubicBezTo>
                    <a:pt x="2" y="56"/>
                    <a:pt x="0" y="54"/>
                    <a:pt x="0" y="5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4" y="48"/>
                    <a:pt x="56" y="50"/>
                    <a:pt x="56" y="52"/>
                  </a:cubicBezTo>
                  <a:cubicBezTo>
                    <a:pt x="56" y="54"/>
                    <a:pt x="54" y="56"/>
                    <a:pt x="5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52" name="Freeform 1409"/>
            <p:cNvSpPr>
              <a:spLocks/>
            </p:cNvSpPr>
            <p:nvPr/>
          </p:nvSpPr>
          <p:spPr bwMode="auto">
            <a:xfrm>
              <a:off x="5915119" y="3055952"/>
              <a:ext cx="280989" cy="280988"/>
            </a:xfrm>
            <a:custGeom>
              <a:avLst/>
              <a:gdLst>
                <a:gd name="T0" fmla="*/ 84 w 88"/>
                <a:gd name="T1" fmla="*/ 88 h 88"/>
                <a:gd name="T2" fmla="*/ 81 w 88"/>
                <a:gd name="T3" fmla="*/ 87 h 88"/>
                <a:gd name="T4" fmla="*/ 1 w 88"/>
                <a:gd name="T5" fmla="*/ 7 h 88"/>
                <a:gd name="T6" fmla="*/ 1 w 88"/>
                <a:gd name="T7" fmla="*/ 1 h 88"/>
                <a:gd name="T8" fmla="*/ 7 w 88"/>
                <a:gd name="T9" fmla="*/ 1 h 88"/>
                <a:gd name="T10" fmla="*/ 87 w 88"/>
                <a:gd name="T11" fmla="*/ 81 h 88"/>
                <a:gd name="T12" fmla="*/ 87 w 88"/>
                <a:gd name="T13" fmla="*/ 87 h 88"/>
                <a:gd name="T14" fmla="*/ 84 w 88"/>
                <a:gd name="T15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88">
                  <a:moveTo>
                    <a:pt x="84" y="88"/>
                  </a:moveTo>
                  <a:cubicBezTo>
                    <a:pt x="83" y="88"/>
                    <a:pt x="82" y="88"/>
                    <a:pt x="81" y="8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87" y="81"/>
                    <a:pt x="87" y="81"/>
                    <a:pt x="87" y="81"/>
                  </a:cubicBezTo>
                  <a:cubicBezTo>
                    <a:pt x="88" y="83"/>
                    <a:pt x="88" y="85"/>
                    <a:pt x="87" y="87"/>
                  </a:cubicBezTo>
                  <a:cubicBezTo>
                    <a:pt x="86" y="88"/>
                    <a:pt x="85" y="88"/>
                    <a:pt x="8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53" name="Freeform 1410"/>
            <p:cNvSpPr>
              <a:spLocks/>
            </p:cNvSpPr>
            <p:nvPr/>
          </p:nvSpPr>
          <p:spPr bwMode="auto">
            <a:xfrm>
              <a:off x="5915119" y="3055952"/>
              <a:ext cx="179388" cy="179388"/>
            </a:xfrm>
            <a:custGeom>
              <a:avLst/>
              <a:gdLst>
                <a:gd name="T0" fmla="*/ 4 w 56"/>
                <a:gd name="T1" fmla="*/ 56 h 56"/>
                <a:gd name="T2" fmla="*/ 0 w 56"/>
                <a:gd name="T3" fmla="*/ 52 h 56"/>
                <a:gd name="T4" fmla="*/ 0 w 56"/>
                <a:gd name="T5" fmla="*/ 4 h 56"/>
                <a:gd name="T6" fmla="*/ 4 w 56"/>
                <a:gd name="T7" fmla="*/ 0 h 56"/>
                <a:gd name="T8" fmla="*/ 52 w 56"/>
                <a:gd name="T9" fmla="*/ 0 h 56"/>
                <a:gd name="T10" fmla="*/ 56 w 56"/>
                <a:gd name="T11" fmla="*/ 4 h 56"/>
                <a:gd name="T12" fmla="*/ 52 w 56"/>
                <a:gd name="T13" fmla="*/ 8 h 56"/>
                <a:gd name="T14" fmla="*/ 8 w 56"/>
                <a:gd name="T15" fmla="*/ 8 h 56"/>
                <a:gd name="T16" fmla="*/ 8 w 56"/>
                <a:gd name="T17" fmla="*/ 52 h 56"/>
                <a:gd name="T18" fmla="*/ 4 w 56"/>
                <a:gd name="T1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4" y="56"/>
                  </a:moveTo>
                  <a:cubicBezTo>
                    <a:pt x="2" y="56"/>
                    <a:pt x="0" y="54"/>
                    <a:pt x="0" y="5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6"/>
                    <a:pt x="54" y="8"/>
                    <a:pt x="52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4"/>
                    <a:pt x="6" y="56"/>
                    <a:pt x="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54" name="Freeform 1411"/>
            <p:cNvSpPr>
              <a:spLocks/>
            </p:cNvSpPr>
            <p:nvPr/>
          </p:nvSpPr>
          <p:spPr bwMode="auto">
            <a:xfrm>
              <a:off x="5430930" y="3055952"/>
              <a:ext cx="280989" cy="280988"/>
            </a:xfrm>
            <a:custGeom>
              <a:avLst/>
              <a:gdLst>
                <a:gd name="T0" fmla="*/ 4 w 88"/>
                <a:gd name="T1" fmla="*/ 88 h 88"/>
                <a:gd name="T2" fmla="*/ 1 w 88"/>
                <a:gd name="T3" fmla="*/ 87 h 88"/>
                <a:gd name="T4" fmla="*/ 1 w 88"/>
                <a:gd name="T5" fmla="*/ 81 h 88"/>
                <a:gd name="T6" fmla="*/ 81 w 88"/>
                <a:gd name="T7" fmla="*/ 1 h 88"/>
                <a:gd name="T8" fmla="*/ 87 w 88"/>
                <a:gd name="T9" fmla="*/ 1 h 88"/>
                <a:gd name="T10" fmla="*/ 87 w 88"/>
                <a:gd name="T11" fmla="*/ 7 h 88"/>
                <a:gd name="T12" fmla="*/ 7 w 88"/>
                <a:gd name="T13" fmla="*/ 87 h 88"/>
                <a:gd name="T14" fmla="*/ 4 w 88"/>
                <a:gd name="T15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88">
                  <a:moveTo>
                    <a:pt x="4" y="88"/>
                  </a:moveTo>
                  <a:cubicBezTo>
                    <a:pt x="3" y="88"/>
                    <a:pt x="2" y="88"/>
                    <a:pt x="1" y="87"/>
                  </a:cubicBezTo>
                  <a:cubicBezTo>
                    <a:pt x="0" y="85"/>
                    <a:pt x="0" y="83"/>
                    <a:pt x="1" y="81"/>
                  </a:cubicBezTo>
                  <a:cubicBezTo>
                    <a:pt x="81" y="1"/>
                    <a:pt x="81" y="1"/>
                    <a:pt x="81" y="1"/>
                  </a:cubicBezTo>
                  <a:cubicBezTo>
                    <a:pt x="83" y="0"/>
                    <a:pt x="85" y="0"/>
                    <a:pt x="87" y="1"/>
                  </a:cubicBezTo>
                  <a:cubicBezTo>
                    <a:pt x="88" y="3"/>
                    <a:pt x="88" y="5"/>
                    <a:pt x="87" y="7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6" y="88"/>
                    <a:pt x="5" y="88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55" name="Freeform 1412"/>
            <p:cNvSpPr>
              <a:spLocks/>
            </p:cNvSpPr>
            <p:nvPr/>
          </p:nvSpPr>
          <p:spPr bwMode="auto">
            <a:xfrm>
              <a:off x="5534118" y="3055952"/>
              <a:ext cx="177801" cy="179388"/>
            </a:xfrm>
            <a:custGeom>
              <a:avLst/>
              <a:gdLst>
                <a:gd name="T0" fmla="*/ 52 w 56"/>
                <a:gd name="T1" fmla="*/ 56 h 56"/>
                <a:gd name="T2" fmla="*/ 48 w 56"/>
                <a:gd name="T3" fmla="*/ 52 h 56"/>
                <a:gd name="T4" fmla="*/ 48 w 56"/>
                <a:gd name="T5" fmla="*/ 8 h 56"/>
                <a:gd name="T6" fmla="*/ 4 w 56"/>
                <a:gd name="T7" fmla="*/ 8 h 56"/>
                <a:gd name="T8" fmla="*/ 0 w 56"/>
                <a:gd name="T9" fmla="*/ 4 h 56"/>
                <a:gd name="T10" fmla="*/ 4 w 56"/>
                <a:gd name="T11" fmla="*/ 0 h 56"/>
                <a:gd name="T12" fmla="*/ 52 w 56"/>
                <a:gd name="T13" fmla="*/ 0 h 56"/>
                <a:gd name="T14" fmla="*/ 56 w 56"/>
                <a:gd name="T15" fmla="*/ 4 h 56"/>
                <a:gd name="T16" fmla="*/ 56 w 56"/>
                <a:gd name="T17" fmla="*/ 52 h 56"/>
                <a:gd name="T18" fmla="*/ 52 w 56"/>
                <a:gd name="T19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52" y="56"/>
                  </a:moveTo>
                  <a:cubicBezTo>
                    <a:pt x="50" y="56"/>
                    <a:pt x="48" y="54"/>
                    <a:pt x="48" y="52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52"/>
                    <a:pt x="56" y="52"/>
                    <a:pt x="56" y="52"/>
                  </a:cubicBezTo>
                  <a:cubicBezTo>
                    <a:pt x="56" y="54"/>
                    <a:pt x="54" y="56"/>
                    <a:pt x="5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68" name="Group 867"/>
          <p:cNvGrpSpPr/>
          <p:nvPr/>
        </p:nvGrpSpPr>
        <p:grpSpPr>
          <a:xfrm>
            <a:off x="7345411" y="3456100"/>
            <a:ext cx="412923" cy="412065"/>
            <a:chOff x="-176142" y="3971942"/>
            <a:chExt cx="765178" cy="763589"/>
          </a:xfrm>
          <a:solidFill>
            <a:schemeClr val="accent1"/>
          </a:solidFill>
        </p:grpSpPr>
        <p:sp>
          <p:nvSpPr>
            <p:cNvPr id="945" name="Freeform 1413"/>
            <p:cNvSpPr>
              <a:spLocks noEditPoints="1"/>
            </p:cNvSpPr>
            <p:nvPr/>
          </p:nvSpPr>
          <p:spPr bwMode="auto">
            <a:xfrm>
              <a:off x="-176142" y="3971942"/>
              <a:ext cx="765178" cy="763589"/>
            </a:xfrm>
            <a:custGeom>
              <a:avLst/>
              <a:gdLst>
                <a:gd name="T0" fmla="*/ 120 w 240"/>
                <a:gd name="T1" fmla="*/ 240 h 240"/>
                <a:gd name="T2" fmla="*/ 0 w 240"/>
                <a:gd name="T3" fmla="*/ 120 h 240"/>
                <a:gd name="T4" fmla="*/ 120 w 240"/>
                <a:gd name="T5" fmla="*/ 0 h 240"/>
                <a:gd name="T6" fmla="*/ 240 w 240"/>
                <a:gd name="T7" fmla="*/ 120 h 240"/>
                <a:gd name="T8" fmla="*/ 120 w 240"/>
                <a:gd name="T9" fmla="*/ 240 h 240"/>
                <a:gd name="T10" fmla="*/ 120 w 240"/>
                <a:gd name="T11" fmla="*/ 8 h 240"/>
                <a:gd name="T12" fmla="*/ 8 w 240"/>
                <a:gd name="T13" fmla="*/ 120 h 240"/>
                <a:gd name="T14" fmla="*/ 120 w 240"/>
                <a:gd name="T15" fmla="*/ 232 h 240"/>
                <a:gd name="T16" fmla="*/ 232 w 240"/>
                <a:gd name="T17" fmla="*/ 120 h 240"/>
                <a:gd name="T18" fmla="*/ 120 w 240"/>
                <a:gd name="T19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0" h="240">
                  <a:moveTo>
                    <a:pt x="120" y="240"/>
                  </a:moveTo>
                  <a:cubicBezTo>
                    <a:pt x="54" y="240"/>
                    <a:pt x="0" y="186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186" y="0"/>
                    <a:pt x="240" y="54"/>
                    <a:pt x="240" y="120"/>
                  </a:cubicBezTo>
                  <a:cubicBezTo>
                    <a:pt x="240" y="186"/>
                    <a:pt x="186" y="240"/>
                    <a:pt x="120" y="240"/>
                  </a:cubicBezTo>
                  <a:close/>
                  <a:moveTo>
                    <a:pt x="120" y="8"/>
                  </a:moveTo>
                  <a:cubicBezTo>
                    <a:pt x="58" y="8"/>
                    <a:pt x="8" y="58"/>
                    <a:pt x="8" y="120"/>
                  </a:cubicBezTo>
                  <a:cubicBezTo>
                    <a:pt x="8" y="182"/>
                    <a:pt x="58" y="232"/>
                    <a:pt x="120" y="232"/>
                  </a:cubicBezTo>
                  <a:cubicBezTo>
                    <a:pt x="182" y="232"/>
                    <a:pt x="232" y="182"/>
                    <a:pt x="232" y="120"/>
                  </a:cubicBezTo>
                  <a:cubicBezTo>
                    <a:pt x="232" y="58"/>
                    <a:pt x="182" y="8"/>
                    <a:pt x="1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46" name="Freeform 1414"/>
            <p:cNvSpPr>
              <a:spLocks/>
            </p:cNvSpPr>
            <p:nvPr/>
          </p:nvSpPr>
          <p:spPr bwMode="auto">
            <a:xfrm>
              <a:off x="104847" y="4151329"/>
              <a:ext cx="203201" cy="304801"/>
            </a:xfrm>
            <a:custGeom>
              <a:avLst/>
              <a:gdLst>
                <a:gd name="T0" fmla="*/ 32 w 64"/>
                <a:gd name="T1" fmla="*/ 96 h 96"/>
                <a:gd name="T2" fmla="*/ 28 w 64"/>
                <a:gd name="T3" fmla="*/ 92 h 96"/>
                <a:gd name="T4" fmla="*/ 46 w 64"/>
                <a:gd name="T5" fmla="*/ 56 h 96"/>
                <a:gd name="T6" fmla="*/ 56 w 64"/>
                <a:gd name="T7" fmla="*/ 34 h 96"/>
                <a:gd name="T8" fmla="*/ 32 w 64"/>
                <a:gd name="T9" fmla="*/ 8 h 96"/>
                <a:gd name="T10" fmla="*/ 8 w 64"/>
                <a:gd name="T11" fmla="*/ 33 h 96"/>
                <a:gd name="T12" fmla="*/ 4 w 64"/>
                <a:gd name="T13" fmla="*/ 37 h 96"/>
                <a:gd name="T14" fmla="*/ 0 w 64"/>
                <a:gd name="T15" fmla="*/ 33 h 96"/>
                <a:gd name="T16" fmla="*/ 32 w 64"/>
                <a:gd name="T17" fmla="*/ 0 h 96"/>
                <a:gd name="T18" fmla="*/ 64 w 64"/>
                <a:gd name="T19" fmla="*/ 34 h 96"/>
                <a:gd name="T20" fmla="*/ 51 w 64"/>
                <a:gd name="T21" fmla="*/ 62 h 96"/>
                <a:gd name="T22" fmla="*/ 36 w 64"/>
                <a:gd name="T23" fmla="*/ 92 h 96"/>
                <a:gd name="T24" fmla="*/ 32 w 64"/>
                <a:gd name="T25" fmla="*/ 96 h 96"/>
                <a:gd name="T26" fmla="*/ 32 w 64"/>
                <a:gd name="T27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96">
                  <a:moveTo>
                    <a:pt x="32" y="96"/>
                  </a:moveTo>
                  <a:cubicBezTo>
                    <a:pt x="30" y="96"/>
                    <a:pt x="28" y="94"/>
                    <a:pt x="28" y="92"/>
                  </a:cubicBezTo>
                  <a:cubicBezTo>
                    <a:pt x="28" y="92"/>
                    <a:pt x="27" y="72"/>
                    <a:pt x="46" y="56"/>
                  </a:cubicBezTo>
                  <a:cubicBezTo>
                    <a:pt x="53" y="50"/>
                    <a:pt x="56" y="44"/>
                    <a:pt x="56" y="34"/>
                  </a:cubicBezTo>
                  <a:cubicBezTo>
                    <a:pt x="56" y="20"/>
                    <a:pt x="45" y="8"/>
                    <a:pt x="32" y="8"/>
                  </a:cubicBezTo>
                  <a:cubicBezTo>
                    <a:pt x="19" y="8"/>
                    <a:pt x="8" y="19"/>
                    <a:pt x="8" y="33"/>
                  </a:cubicBezTo>
                  <a:cubicBezTo>
                    <a:pt x="8" y="36"/>
                    <a:pt x="6" y="37"/>
                    <a:pt x="4" y="37"/>
                  </a:cubicBezTo>
                  <a:cubicBezTo>
                    <a:pt x="2" y="37"/>
                    <a:pt x="0" y="36"/>
                    <a:pt x="0" y="33"/>
                  </a:cubicBezTo>
                  <a:cubicBezTo>
                    <a:pt x="0" y="15"/>
                    <a:pt x="14" y="0"/>
                    <a:pt x="32" y="0"/>
                  </a:cubicBezTo>
                  <a:cubicBezTo>
                    <a:pt x="50" y="0"/>
                    <a:pt x="64" y="15"/>
                    <a:pt x="64" y="34"/>
                  </a:cubicBezTo>
                  <a:cubicBezTo>
                    <a:pt x="64" y="46"/>
                    <a:pt x="60" y="54"/>
                    <a:pt x="51" y="62"/>
                  </a:cubicBezTo>
                  <a:cubicBezTo>
                    <a:pt x="35" y="76"/>
                    <a:pt x="36" y="92"/>
                    <a:pt x="36" y="92"/>
                  </a:cubicBezTo>
                  <a:cubicBezTo>
                    <a:pt x="36" y="94"/>
                    <a:pt x="35" y="96"/>
                    <a:pt x="32" y="96"/>
                  </a:cubicBezTo>
                  <a:cubicBezTo>
                    <a:pt x="32" y="96"/>
                    <a:pt x="32" y="96"/>
                    <a:pt x="32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47" name="Oval 1415"/>
            <p:cNvSpPr>
              <a:spLocks noChangeArrowheads="1"/>
            </p:cNvSpPr>
            <p:nvPr/>
          </p:nvSpPr>
          <p:spPr bwMode="auto">
            <a:xfrm>
              <a:off x="181047" y="4519630"/>
              <a:ext cx="50800" cy="508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69" name="Group 868"/>
          <p:cNvGrpSpPr/>
          <p:nvPr/>
        </p:nvGrpSpPr>
        <p:grpSpPr>
          <a:xfrm>
            <a:off x="8934565" y="3456100"/>
            <a:ext cx="274996" cy="412065"/>
            <a:chOff x="2768682" y="3971942"/>
            <a:chExt cx="509589" cy="763589"/>
          </a:xfrm>
          <a:solidFill>
            <a:schemeClr val="accent1"/>
          </a:solidFill>
        </p:grpSpPr>
        <p:sp>
          <p:nvSpPr>
            <p:cNvPr id="943" name="Freeform 1416"/>
            <p:cNvSpPr>
              <a:spLocks noEditPoints="1"/>
            </p:cNvSpPr>
            <p:nvPr/>
          </p:nvSpPr>
          <p:spPr bwMode="auto">
            <a:xfrm>
              <a:off x="3073483" y="3971942"/>
              <a:ext cx="204788" cy="763589"/>
            </a:xfrm>
            <a:custGeom>
              <a:avLst/>
              <a:gdLst>
                <a:gd name="T0" fmla="*/ 60 w 64"/>
                <a:gd name="T1" fmla="*/ 240 h 240"/>
                <a:gd name="T2" fmla="*/ 4 w 64"/>
                <a:gd name="T3" fmla="*/ 240 h 240"/>
                <a:gd name="T4" fmla="*/ 0 w 64"/>
                <a:gd name="T5" fmla="*/ 236 h 240"/>
                <a:gd name="T6" fmla="*/ 0 w 64"/>
                <a:gd name="T7" fmla="*/ 4 h 240"/>
                <a:gd name="T8" fmla="*/ 4 w 64"/>
                <a:gd name="T9" fmla="*/ 0 h 240"/>
                <a:gd name="T10" fmla="*/ 60 w 64"/>
                <a:gd name="T11" fmla="*/ 0 h 240"/>
                <a:gd name="T12" fmla="*/ 64 w 64"/>
                <a:gd name="T13" fmla="*/ 4 h 240"/>
                <a:gd name="T14" fmla="*/ 64 w 64"/>
                <a:gd name="T15" fmla="*/ 236 h 240"/>
                <a:gd name="T16" fmla="*/ 60 w 64"/>
                <a:gd name="T17" fmla="*/ 240 h 240"/>
                <a:gd name="T18" fmla="*/ 8 w 64"/>
                <a:gd name="T19" fmla="*/ 232 h 240"/>
                <a:gd name="T20" fmla="*/ 56 w 64"/>
                <a:gd name="T21" fmla="*/ 232 h 240"/>
                <a:gd name="T22" fmla="*/ 56 w 64"/>
                <a:gd name="T23" fmla="*/ 8 h 240"/>
                <a:gd name="T24" fmla="*/ 8 w 64"/>
                <a:gd name="T25" fmla="*/ 8 h 240"/>
                <a:gd name="T26" fmla="*/ 8 w 64"/>
                <a:gd name="T27" fmla="*/ 232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240">
                  <a:moveTo>
                    <a:pt x="60" y="240"/>
                  </a:moveTo>
                  <a:cubicBezTo>
                    <a:pt x="4" y="240"/>
                    <a:pt x="4" y="240"/>
                    <a:pt x="4" y="240"/>
                  </a:cubicBezTo>
                  <a:cubicBezTo>
                    <a:pt x="2" y="240"/>
                    <a:pt x="0" y="238"/>
                    <a:pt x="0" y="23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2" y="0"/>
                    <a:pt x="64" y="2"/>
                    <a:pt x="64" y="4"/>
                  </a:cubicBezTo>
                  <a:cubicBezTo>
                    <a:pt x="64" y="236"/>
                    <a:pt x="64" y="236"/>
                    <a:pt x="64" y="236"/>
                  </a:cubicBezTo>
                  <a:cubicBezTo>
                    <a:pt x="64" y="238"/>
                    <a:pt x="62" y="240"/>
                    <a:pt x="60" y="240"/>
                  </a:cubicBezTo>
                  <a:close/>
                  <a:moveTo>
                    <a:pt x="8" y="232"/>
                  </a:moveTo>
                  <a:cubicBezTo>
                    <a:pt x="56" y="232"/>
                    <a:pt x="56" y="232"/>
                    <a:pt x="56" y="232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44" name="Freeform 1417"/>
            <p:cNvSpPr>
              <a:spLocks noEditPoints="1"/>
            </p:cNvSpPr>
            <p:nvPr/>
          </p:nvSpPr>
          <p:spPr bwMode="auto">
            <a:xfrm>
              <a:off x="2768682" y="3971942"/>
              <a:ext cx="203201" cy="763589"/>
            </a:xfrm>
            <a:custGeom>
              <a:avLst/>
              <a:gdLst>
                <a:gd name="T0" fmla="*/ 60 w 64"/>
                <a:gd name="T1" fmla="*/ 240 h 240"/>
                <a:gd name="T2" fmla="*/ 4 w 64"/>
                <a:gd name="T3" fmla="*/ 240 h 240"/>
                <a:gd name="T4" fmla="*/ 0 w 64"/>
                <a:gd name="T5" fmla="*/ 236 h 240"/>
                <a:gd name="T6" fmla="*/ 0 w 64"/>
                <a:gd name="T7" fmla="*/ 4 h 240"/>
                <a:gd name="T8" fmla="*/ 4 w 64"/>
                <a:gd name="T9" fmla="*/ 0 h 240"/>
                <a:gd name="T10" fmla="*/ 60 w 64"/>
                <a:gd name="T11" fmla="*/ 0 h 240"/>
                <a:gd name="T12" fmla="*/ 64 w 64"/>
                <a:gd name="T13" fmla="*/ 4 h 240"/>
                <a:gd name="T14" fmla="*/ 64 w 64"/>
                <a:gd name="T15" fmla="*/ 236 h 240"/>
                <a:gd name="T16" fmla="*/ 60 w 64"/>
                <a:gd name="T17" fmla="*/ 240 h 240"/>
                <a:gd name="T18" fmla="*/ 8 w 64"/>
                <a:gd name="T19" fmla="*/ 232 h 240"/>
                <a:gd name="T20" fmla="*/ 56 w 64"/>
                <a:gd name="T21" fmla="*/ 232 h 240"/>
                <a:gd name="T22" fmla="*/ 56 w 64"/>
                <a:gd name="T23" fmla="*/ 8 h 240"/>
                <a:gd name="T24" fmla="*/ 8 w 64"/>
                <a:gd name="T25" fmla="*/ 8 h 240"/>
                <a:gd name="T26" fmla="*/ 8 w 64"/>
                <a:gd name="T27" fmla="*/ 232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" h="240">
                  <a:moveTo>
                    <a:pt x="60" y="240"/>
                  </a:moveTo>
                  <a:cubicBezTo>
                    <a:pt x="4" y="240"/>
                    <a:pt x="4" y="240"/>
                    <a:pt x="4" y="240"/>
                  </a:cubicBezTo>
                  <a:cubicBezTo>
                    <a:pt x="2" y="240"/>
                    <a:pt x="0" y="238"/>
                    <a:pt x="0" y="23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2" y="0"/>
                    <a:pt x="64" y="2"/>
                    <a:pt x="64" y="4"/>
                  </a:cubicBezTo>
                  <a:cubicBezTo>
                    <a:pt x="64" y="236"/>
                    <a:pt x="64" y="236"/>
                    <a:pt x="64" y="236"/>
                  </a:cubicBezTo>
                  <a:cubicBezTo>
                    <a:pt x="64" y="238"/>
                    <a:pt x="62" y="240"/>
                    <a:pt x="60" y="240"/>
                  </a:cubicBezTo>
                  <a:close/>
                  <a:moveTo>
                    <a:pt x="8" y="232"/>
                  </a:moveTo>
                  <a:cubicBezTo>
                    <a:pt x="56" y="232"/>
                    <a:pt x="56" y="232"/>
                    <a:pt x="56" y="232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8" y="8"/>
                    <a:pt x="8" y="8"/>
                    <a:pt x="8" y="8"/>
                  </a:cubicBezTo>
                  <a:lnTo>
                    <a:pt x="8" y="2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870" name="Freeform 1418"/>
          <p:cNvSpPr>
            <a:spLocks noEditPoints="1"/>
          </p:cNvSpPr>
          <p:nvPr/>
        </p:nvSpPr>
        <p:spPr bwMode="auto">
          <a:xfrm>
            <a:off x="8129279" y="3456100"/>
            <a:ext cx="358095" cy="412065"/>
          </a:xfrm>
          <a:custGeom>
            <a:avLst/>
            <a:gdLst>
              <a:gd name="T0" fmla="*/ 9 w 208"/>
              <a:gd name="T1" fmla="*/ 240 h 240"/>
              <a:gd name="T2" fmla="*/ 0 w 208"/>
              <a:gd name="T3" fmla="*/ 229 h 240"/>
              <a:gd name="T4" fmla="*/ 0 w 208"/>
              <a:gd name="T5" fmla="*/ 11 h 240"/>
              <a:gd name="T6" fmla="*/ 9 w 208"/>
              <a:gd name="T7" fmla="*/ 0 h 240"/>
              <a:gd name="T8" fmla="*/ 15 w 208"/>
              <a:gd name="T9" fmla="*/ 2 h 240"/>
              <a:gd name="T10" fmla="*/ 202 w 208"/>
              <a:gd name="T11" fmla="*/ 115 h 240"/>
              <a:gd name="T12" fmla="*/ 208 w 208"/>
              <a:gd name="T13" fmla="*/ 124 h 240"/>
              <a:gd name="T14" fmla="*/ 202 w 208"/>
              <a:gd name="T15" fmla="*/ 133 h 240"/>
              <a:gd name="T16" fmla="*/ 15 w 208"/>
              <a:gd name="T17" fmla="*/ 238 h 240"/>
              <a:gd name="T18" fmla="*/ 9 w 208"/>
              <a:gd name="T19" fmla="*/ 240 h 240"/>
              <a:gd name="T20" fmla="*/ 9 w 208"/>
              <a:gd name="T21" fmla="*/ 8 h 240"/>
              <a:gd name="T22" fmla="*/ 8 w 208"/>
              <a:gd name="T23" fmla="*/ 11 h 240"/>
              <a:gd name="T24" fmla="*/ 8 w 208"/>
              <a:gd name="T25" fmla="*/ 229 h 240"/>
              <a:gd name="T26" fmla="*/ 9 w 208"/>
              <a:gd name="T27" fmla="*/ 232 h 240"/>
              <a:gd name="T28" fmla="*/ 11 w 208"/>
              <a:gd name="T29" fmla="*/ 231 h 240"/>
              <a:gd name="T30" fmla="*/ 198 w 208"/>
              <a:gd name="T31" fmla="*/ 126 h 240"/>
              <a:gd name="T32" fmla="*/ 200 w 208"/>
              <a:gd name="T33" fmla="*/ 124 h 240"/>
              <a:gd name="T34" fmla="*/ 198 w 208"/>
              <a:gd name="T35" fmla="*/ 122 h 240"/>
              <a:gd name="T36" fmla="*/ 11 w 208"/>
              <a:gd name="T37" fmla="*/ 9 h 240"/>
              <a:gd name="T38" fmla="*/ 9 w 208"/>
              <a:gd name="T39" fmla="*/ 8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08" h="240">
                <a:moveTo>
                  <a:pt x="9" y="240"/>
                </a:moveTo>
                <a:cubicBezTo>
                  <a:pt x="4" y="240"/>
                  <a:pt x="0" y="236"/>
                  <a:pt x="0" y="229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4"/>
                  <a:pt x="4" y="0"/>
                  <a:pt x="9" y="0"/>
                </a:cubicBezTo>
                <a:cubicBezTo>
                  <a:pt x="11" y="0"/>
                  <a:pt x="13" y="1"/>
                  <a:pt x="15" y="2"/>
                </a:cubicBezTo>
                <a:cubicBezTo>
                  <a:pt x="202" y="115"/>
                  <a:pt x="202" y="115"/>
                  <a:pt x="202" y="115"/>
                </a:cubicBezTo>
                <a:cubicBezTo>
                  <a:pt x="206" y="117"/>
                  <a:pt x="208" y="120"/>
                  <a:pt x="208" y="124"/>
                </a:cubicBezTo>
                <a:cubicBezTo>
                  <a:pt x="208" y="127"/>
                  <a:pt x="206" y="131"/>
                  <a:pt x="202" y="133"/>
                </a:cubicBezTo>
                <a:cubicBezTo>
                  <a:pt x="15" y="238"/>
                  <a:pt x="15" y="238"/>
                  <a:pt x="15" y="238"/>
                </a:cubicBezTo>
                <a:cubicBezTo>
                  <a:pt x="13" y="239"/>
                  <a:pt x="11" y="240"/>
                  <a:pt x="9" y="240"/>
                </a:cubicBezTo>
                <a:close/>
                <a:moveTo>
                  <a:pt x="9" y="8"/>
                </a:moveTo>
                <a:cubicBezTo>
                  <a:pt x="8" y="8"/>
                  <a:pt x="8" y="10"/>
                  <a:pt x="8" y="11"/>
                </a:cubicBezTo>
                <a:cubicBezTo>
                  <a:pt x="8" y="229"/>
                  <a:pt x="8" y="229"/>
                  <a:pt x="8" y="229"/>
                </a:cubicBezTo>
                <a:cubicBezTo>
                  <a:pt x="8" y="230"/>
                  <a:pt x="8" y="232"/>
                  <a:pt x="9" y="232"/>
                </a:cubicBezTo>
                <a:cubicBezTo>
                  <a:pt x="10" y="232"/>
                  <a:pt x="10" y="232"/>
                  <a:pt x="11" y="231"/>
                </a:cubicBezTo>
                <a:cubicBezTo>
                  <a:pt x="198" y="126"/>
                  <a:pt x="198" y="126"/>
                  <a:pt x="198" y="126"/>
                </a:cubicBezTo>
                <a:cubicBezTo>
                  <a:pt x="199" y="125"/>
                  <a:pt x="200" y="124"/>
                  <a:pt x="200" y="124"/>
                </a:cubicBezTo>
                <a:cubicBezTo>
                  <a:pt x="200" y="123"/>
                  <a:pt x="199" y="122"/>
                  <a:pt x="198" y="122"/>
                </a:cubicBezTo>
                <a:cubicBezTo>
                  <a:pt x="11" y="9"/>
                  <a:pt x="11" y="9"/>
                  <a:pt x="11" y="9"/>
                </a:cubicBezTo>
                <a:cubicBezTo>
                  <a:pt x="10" y="8"/>
                  <a:pt x="9" y="8"/>
                  <a:pt x="9" y="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71" name="Freeform 1419"/>
          <p:cNvSpPr>
            <a:spLocks noEditPoints="1"/>
          </p:cNvSpPr>
          <p:nvPr/>
        </p:nvSpPr>
        <p:spPr bwMode="auto">
          <a:xfrm>
            <a:off x="9614773" y="3518638"/>
            <a:ext cx="412923" cy="301553"/>
          </a:xfrm>
          <a:custGeom>
            <a:avLst/>
            <a:gdLst>
              <a:gd name="T0" fmla="*/ 233 w 240"/>
              <a:gd name="T1" fmla="*/ 176 h 176"/>
              <a:gd name="T2" fmla="*/ 227 w 240"/>
              <a:gd name="T3" fmla="*/ 174 h 176"/>
              <a:gd name="T4" fmla="*/ 148 w 240"/>
              <a:gd name="T5" fmla="*/ 126 h 176"/>
              <a:gd name="T6" fmla="*/ 148 w 240"/>
              <a:gd name="T7" fmla="*/ 167 h 176"/>
              <a:gd name="T8" fmla="*/ 146 w 240"/>
              <a:gd name="T9" fmla="*/ 173 h 176"/>
              <a:gd name="T10" fmla="*/ 140 w 240"/>
              <a:gd name="T11" fmla="*/ 176 h 176"/>
              <a:gd name="T12" fmla="*/ 140 w 240"/>
              <a:gd name="T13" fmla="*/ 176 h 176"/>
              <a:gd name="T14" fmla="*/ 134 w 240"/>
              <a:gd name="T15" fmla="*/ 174 h 176"/>
              <a:gd name="T16" fmla="*/ 5 w 240"/>
              <a:gd name="T17" fmla="*/ 93 h 176"/>
              <a:gd name="T18" fmla="*/ 0 w 240"/>
              <a:gd name="T19" fmla="*/ 85 h 176"/>
              <a:gd name="T20" fmla="*/ 5 w 240"/>
              <a:gd name="T21" fmla="*/ 78 h 176"/>
              <a:gd name="T22" fmla="*/ 135 w 240"/>
              <a:gd name="T23" fmla="*/ 2 h 176"/>
              <a:gd name="T24" fmla="*/ 140 w 240"/>
              <a:gd name="T25" fmla="*/ 0 h 176"/>
              <a:gd name="T26" fmla="*/ 148 w 240"/>
              <a:gd name="T27" fmla="*/ 9 h 176"/>
              <a:gd name="T28" fmla="*/ 148 w 240"/>
              <a:gd name="T29" fmla="*/ 50 h 176"/>
              <a:gd name="T30" fmla="*/ 227 w 240"/>
              <a:gd name="T31" fmla="*/ 2 h 176"/>
              <a:gd name="T32" fmla="*/ 232 w 240"/>
              <a:gd name="T33" fmla="*/ 0 h 176"/>
              <a:gd name="T34" fmla="*/ 240 w 240"/>
              <a:gd name="T35" fmla="*/ 9 h 176"/>
              <a:gd name="T36" fmla="*/ 240 w 240"/>
              <a:gd name="T37" fmla="*/ 167 h 176"/>
              <a:gd name="T38" fmla="*/ 233 w 240"/>
              <a:gd name="T39" fmla="*/ 176 h 176"/>
              <a:gd name="T40" fmla="*/ 8 w 240"/>
              <a:gd name="T41" fmla="*/ 85 h 176"/>
              <a:gd name="T42" fmla="*/ 9 w 240"/>
              <a:gd name="T43" fmla="*/ 86 h 176"/>
              <a:gd name="T44" fmla="*/ 139 w 240"/>
              <a:gd name="T45" fmla="*/ 168 h 176"/>
              <a:gd name="T46" fmla="*/ 140 w 240"/>
              <a:gd name="T47" fmla="*/ 168 h 176"/>
              <a:gd name="T48" fmla="*/ 140 w 240"/>
              <a:gd name="T49" fmla="*/ 167 h 176"/>
              <a:gd name="T50" fmla="*/ 140 w 240"/>
              <a:gd name="T51" fmla="*/ 119 h 176"/>
              <a:gd name="T52" fmla="*/ 142 w 240"/>
              <a:gd name="T53" fmla="*/ 115 h 176"/>
              <a:gd name="T54" fmla="*/ 146 w 240"/>
              <a:gd name="T55" fmla="*/ 115 h 176"/>
              <a:gd name="T56" fmla="*/ 232 w 240"/>
              <a:gd name="T57" fmla="*/ 168 h 176"/>
              <a:gd name="T58" fmla="*/ 232 w 240"/>
              <a:gd name="T59" fmla="*/ 168 h 176"/>
              <a:gd name="T60" fmla="*/ 232 w 240"/>
              <a:gd name="T61" fmla="*/ 167 h 176"/>
              <a:gd name="T62" fmla="*/ 232 w 240"/>
              <a:gd name="T63" fmla="*/ 9 h 176"/>
              <a:gd name="T64" fmla="*/ 232 w 240"/>
              <a:gd name="T65" fmla="*/ 8 h 176"/>
              <a:gd name="T66" fmla="*/ 231 w 240"/>
              <a:gd name="T67" fmla="*/ 8 h 176"/>
              <a:gd name="T68" fmla="*/ 146 w 240"/>
              <a:gd name="T69" fmla="*/ 61 h 176"/>
              <a:gd name="T70" fmla="*/ 142 w 240"/>
              <a:gd name="T71" fmla="*/ 61 h 176"/>
              <a:gd name="T72" fmla="*/ 140 w 240"/>
              <a:gd name="T73" fmla="*/ 58 h 176"/>
              <a:gd name="T74" fmla="*/ 140 w 240"/>
              <a:gd name="T75" fmla="*/ 9 h 176"/>
              <a:gd name="T76" fmla="*/ 140 w 240"/>
              <a:gd name="T77" fmla="*/ 8 h 176"/>
              <a:gd name="T78" fmla="*/ 139 w 240"/>
              <a:gd name="T79" fmla="*/ 8 h 176"/>
              <a:gd name="T80" fmla="*/ 9 w 240"/>
              <a:gd name="T81" fmla="*/ 85 h 176"/>
              <a:gd name="T82" fmla="*/ 8 w 240"/>
              <a:gd name="T83" fmla="*/ 85 h 176"/>
              <a:gd name="T84" fmla="*/ 8 w 240"/>
              <a:gd name="T85" fmla="*/ 85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40" h="176">
                <a:moveTo>
                  <a:pt x="233" y="176"/>
                </a:moveTo>
                <a:cubicBezTo>
                  <a:pt x="231" y="176"/>
                  <a:pt x="229" y="175"/>
                  <a:pt x="227" y="174"/>
                </a:cubicBezTo>
                <a:cubicBezTo>
                  <a:pt x="148" y="126"/>
                  <a:pt x="148" y="126"/>
                  <a:pt x="148" y="126"/>
                </a:cubicBezTo>
                <a:cubicBezTo>
                  <a:pt x="148" y="167"/>
                  <a:pt x="148" y="167"/>
                  <a:pt x="148" y="167"/>
                </a:cubicBezTo>
                <a:cubicBezTo>
                  <a:pt x="148" y="170"/>
                  <a:pt x="147" y="172"/>
                  <a:pt x="146" y="173"/>
                </a:cubicBezTo>
                <a:cubicBezTo>
                  <a:pt x="144" y="175"/>
                  <a:pt x="142" y="176"/>
                  <a:pt x="140" y="176"/>
                </a:cubicBezTo>
                <a:cubicBezTo>
                  <a:pt x="140" y="176"/>
                  <a:pt x="140" y="176"/>
                  <a:pt x="140" y="176"/>
                </a:cubicBezTo>
                <a:cubicBezTo>
                  <a:pt x="138" y="176"/>
                  <a:pt x="136" y="175"/>
                  <a:pt x="134" y="174"/>
                </a:cubicBezTo>
                <a:cubicBezTo>
                  <a:pt x="5" y="93"/>
                  <a:pt x="5" y="93"/>
                  <a:pt x="5" y="93"/>
                </a:cubicBezTo>
                <a:cubicBezTo>
                  <a:pt x="2" y="91"/>
                  <a:pt x="0" y="88"/>
                  <a:pt x="0" y="85"/>
                </a:cubicBezTo>
                <a:cubicBezTo>
                  <a:pt x="0" y="82"/>
                  <a:pt x="2" y="80"/>
                  <a:pt x="5" y="78"/>
                </a:cubicBezTo>
                <a:cubicBezTo>
                  <a:pt x="135" y="2"/>
                  <a:pt x="135" y="2"/>
                  <a:pt x="135" y="2"/>
                </a:cubicBezTo>
                <a:cubicBezTo>
                  <a:pt x="136" y="1"/>
                  <a:pt x="138" y="0"/>
                  <a:pt x="140" y="0"/>
                </a:cubicBezTo>
                <a:cubicBezTo>
                  <a:pt x="145" y="0"/>
                  <a:pt x="148" y="4"/>
                  <a:pt x="148" y="9"/>
                </a:cubicBezTo>
                <a:cubicBezTo>
                  <a:pt x="148" y="50"/>
                  <a:pt x="148" y="50"/>
                  <a:pt x="148" y="50"/>
                </a:cubicBezTo>
                <a:cubicBezTo>
                  <a:pt x="227" y="2"/>
                  <a:pt x="227" y="2"/>
                  <a:pt x="227" y="2"/>
                </a:cubicBezTo>
                <a:cubicBezTo>
                  <a:pt x="229" y="1"/>
                  <a:pt x="231" y="0"/>
                  <a:pt x="232" y="0"/>
                </a:cubicBezTo>
                <a:cubicBezTo>
                  <a:pt x="236" y="0"/>
                  <a:pt x="240" y="3"/>
                  <a:pt x="240" y="9"/>
                </a:cubicBezTo>
                <a:cubicBezTo>
                  <a:pt x="240" y="167"/>
                  <a:pt x="240" y="167"/>
                  <a:pt x="240" y="167"/>
                </a:cubicBezTo>
                <a:cubicBezTo>
                  <a:pt x="240" y="173"/>
                  <a:pt x="236" y="176"/>
                  <a:pt x="233" y="176"/>
                </a:cubicBezTo>
                <a:close/>
                <a:moveTo>
                  <a:pt x="8" y="85"/>
                </a:moveTo>
                <a:cubicBezTo>
                  <a:pt x="8" y="85"/>
                  <a:pt x="8" y="86"/>
                  <a:pt x="9" y="86"/>
                </a:cubicBezTo>
                <a:cubicBezTo>
                  <a:pt x="139" y="168"/>
                  <a:pt x="139" y="168"/>
                  <a:pt x="139" y="168"/>
                </a:cubicBezTo>
                <a:cubicBezTo>
                  <a:pt x="139" y="168"/>
                  <a:pt x="140" y="168"/>
                  <a:pt x="140" y="168"/>
                </a:cubicBezTo>
                <a:cubicBezTo>
                  <a:pt x="140" y="168"/>
                  <a:pt x="140" y="168"/>
                  <a:pt x="140" y="167"/>
                </a:cubicBezTo>
                <a:cubicBezTo>
                  <a:pt x="140" y="119"/>
                  <a:pt x="140" y="119"/>
                  <a:pt x="140" y="119"/>
                </a:cubicBezTo>
                <a:cubicBezTo>
                  <a:pt x="140" y="117"/>
                  <a:pt x="141" y="116"/>
                  <a:pt x="142" y="115"/>
                </a:cubicBezTo>
                <a:cubicBezTo>
                  <a:pt x="143" y="114"/>
                  <a:pt x="145" y="114"/>
                  <a:pt x="146" y="115"/>
                </a:cubicBezTo>
                <a:cubicBezTo>
                  <a:pt x="232" y="168"/>
                  <a:pt x="232" y="168"/>
                  <a:pt x="232" y="168"/>
                </a:cubicBezTo>
                <a:cubicBezTo>
                  <a:pt x="232" y="168"/>
                  <a:pt x="232" y="168"/>
                  <a:pt x="232" y="168"/>
                </a:cubicBezTo>
                <a:cubicBezTo>
                  <a:pt x="232" y="168"/>
                  <a:pt x="232" y="167"/>
                  <a:pt x="232" y="167"/>
                </a:cubicBezTo>
                <a:cubicBezTo>
                  <a:pt x="232" y="9"/>
                  <a:pt x="232" y="9"/>
                  <a:pt x="232" y="9"/>
                </a:cubicBezTo>
                <a:cubicBezTo>
                  <a:pt x="232" y="9"/>
                  <a:pt x="232" y="8"/>
                  <a:pt x="232" y="8"/>
                </a:cubicBezTo>
                <a:cubicBezTo>
                  <a:pt x="232" y="8"/>
                  <a:pt x="232" y="8"/>
                  <a:pt x="231" y="8"/>
                </a:cubicBezTo>
                <a:cubicBezTo>
                  <a:pt x="146" y="61"/>
                  <a:pt x="146" y="61"/>
                  <a:pt x="146" y="61"/>
                </a:cubicBezTo>
                <a:cubicBezTo>
                  <a:pt x="145" y="62"/>
                  <a:pt x="143" y="62"/>
                  <a:pt x="142" y="61"/>
                </a:cubicBezTo>
                <a:cubicBezTo>
                  <a:pt x="141" y="60"/>
                  <a:pt x="140" y="59"/>
                  <a:pt x="140" y="58"/>
                </a:cubicBezTo>
                <a:cubicBezTo>
                  <a:pt x="140" y="9"/>
                  <a:pt x="140" y="9"/>
                  <a:pt x="140" y="9"/>
                </a:cubicBezTo>
                <a:cubicBezTo>
                  <a:pt x="140" y="8"/>
                  <a:pt x="140" y="8"/>
                  <a:pt x="140" y="8"/>
                </a:cubicBezTo>
                <a:cubicBezTo>
                  <a:pt x="140" y="8"/>
                  <a:pt x="139" y="8"/>
                  <a:pt x="139" y="8"/>
                </a:cubicBezTo>
                <a:cubicBezTo>
                  <a:pt x="9" y="85"/>
                  <a:pt x="9" y="85"/>
                  <a:pt x="9" y="85"/>
                </a:cubicBezTo>
                <a:cubicBezTo>
                  <a:pt x="8" y="85"/>
                  <a:pt x="8" y="85"/>
                  <a:pt x="8" y="85"/>
                </a:cubicBezTo>
                <a:cubicBezTo>
                  <a:pt x="8" y="85"/>
                  <a:pt x="8" y="85"/>
                  <a:pt x="8" y="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72" name="Freeform 1420"/>
          <p:cNvSpPr>
            <a:spLocks noEditPoints="1"/>
          </p:cNvSpPr>
          <p:nvPr/>
        </p:nvSpPr>
        <p:spPr bwMode="auto">
          <a:xfrm>
            <a:off x="10371227" y="3518638"/>
            <a:ext cx="412923" cy="301553"/>
          </a:xfrm>
          <a:custGeom>
            <a:avLst/>
            <a:gdLst>
              <a:gd name="T0" fmla="*/ 100 w 240"/>
              <a:gd name="T1" fmla="*/ 176 h 176"/>
              <a:gd name="T2" fmla="*/ 100 w 240"/>
              <a:gd name="T3" fmla="*/ 176 h 176"/>
              <a:gd name="T4" fmla="*/ 92 w 240"/>
              <a:gd name="T5" fmla="*/ 167 h 176"/>
              <a:gd name="T6" fmla="*/ 92 w 240"/>
              <a:gd name="T7" fmla="*/ 126 h 176"/>
              <a:gd name="T8" fmla="*/ 13 w 240"/>
              <a:gd name="T9" fmla="*/ 174 h 176"/>
              <a:gd name="T10" fmla="*/ 8 w 240"/>
              <a:gd name="T11" fmla="*/ 176 h 176"/>
              <a:gd name="T12" fmla="*/ 0 w 240"/>
              <a:gd name="T13" fmla="*/ 167 h 176"/>
              <a:gd name="T14" fmla="*/ 0 w 240"/>
              <a:gd name="T15" fmla="*/ 9 h 176"/>
              <a:gd name="T16" fmla="*/ 7 w 240"/>
              <a:gd name="T17" fmla="*/ 0 h 176"/>
              <a:gd name="T18" fmla="*/ 13 w 240"/>
              <a:gd name="T19" fmla="*/ 2 h 176"/>
              <a:gd name="T20" fmla="*/ 92 w 240"/>
              <a:gd name="T21" fmla="*/ 50 h 176"/>
              <a:gd name="T22" fmla="*/ 92 w 240"/>
              <a:gd name="T23" fmla="*/ 9 h 176"/>
              <a:gd name="T24" fmla="*/ 100 w 240"/>
              <a:gd name="T25" fmla="*/ 0 h 176"/>
              <a:gd name="T26" fmla="*/ 106 w 240"/>
              <a:gd name="T27" fmla="*/ 2 h 176"/>
              <a:gd name="T28" fmla="*/ 235 w 240"/>
              <a:gd name="T29" fmla="*/ 83 h 176"/>
              <a:gd name="T30" fmla="*/ 240 w 240"/>
              <a:gd name="T31" fmla="*/ 91 h 176"/>
              <a:gd name="T32" fmla="*/ 235 w 240"/>
              <a:gd name="T33" fmla="*/ 98 h 176"/>
              <a:gd name="T34" fmla="*/ 105 w 240"/>
              <a:gd name="T35" fmla="*/ 174 h 176"/>
              <a:gd name="T36" fmla="*/ 100 w 240"/>
              <a:gd name="T37" fmla="*/ 176 h 176"/>
              <a:gd name="T38" fmla="*/ 96 w 240"/>
              <a:gd name="T39" fmla="*/ 114 h 176"/>
              <a:gd name="T40" fmla="*/ 98 w 240"/>
              <a:gd name="T41" fmla="*/ 115 h 176"/>
              <a:gd name="T42" fmla="*/ 100 w 240"/>
              <a:gd name="T43" fmla="*/ 118 h 176"/>
              <a:gd name="T44" fmla="*/ 100 w 240"/>
              <a:gd name="T45" fmla="*/ 167 h 176"/>
              <a:gd name="T46" fmla="*/ 100 w 240"/>
              <a:gd name="T47" fmla="*/ 168 h 176"/>
              <a:gd name="T48" fmla="*/ 100 w 240"/>
              <a:gd name="T49" fmla="*/ 168 h 176"/>
              <a:gd name="T50" fmla="*/ 101 w 240"/>
              <a:gd name="T51" fmla="*/ 168 h 176"/>
              <a:gd name="T52" fmla="*/ 231 w 240"/>
              <a:gd name="T53" fmla="*/ 91 h 176"/>
              <a:gd name="T54" fmla="*/ 232 w 240"/>
              <a:gd name="T55" fmla="*/ 91 h 176"/>
              <a:gd name="T56" fmla="*/ 231 w 240"/>
              <a:gd name="T57" fmla="*/ 90 h 176"/>
              <a:gd name="T58" fmla="*/ 101 w 240"/>
              <a:gd name="T59" fmla="*/ 8 h 176"/>
              <a:gd name="T60" fmla="*/ 100 w 240"/>
              <a:gd name="T61" fmla="*/ 8 h 176"/>
              <a:gd name="T62" fmla="*/ 100 w 240"/>
              <a:gd name="T63" fmla="*/ 9 h 176"/>
              <a:gd name="T64" fmla="*/ 100 w 240"/>
              <a:gd name="T65" fmla="*/ 57 h 176"/>
              <a:gd name="T66" fmla="*/ 98 w 240"/>
              <a:gd name="T67" fmla="*/ 61 h 176"/>
              <a:gd name="T68" fmla="*/ 94 w 240"/>
              <a:gd name="T69" fmla="*/ 61 h 176"/>
              <a:gd name="T70" fmla="*/ 8 w 240"/>
              <a:gd name="T71" fmla="*/ 8 h 176"/>
              <a:gd name="T72" fmla="*/ 8 w 240"/>
              <a:gd name="T73" fmla="*/ 8 h 176"/>
              <a:gd name="T74" fmla="*/ 8 w 240"/>
              <a:gd name="T75" fmla="*/ 9 h 176"/>
              <a:gd name="T76" fmla="*/ 8 w 240"/>
              <a:gd name="T77" fmla="*/ 167 h 176"/>
              <a:gd name="T78" fmla="*/ 8 w 240"/>
              <a:gd name="T79" fmla="*/ 168 h 176"/>
              <a:gd name="T80" fmla="*/ 9 w 240"/>
              <a:gd name="T81" fmla="*/ 168 h 176"/>
              <a:gd name="T82" fmla="*/ 94 w 240"/>
              <a:gd name="T83" fmla="*/ 115 h 176"/>
              <a:gd name="T84" fmla="*/ 96 w 240"/>
              <a:gd name="T85" fmla="*/ 114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40" h="176">
                <a:moveTo>
                  <a:pt x="100" y="176"/>
                </a:moveTo>
                <a:cubicBezTo>
                  <a:pt x="100" y="176"/>
                  <a:pt x="100" y="176"/>
                  <a:pt x="100" y="176"/>
                </a:cubicBezTo>
                <a:cubicBezTo>
                  <a:pt x="95" y="176"/>
                  <a:pt x="92" y="172"/>
                  <a:pt x="92" y="167"/>
                </a:cubicBezTo>
                <a:cubicBezTo>
                  <a:pt x="92" y="126"/>
                  <a:pt x="92" y="126"/>
                  <a:pt x="92" y="126"/>
                </a:cubicBezTo>
                <a:cubicBezTo>
                  <a:pt x="13" y="174"/>
                  <a:pt x="13" y="174"/>
                  <a:pt x="13" y="174"/>
                </a:cubicBezTo>
                <a:cubicBezTo>
                  <a:pt x="11" y="175"/>
                  <a:pt x="9" y="176"/>
                  <a:pt x="8" y="176"/>
                </a:cubicBezTo>
                <a:cubicBezTo>
                  <a:pt x="4" y="176"/>
                  <a:pt x="0" y="173"/>
                  <a:pt x="0" y="167"/>
                </a:cubicBezTo>
                <a:cubicBezTo>
                  <a:pt x="0" y="9"/>
                  <a:pt x="0" y="9"/>
                  <a:pt x="0" y="9"/>
                </a:cubicBezTo>
                <a:cubicBezTo>
                  <a:pt x="0" y="3"/>
                  <a:pt x="4" y="0"/>
                  <a:pt x="7" y="0"/>
                </a:cubicBezTo>
                <a:cubicBezTo>
                  <a:pt x="9" y="0"/>
                  <a:pt x="11" y="1"/>
                  <a:pt x="13" y="2"/>
                </a:cubicBezTo>
                <a:cubicBezTo>
                  <a:pt x="92" y="50"/>
                  <a:pt x="92" y="50"/>
                  <a:pt x="92" y="50"/>
                </a:cubicBezTo>
                <a:cubicBezTo>
                  <a:pt x="92" y="9"/>
                  <a:pt x="92" y="9"/>
                  <a:pt x="92" y="9"/>
                </a:cubicBezTo>
                <a:cubicBezTo>
                  <a:pt x="92" y="4"/>
                  <a:pt x="95" y="0"/>
                  <a:pt x="100" y="0"/>
                </a:cubicBezTo>
                <a:cubicBezTo>
                  <a:pt x="102" y="0"/>
                  <a:pt x="104" y="1"/>
                  <a:pt x="106" y="2"/>
                </a:cubicBezTo>
                <a:cubicBezTo>
                  <a:pt x="235" y="83"/>
                  <a:pt x="235" y="83"/>
                  <a:pt x="235" y="83"/>
                </a:cubicBezTo>
                <a:cubicBezTo>
                  <a:pt x="238" y="85"/>
                  <a:pt x="240" y="88"/>
                  <a:pt x="240" y="91"/>
                </a:cubicBezTo>
                <a:cubicBezTo>
                  <a:pt x="240" y="94"/>
                  <a:pt x="238" y="96"/>
                  <a:pt x="235" y="98"/>
                </a:cubicBezTo>
                <a:cubicBezTo>
                  <a:pt x="105" y="174"/>
                  <a:pt x="105" y="174"/>
                  <a:pt x="105" y="174"/>
                </a:cubicBezTo>
                <a:cubicBezTo>
                  <a:pt x="104" y="175"/>
                  <a:pt x="102" y="176"/>
                  <a:pt x="100" y="176"/>
                </a:cubicBezTo>
                <a:close/>
                <a:moveTo>
                  <a:pt x="96" y="114"/>
                </a:moveTo>
                <a:cubicBezTo>
                  <a:pt x="97" y="114"/>
                  <a:pt x="97" y="115"/>
                  <a:pt x="98" y="115"/>
                </a:cubicBezTo>
                <a:cubicBezTo>
                  <a:pt x="99" y="116"/>
                  <a:pt x="100" y="117"/>
                  <a:pt x="100" y="118"/>
                </a:cubicBezTo>
                <a:cubicBezTo>
                  <a:pt x="100" y="167"/>
                  <a:pt x="100" y="167"/>
                  <a:pt x="100" y="167"/>
                </a:cubicBezTo>
                <a:cubicBezTo>
                  <a:pt x="100" y="168"/>
                  <a:pt x="100" y="168"/>
                  <a:pt x="100" y="168"/>
                </a:cubicBezTo>
                <a:cubicBezTo>
                  <a:pt x="100" y="168"/>
                  <a:pt x="100" y="168"/>
                  <a:pt x="100" y="168"/>
                </a:cubicBezTo>
                <a:cubicBezTo>
                  <a:pt x="100" y="168"/>
                  <a:pt x="101" y="168"/>
                  <a:pt x="101" y="168"/>
                </a:cubicBezTo>
                <a:cubicBezTo>
                  <a:pt x="231" y="91"/>
                  <a:pt x="231" y="91"/>
                  <a:pt x="231" y="91"/>
                </a:cubicBezTo>
                <a:cubicBezTo>
                  <a:pt x="232" y="91"/>
                  <a:pt x="232" y="91"/>
                  <a:pt x="232" y="91"/>
                </a:cubicBezTo>
                <a:cubicBezTo>
                  <a:pt x="232" y="91"/>
                  <a:pt x="232" y="90"/>
                  <a:pt x="231" y="90"/>
                </a:cubicBezTo>
                <a:cubicBezTo>
                  <a:pt x="101" y="8"/>
                  <a:pt x="101" y="8"/>
                  <a:pt x="101" y="8"/>
                </a:cubicBezTo>
                <a:cubicBezTo>
                  <a:pt x="101" y="8"/>
                  <a:pt x="100" y="8"/>
                  <a:pt x="100" y="8"/>
                </a:cubicBezTo>
                <a:cubicBezTo>
                  <a:pt x="100" y="8"/>
                  <a:pt x="100" y="8"/>
                  <a:pt x="100" y="9"/>
                </a:cubicBezTo>
                <a:cubicBezTo>
                  <a:pt x="100" y="57"/>
                  <a:pt x="100" y="57"/>
                  <a:pt x="100" y="57"/>
                </a:cubicBezTo>
                <a:cubicBezTo>
                  <a:pt x="100" y="59"/>
                  <a:pt x="99" y="60"/>
                  <a:pt x="98" y="61"/>
                </a:cubicBezTo>
                <a:cubicBezTo>
                  <a:pt x="97" y="62"/>
                  <a:pt x="95" y="62"/>
                  <a:pt x="94" y="61"/>
                </a:cubicBezTo>
                <a:cubicBezTo>
                  <a:pt x="8" y="8"/>
                  <a:pt x="8" y="8"/>
                  <a:pt x="8" y="8"/>
                </a:cubicBezTo>
                <a:cubicBezTo>
                  <a:pt x="8" y="8"/>
                  <a:pt x="8" y="8"/>
                  <a:pt x="8" y="8"/>
                </a:cubicBezTo>
                <a:cubicBezTo>
                  <a:pt x="8" y="8"/>
                  <a:pt x="8" y="9"/>
                  <a:pt x="8" y="9"/>
                </a:cubicBezTo>
                <a:cubicBezTo>
                  <a:pt x="8" y="167"/>
                  <a:pt x="8" y="167"/>
                  <a:pt x="8" y="167"/>
                </a:cubicBezTo>
                <a:cubicBezTo>
                  <a:pt x="8" y="167"/>
                  <a:pt x="8" y="168"/>
                  <a:pt x="8" y="168"/>
                </a:cubicBezTo>
                <a:cubicBezTo>
                  <a:pt x="8" y="168"/>
                  <a:pt x="8" y="168"/>
                  <a:pt x="9" y="168"/>
                </a:cubicBezTo>
                <a:cubicBezTo>
                  <a:pt x="94" y="115"/>
                  <a:pt x="94" y="115"/>
                  <a:pt x="94" y="115"/>
                </a:cubicBezTo>
                <a:cubicBezTo>
                  <a:pt x="95" y="115"/>
                  <a:pt x="95" y="114"/>
                  <a:pt x="96" y="11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grpSp>
        <p:nvGrpSpPr>
          <p:cNvPr id="873" name="Group 872"/>
          <p:cNvGrpSpPr/>
          <p:nvPr/>
        </p:nvGrpSpPr>
        <p:grpSpPr>
          <a:xfrm>
            <a:off x="8913147" y="4211697"/>
            <a:ext cx="303267" cy="412065"/>
            <a:chOff x="2728994" y="5372119"/>
            <a:chExt cx="561978" cy="763588"/>
          </a:xfrm>
          <a:solidFill>
            <a:schemeClr val="accent1"/>
          </a:solidFill>
        </p:grpSpPr>
        <p:sp>
          <p:nvSpPr>
            <p:cNvPr id="941" name="Freeform 1421"/>
            <p:cNvSpPr>
              <a:spLocks noEditPoints="1"/>
            </p:cNvSpPr>
            <p:nvPr/>
          </p:nvSpPr>
          <p:spPr bwMode="auto">
            <a:xfrm>
              <a:off x="2728994" y="5881707"/>
              <a:ext cx="306389" cy="254000"/>
            </a:xfrm>
            <a:custGeom>
              <a:avLst/>
              <a:gdLst>
                <a:gd name="T0" fmla="*/ 48 w 96"/>
                <a:gd name="T1" fmla="*/ 80 h 80"/>
                <a:gd name="T2" fmla="*/ 0 w 96"/>
                <a:gd name="T3" fmla="*/ 40 h 80"/>
                <a:gd name="T4" fmla="*/ 48 w 96"/>
                <a:gd name="T5" fmla="*/ 0 h 80"/>
                <a:gd name="T6" fmla="*/ 96 w 96"/>
                <a:gd name="T7" fmla="*/ 40 h 80"/>
                <a:gd name="T8" fmla="*/ 48 w 96"/>
                <a:gd name="T9" fmla="*/ 80 h 80"/>
                <a:gd name="T10" fmla="*/ 48 w 96"/>
                <a:gd name="T11" fmla="*/ 8 h 80"/>
                <a:gd name="T12" fmla="*/ 8 w 96"/>
                <a:gd name="T13" fmla="*/ 40 h 80"/>
                <a:gd name="T14" fmla="*/ 48 w 96"/>
                <a:gd name="T15" fmla="*/ 72 h 80"/>
                <a:gd name="T16" fmla="*/ 88 w 96"/>
                <a:gd name="T17" fmla="*/ 40 h 80"/>
                <a:gd name="T18" fmla="*/ 48 w 96"/>
                <a:gd name="T19" fmla="*/ 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80">
                  <a:moveTo>
                    <a:pt x="48" y="80"/>
                  </a:moveTo>
                  <a:cubicBezTo>
                    <a:pt x="21" y="80"/>
                    <a:pt x="0" y="62"/>
                    <a:pt x="0" y="40"/>
                  </a:cubicBezTo>
                  <a:cubicBezTo>
                    <a:pt x="0" y="18"/>
                    <a:pt x="21" y="0"/>
                    <a:pt x="48" y="0"/>
                  </a:cubicBezTo>
                  <a:cubicBezTo>
                    <a:pt x="74" y="0"/>
                    <a:pt x="96" y="18"/>
                    <a:pt x="96" y="40"/>
                  </a:cubicBezTo>
                  <a:cubicBezTo>
                    <a:pt x="96" y="62"/>
                    <a:pt x="74" y="80"/>
                    <a:pt x="48" y="80"/>
                  </a:cubicBezTo>
                  <a:close/>
                  <a:moveTo>
                    <a:pt x="48" y="8"/>
                  </a:moveTo>
                  <a:cubicBezTo>
                    <a:pt x="26" y="8"/>
                    <a:pt x="8" y="22"/>
                    <a:pt x="8" y="40"/>
                  </a:cubicBezTo>
                  <a:cubicBezTo>
                    <a:pt x="8" y="58"/>
                    <a:pt x="26" y="72"/>
                    <a:pt x="48" y="72"/>
                  </a:cubicBezTo>
                  <a:cubicBezTo>
                    <a:pt x="70" y="72"/>
                    <a:pt x="88" y="58"/>
                    <a:pt x="88" y="40"/>
                  </a:cubicBezTo>
                  <a:cubicBezTo>
                    <a:pt x="88" y="22"/>
                    <a:pt x="70" y="8"/>
                    <a:pt x="4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42" name="Freeform 1422"/>
            <p:cNvSpPr>
              <a:spLocks/>
            </p:cNvSpPr>
            <p:nvPr/>
          </p:nvSpPr>
          <p:spPr bwMode="auto">
            <a:xfrm>
              <a:off x="3009983" y="5372119"/>
              <a:ext cx="280989" cy="652464"/>
            </a:xfrm>
            <a:custGeom>
              <a:avLst/>
              <a:gdLst>
                <a:gd name="T0" fmla="*/ 4 w 88"/>
                <a:gd name="T1" fmla="*/ 205 h 205"/>
                <a:gd name="T2" fmla="*/ 0 w 88"/>
                <a:gd name="T3" fmla="*/ 201 h 205"/>
                <a:gd name="T4" fmla="*/ 0 w 88"/>
                <a:gd name="T5" fmla="*/ 4 h 205"/>
                <a:gd name="T6" fmla="*/ 3 w 88"/>
                <a:gd name="T7" fmla="*/ 0 h 205"/>
                <a:gd name="T8" fmla="*/ 7 w 88"/>
                <a:gd name="T9" fmla="*/ 1 h 205"/>
                <a:gd name="T10" fmla="*/ 87 w 88"/>
                <a:gd name="T11" fmla="*/ 77 h 205"/>
                <a:gd name="T12" fmla="*/ 87 w 88"/>
                <a:gd name="T13" fmla="*/ 83 h 205"/>
                <a:gd name="T14" fmla="*/ 81 w 88"/>
                <a:gd name="T15" fmla="*/ 83 h 205"/>
                <a:gd name="T16" fmla="*/ 8 w 88"/>
                <a:gd name="T17" fmla="*/ 13 h 205"/>
                <a:gd name="T18" fmla="*/ 8 w 88"/>
                <a:gd name="T19" fmla="*/ 201 h 205"/>
                <a:gd name="T20" fmla="*/ 4 w 88"/>
                <a:gd name="T21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8" h="205">
                  <a:moveTo>
                    <a:pt x="4" y="205"/>
                  </a:moveTo>
                  <a:cubicBezTo>
                    <a:pt x="2" y="205"/>
                    <a:pt x="0" y="203"/>
                    <a:pt x="0" y="20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1"/>
                    <a:pt x="3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87" y="77"/>
                    <a:pt x="87" y="77"/>
                    <a:pt x="87" y="77"/>
                  </a:cubicBezTo>
                  <a:cubicBezTo>
                    <a:pt x="88" y="79"/>
                    <a:pt x="88" y="81"/>
                    <a:pt x="87" y="83"/>
                  </a:cubicBezTo>
                  <a:cubicBezTo>
                    <a:pt x="85" y="84"/>
                    <a:pt x="83" y="84"/>
                    <a:pt x="81" y="8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201"/>
                    <a:pt x="8" y="201"/>
                    <a:pt x="8" y="201"/>
                  </a:cubicBezTo>
                  <a:cubicBezTo>
                    <a:pt x="8" y="203"/>
                    <a:pt x="6" y="205"/>
                    <a:pt x="4" y="2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74" name="Group 873"/>
          <p:cNvGrpSpPr/>
          <p:nvPr/>
        </p:nvGrpSpPr>
        <p:grpSpPr>
          <a:xfrm>
            <a:off x="9621627" y="4211697"/>
            <a:ext cx="385509" cy="412065"/>
            <a:chOff x="4041862" y="5372119"/>
            <a:chExt cx="714378" cy="763588"/>
          </a:xfrm>
          <a:solidFill>
            <a:schemeClr val="accent1"/>
          </a:solidFill>
        </p:grpSpPr>
        <p:sp>
          <p:nvSpPr>
            <p:cNvPr id="937" name="Freeform 1423"/>
            <p:cNvSpPr>
              <a:spLocks noEditPoints="1"/>
            </p:cNvSpPr>
            <p:nvPr/>
          </p:nvSpPr>
          <p:spPr bwMode="auto">
            <a:xfrm>
              <a:off x="4041862" y="5907107"/>
              <a:ext cx="280989" cy="228600"/>
            </a:xfrm>
            <a:custGeom>
              <a:avLst/>
              <a:gdLst>
                <a:gd name="T0" fmla="*/ 44 w 88"/>
                <a:gd name="T1" fmla="*/ 72 h 72"/>
                <a:gd name="T2" fmla="*/ 0 w 88"/>
                <a:gd name="T3" fmla="*/ 36 h 72"/>
                <a:gd name="T4" fmla="*/ 44 w 88"/>
                <a:gd name="T5" fmla="*/ 0 h 72"/>
                <a:gd name="T6" fmla="*/ 88 w 88"/>
                <a:gd name="T7" fmla="*/ 36 h 72"/>
                <a:gd name="T8" fmla="*/ 44 w 88"/>
                <a:gd name="T9" fmla="*/ 72 h 72"/>
                <a:gd name="T10" fmla="*/ 44 w 88"/>
                <a:gd name="T11" fmla="*/ 8 h 72"/>
                <a:gd name="T12" fmla="*/ 8 w 88"/>
                <a:gd name="T13" fmla="*/ 36 h 72"/>
                <a:gd name="T14" fmla="*/ 44 w 88"/>
                <a:gd name="T15" fmla="*/ 64 h 72"/>
                <a:gd name="T16" fmla="*/ 80 w 88"/>
                <a:gd name="T17" fmla="*/ 36 h 72"/>
                <a:gd name="T18" fmla="*/ 44 w 88"/>
                <a:gd name="T19" fmla="*/ 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72">
                  <a:moveTo>
                    <a:pt x="44" y="72"/>
                  </a:moveTo>
                  <a:cubicBezTo>
                    <a:pt x="20" y="72"/>
                    <a:pt x="0" y="56"/>
                    <a:pt x="0" y="36"/>
                  </a:cubicBezTo>
                  <a:cubicBezTo>
                    <a:pt x="0" y="16"/>
                    <a:pt x="20" y="0"/>
                    <a:pt x="44" y="0"/>
                  </a:cubicBezTo>
                  <a:cubicBezTo>
                    <a:pt x="68" y="0"/>
                    <a:pt x="88" y="16"/>
                    <a:pt x="88" y="36"/>
                  </a:cubicBezTo>
                  <a:cubicBezTo>
                    <a:pt x="88" y="56"/>
                    <a:pt x="68" y="72"/>
                    <a:pt x="44" y="72"/>
                  </a:cubicBezTo>
                  <a:close/>
                  <a:moveTo>
                    <a:pt x="44" y="8"/>
                  </a:moveTo>
                  <a:cubicBezTo>
                    <a:pt x="24" y="8"/>
                    <a:pt x="8" y="21"/>
                    <a:pt x="8" y="36"/>
                  </a:cubicBezTo>
                  <a:cubicBezTo>
                    <a:pt x="8" y="51"/>
                    <a:pt x="24" y="64"/>
                    <a:pt x="44" y="64"/>
                  </a:cubicBezTo>
                  <a:cubicBezTo>
                    <a:pt x="64" y="64"/>
                    <a:pt x="80" y="51"/>
                    <a:pt x="80" y="36"/>
                  </a:cubicBezTo>
                  <a:cubicBezTo>
                    <a:pt x="80" y="21"/>
                    <a:pt x="64" y="8"/>
                    <a:pt x="4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38" name="Freeform 1424"/>
            <p:cNvSpPr>
              <a:spLocks/>
            </p:cNvSpPr>
            <p:nvPr/>
          </p:nvSpPr>
          <p:spPr bwMode="auto">
            <a:xfrm>
              <a:off x="4297450" y="5372119"/>
              <a:ext cx="458789" cy="661989"/>
            </a:xfrm>
            <a:custGeom>
              <a:avLst/>
              <a:gdLst>
                <a:gd name="T0" fmla="*/ 4 w 144"/>
                <a:gd name="T1" fmla="*/ 208 h 208"/>
                <a:gd name="T2" fmla="*/ 4 w 144"/>
                <a:gd name="T3" fmla="*/ 208 h 208"/>
                <a:gd name="T4" fmla="*/ 0 w 144"/>
                <a:gd name="T5" fmla="*/ 204 h 208"/>
                <a:gd name="T6" fmla="*/ 0 w 144"/>
                <a:gd name="T7" fmla="*/ 34 h 208"/>
                <a:gd name="T8" fmla="*/ 3 w 144"/>
                <a:gd name="T9" fmla="*/ 30 h 208"/>
                <a:gd name="T10" fmla="*/ 139 w 144"/>
                <a:gd name="T11" fmla="*/ 0 h 208"/>
                <a:gd name="T12" fmla="*/ 144 w 144"/>
                <a:gd name="T13" fmla="*/ 3 h 208"/>
                <a:gd name="T14" fmla="*/ 141 w 144"/>
                <a:gd name="T15" fmla="*/ 8 h 208"/>
                <a:gd name="T16" fmla="*/ 8 w 144"/>
                <a:gd name="T17" fmla="*/ 37 h 208"/>
                <a:gd name="T18" fmla="*/ 8 w 144"/>
                <a:gd name="T19" fmla="*/ 204 h 208"/>
                <a:gd name="T20" fmla="*/ 4 w 144"/>
                <a:gd name="T21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4" h="208">
                  <a:moveTo>
                    <a:pt x="4" y="208"/>
                  </a:moveTo>
                  <a:cubicBezTo>
                    <a:pt x="4" y="208"/>
                    <a:pt x="4" y="208"/>
                    <a:pt x="4" y="208"/>
                  </a:cubicBezTo>
                  <a:cubicBezTo>
                    <a:pt x="2" y="208"/>
                    <a:pt x="0" y="206"/>
                    <a:pt x="0" y="20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2"/>
                    <a:pt x="1" y="30"/>
                    <a:pt x="3" y="3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1" y="0"/>
                    <a:pt x="143" y="1"/>
                    <a:pt x="144" y="3"/>
                  </a:cubicBezTo>
                  <a:cubicBezTo>
                    <a:pt x="144" y="5"/>
                    <a:pt x="143" y="7"/>
                    <a:pt x="141" y="8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8" y="204"/>
                    <a:pt x="8" y="204"/>
                    <a:pt x="8" y="204"/>
                  </a:cubicBezTo>
                  <a:cubicBezTo>
                    <a:pt x="8" y="206"/>
                    <a:pt x="6" y="208"/>
                    <a:pt x="4" y="2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39" name="Freeform 1425"/>
            <p:cNvSpPr>
              <a:spLocks noEditPoints="1"/>
            </p:cNvSpPr>
            <p:nvPr/>
          </p:nvSpPr>
          <p:spPr bwMode="auto">
            <a:xfrm>
              <a:off x="4475251" y="5778520"/>
              <a:ext cx="280989" cy="230188"/>
            </a:xfrm>
            <a:custGeom>
              <a:avLst/>
              <a:gdLst>
                <a:gd name="T0" fmla="*/ 44 w 88"/>
                <a:gd name="T1" fmla="*/ 72 h 72"/>
                <a:gd name="T2" fmla="*/ 0 w 88"/>
                <a:gd name="T3" fmla="*/ 36 h 72"/>
                <a:gd name="T4" fmla="*/ 44 w 88"/>
                <a:gd name="T5" fmla="*/ 0 h 72"/>
                <a:gd name="T6" fmla="*/ 88 w 88"/>
                <a:gd name="T7" fmla="*/ 36 h 72"/>
                <a:gd name="T8" fmla="*/ 44 w 88"/>
                <a:gd name="T9" fmla="*/ 72 h 72"/>
                <a:gd name="T10" fmla="*/ 44 w 88"/>
                <a:gd name="T11" fmla="*/ 8 h 72"/>
                <a:gd name="T12" fmla="*/ 8 w 88"/>
                <a:gd name="T13" fmla="*/ 36 h 72"/>
                <a:gd name="T14" fmla="*/ 44 w 88"/>
                <a:gd name="T15" fmla="*/ 64 h 72"/>
                <a:gd name="T16" fmla="*/ 80 w 88"/>
                <a:gd name="T17" fmla="*/ 36 h 72"/>
                <a:gd name="T18" fmla="*/ 44 w 88"/>
                <a:gd name="T19" fmla="*/ 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8" h="72">
                  <a:moveTo>
                    <a:pt x="44" y="72"/>
                  </a:moveTo>
                  <a:cubicBezTo>
                    <a:pt x="20" y="72"/>
                    <a:pt x="0" y="56"/>
                    <a:pt x="0" y="36"/>
                  </a:cubicBezTo>
                  <a:cubicBezTo>
                    <a:pt x="0" y="16"/>
                    <a:pt x="20" y="0"/>
                    <a:pt x="44" y="0"/>
                  </a:cubicBezTo>
                  <a:cubicBezTo>
                    <a:pt x="68" y="0"/>
                    <a:pt x="88" y="16"/>
                    <a:pt x="88" y="36"/>
                  </a:cubicBezTo>
                  <a:cubicBezTo>
                    <a:pt x="88" y="56"/>
                    <a:pt x="68" y="72"/>
                    <a:pt x="44" y="72"/>
                  </a:cubicBezTo>
                  <a:close/>
                  <a:moveTo>
                    <a:pt x="44" y="8"/>
                  </a:moveTo>
                  <a:cubicBezTo>
                    <a:pt x="24" y="8"/>
                    <a:pt x="8" y="21"/>
                    <a:pt x="8" y="36"/>
                  </a:cubicBezTo>
                  <a:cubicBezTo>
                    <a:pt x="8" y="51"/>
                    <a:pt x="24" y="64"/>
                    <a:pt x="44" y="64"/>
                  </a:cubicBezTo>
                  <a:cubicBezTo>
                    <a:pt x="64" y="64"/>
                    <a:pt x="80" y="51"/>
                    <a:pt x="80" y="36"/>
                  </a:cubicBezTo>
                  <a:cubicBezTo>
                    <a:pt x="80" y="21"/>
                    <a:pt x="64" y="8"/>
                    <a:pt x="4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40" name="Freeform 1426"/>
            <p:cNvSpPr>
              <a:spLocks/>
            </p:cNvSpPr>
            <p:nvPr/>
          </p:nvSpPr>
          <p:spPr bwMode="auto">
            <a:xfrm>
              <a:off x="4730840" y="5372119"/>
              <a:ext cx="25400" cy="534988"/>
            </a:xfrm>
            <a:custGeom>
              <a:avLst/>
              <a:gdLst>
                <a:gd name="T0" fmla="*/ 4 w 8"/>
                <a:gd name="T1" fmla="*/ 168 h 168"/>
                <a:gd name="T2" fmla="*/ 0 w 8"/>
                <a:gd name="T3" fmla="*/ 164 h 168"/>
                <a:gd name="T4" fmla="*/ 0 w 8"/>
                <a:gd name="T5" fmla="*/ 4 h 168"/>
                <a:gd name="T6" fmla="*/ 4 w 8"/>
                <a:gd name="T7" fmla="*/ 0 h 168"/>
                <a:gd name="T8" fmla="*/ 8 w 8"/>
                <a:gd name="T9" fmla="*/ 4 h 168"/>
                <a:gd name="T10" fmla="*/ 8 w 8"/>
                <a:gd name="T11" fmla="*/ 164 h 168"/>
                <a:gd name="T12" fmla="*/ 4 w 8"/>
                <a:gd name="T13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68">
                  <a:moveTo>
                    <a:pt x="4" y="168"/>
                  </a:moveTo>
                  <a:cubicBezTo>
                    <a:pt x="2" y="168"/>
                    <a:pt x="0" y="166"/>
                    <a:pt x="0" y="16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164"/>
                    <a:pt x="8" y="164"/>
                    <a:pt x="8" y="164"/>
                  </a:cubicBezTo>
                  <a:cubicBezTo>
                    <a:pt x="8" y="166"/>
                    <a:pt x="6" y="168"/>
                    <a:pt x="4" y="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75" name="Group 874"/>
          <p:cNvGrpSpPr/>
          <p:nvPr/>
        </p:nvGrpSpPr>
        <p:grpSpPr>
          <a:xfrm>
            <a:off x="8129279" y="4211697"/>
            <a:ext cx="358095" cy="412065"/>
            <a:chOff x="1276426" y="5372119"/>
            <a:chExt cx="663578" cy="763589"/>
          </a:xfrm>
          <a:solidFill>
            <a:schemeClr val="accent1"/>
          </a:solidFill>
        </p:grpSpPr>
        <p:sp>
          <p:nvSpPr>
            <p:cNvPr id="935" name="Freeform 1427"/>
            <p:cNvSpPr>
              <a:spLocks noEditPoints="1"/>
            </p:cNvSpPr>
            <p:nvPr/>
          </p:nvSpPr>
          <p:spPr bwMode="auto">
            <a:xfrm>
              <a:off x="1276426" y="5372119"/>
              <a:ext cx="650878" cy="763589"/>
            </a:xfrm>
            <a:custGeom>
              <a:avLst/>
              <a:gdLst>
                <a:gd name="T0" fmla="*/ 8 w 204"/>
                <a:gd name="T1" fmla="*/ 240 h 240"/>
                <a:gd name="T2" fmla="*/ 0 w 204"/>
                <a:gd name="T3" fmla="*/ 231 h 240"/>
                <a:gd name="T4" fmla="*/ 0 w 204"/>
                <a:gd name="T5" fmla="*/ 9 h 240"/>
                <a:gd name="T6" fmla="*/ 8 w 204"/>
                <a:gd name="T7" fmla="*/ 0 h 240"/>
                <a:gd name="T8" fmla="*/ 13 w 204"/>
                <a:gd name="T9" fmla="*/ 2 h 240"/>
                <a:gd name="T10" fmla="*/ 199 w 204"/>
                <a:gd name="T11" fmla="*/ 116 h 240"/>
                <a:gd name="T12" fmla="*/ 204 w 204"/>
                <a:gd name="T13" fmla="*/ 124 h 240"/>
                <a:gd name="T14" fmla="*/ 199 w 204"/>
                <a:gd name="T15" fmla="*/ 131 h 240"/>
                <a:gd name="T16" fmla="*/ 13 w 204"/>
                <a:gd name="T17" fmla="*/ 239 h 240"/>
                <a:gd name="T18" fmla="*/ 8 w 204"/>
                <a:gd name="T19" fmla="*/ 240 h 240"/>
                <a:gd name="T20" fmla="*/ 8 w 204"/>
                <a:gd name="T21" fmla="*/ 232 h 240"/>
                <a:gd name="T22" fmla="*/ 8 w 204"/>
                <a:gd name="T23" fmla="*/ 236 h 240"/>
                <a:gd name="T24" fmla="*/ 8 w 204"/>
                <a:gd name="T25" fmla="*/ 232 h 240"/>
                <a:gd name="T26" fmla="*/ 8 w 204"/>
                <a:gd name="T27" fmla="*/ 8 h 240"/>
                <a:gd name="T28" fmla="*/ 8 w 204"/>
                <a:gd name="T29" fmla="*/ 9 h 240"/>
                <a:gd name="T30" fmla="*/ 8 w 204"/>
                <a:gd name="T31" fmla="*/ 231 h 240"/>
                <a:gd name="T32" fmla="*/ 8 w 204"/>
                <a:gd name="T33" fmla="*/ 232 h 240"/>
                <a:gd name="T34" fmla="*/ 9 w 204"/>
                <a:gd name="T35" fmla="*/ 232 h 240"/>
                <a:gd name="T36" fmla="*/ 195 w 204"/>
                <a:gd name="T37" fmla="*/ 124 h 240"/>
                <a:gd name="T38" fmla="*/ 196 w 204"/>
                <a:gd name="T39" fmla="*/ 124 h 240"/>
                <a:gd name="T40" fmla="*/ 195 w 204"/>
                <a:gd name="T41" fmla="*/ 123 h 240"/>
                <a:gd name="T42" fmla="*/ 9 w 204"/>
                <a:gd name="T43" fmla="*/ 8 h 240"/>
                <a:gd name="T44" fmla="*/ 8 w 204"/>
                <a:gd name="T45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4" h="240">
                  <a:moveTo>
                    <a:pt x="8" y="240"/>
                  </a:moveTo>
                  <a:cubicBezTo>
                    <a:pt x="3" y="240"/>
                    <a:pt x="0" y="236"/>
                    <a:pt x="0" y="23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9" y="0"/>
                    <a:pt x="11" y="1"/>
                    <a:pt x="13" y="2"/>
                  </a:cubicBezTo>
                  <a:cubicBezTo>
                    <a:pt x="199" y="116"/>
                    <a:pt x="199" y="116"/>
                    <a:pt x="199" y="116"/>
                  </a:cubicBezTo>
                  <a:cubicBezTo>
                    <a:pt x="202" y="118"/>
                    <a:pt x="204" y="121"/>
                    <a:pt x="204" y="124"/>
                  </a:cubicBezTo>
                  <a:cubicBezTo>
                    <a:pt x="204" y="127"/>
                    <a:pt x="202" y="129"/>
                    <a:pt x="199" y="131"/>
                  </a:cubicBezTo>
                  <a:cubicBezTo>
                    <a:pt x="13" y="239"/>
                    <a:pt x="13" y="239"/>
                    <a:pt x="13" y="239"/>
                  </a:cubicBezTo>
                  <a:cubicBezTo>
                    <a:pt x="11" y="240"/>
                    <a:pt x="9" y="240"/>
                    <a:pt x="8" y="240"/>
                  </a:cubicBezTo>
                  <a:close/>
                  <a:moveTo>
                    <a:pt x="8" y="232"/>
                  </a:moveTo>
                  <a:cubicBezTo>
                    <a:pt x="8" y="236"/>
                    <a:pt x="8" y="236"/>
                    <a:pt x="8" y="236"/>
                  </a:cubicBezTo>
                  <a:cubicBezTo>
                    <a:pt x="8" y="232"/>
                    <a:pt x="8" y="232"/>
                    <a:pt x="8" y="232"/>
                  </a:cubicBezTo>
                  <a:close/>
                  <a:moveTo>
                    <a:pt x="8" y="8"/>
                  </a:moveTo>
                  <a:cubicBezTo>
                    <a:pt x="8" y="8"/>
                    <a:pt x="8" y="9"/>
                    <a:pt x="8" y="9"/>
                  </a:cubicBezTo>
                  <a:cubicBezTo>
                    <a:pt x="8" y="231"/>
                    <a:pt x="8" y="231"/>
                    <a:pt x="8" y="231"/>
                  </a:cubicBezTo>
                  <a:cubicBezTo>
                    <a:pt x="8" y="231"/>
                    <a:pt x="8" y="232"/>
                    <a:pt x="8" y="232"/>
                  </a:cubicBezTo>
                  <a:cubicBezTo>
                    <a:pt x="8" y="232"/>
                    <a:pt x="8" y="232"/>
                    <a:pt x="9" y="232"/>
                  </a:cubicBezTo>
                  <a:cubicBezTo>
                    <a:pt x="195" y="124"/>
                    <a:pt x="195" y="124"/>
                    <a:pt x="195" y="124"/>
                  </a:cubicBezTo>
                  <a:cubicBezTo>
                    <a:pt x="196" y="124"/>
                    <a:pt x="196" y="124"/>
                    <a:pt x="196" y="124"/>
                  </a:cubicBezTo>
                  <a:cubicBezTo>
                    <a:pt x="196" y="124"/>
                    <a:pt x="196" y="123"/>
                    <a:pt x="195" y="123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8" y="8"/>
                    <a:pt x="8" y="8"/>
                    <a:pt x="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36" name="Freeform 1428"/>
            <p:cNvSpPr>
              <a:spLocks/>
            </p:cNvSpPr>
            <p:nvPr/>
          </p:nvSpPr>
          <p:spPr bwMode="auto">
            <a:xfrm>
              <a:off x="1914604" y="5372119"/>
              <a:ext cx="25400" cy="763589"/>
            </a:xfrm>
            <a:custGeom>
              <a:avLst/>
              <a:gdLst>
                <a:gd name="T0" fmla="*/ 4 w 8"/>
                <a:gd name="T1" fmla="*/ 240 h 240"/>
                <a:gd name="T2" fmla="*/ 0 w 8"/>
                <a:gd name="T3" fmla="*/ 236 h 240"/>
                <a:gd name="T4" fmla="*/ 0 w 8"/>
                <a:gd name="T5" fmla="*/ 4 h 240"/>
                <a:gd name="T6" fmla="*/ 4 w 8"/>
                <a:gd name="T7" fmla="*/ 0 h 240"/>
                <a:gd name="T8" fmla="*/ 8 w 8"/>
                <a:gd name="T9" fmla="*/ 4 h 240"/>
                <a:gd name="T10" fmla="*/ 8 w 8"/>
                <a:gd name="T11" fmla="*/ 236 h 240"/>
                <a:gd name="T12" fmla="*/ 4 w 8"/>
                <a:gd name="T13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40">
                  <a:moveTo>
                    <a:pt x="4" y="240"/>
                  </a:moveTo>
                  <a:cubicBezTo>
                    <a:pt x="2" y="240"/>
                    <a:pt x="0" y="238"/>
                    <a:pt x="0" y="23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8"/>
                    <a:pt x="6" y="240"/>
                    <a:pt x="4" y="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76" name="Group 875"/>
          <p:cNvGrpSpPr/>
          <p:nvPr/>
        </p:nvGrpSpPr>
        <p:grpSpPr>
          <a:xfrm>
            <a:off x="7372825" y="4211697"/>
            <a:ext cx="358095" cy="412065"/>
            <a:chOff x="-125342" y="5372119"/>
            <a:chExt cx="663578" cy="763589"/>
          </a:xfrm>
          <a:solidFill>
            <a:schemeClr val="accent1"/>
          </a:solidFill>
        </p:grpSpPr>
        <p:sp>
          <p:nvSpPr>
            <p:cNvPr id="933" name="Freeform 1429"/>
            <p:cNvSpPr>
              <a:spLocks noEditPoints="1"/>
            </p:cNvSpPr>
            <p:nvPr/>
          </p:nvSpPr>
          <p:spPr bwMode="auto">
            <a:xfrm>
              <a:off x="-112642" y="5372119"/>
              <a:ext cx="650878" cy="763589"/>
            </a:xfrm>
            <a:custGeom>
              <a:avLst/>
              <a:gdLst>
                <a:gd name="T0" fmla="*/ 196 w 204"/>
                <a:gd name="T1" fmla="*/ 240 h 240"/>
                <a:gd name="T2" fmla="*/ 191 w 204"/>
                <a:gd name="T3" fmla="*/ 238 h 240"/>
                <a:gd name="T4" fmla="*/ 5 w 204"/>
                <a:gd name="T5" fmla="*/ 124 h 240"/>
                <a:gd name="T6" fmla="*/ 0 w 204"/>
                <a:gd name="T7" fmla="*/ 116 h 240"/>
                <a:gd name="T8" fmla="*/ 5 w 204"/>
                <a:gd name="T9" fmla="*/ 109 h 240"/>
                <a:gd name="T10" fmla="*/ 191 w 204"/>
                <a:gd name="T11" fmla="*/ 1 h 240"/>
                <a:gd name="T12" fmla="*/ 196 w 204"/>
                <a:gd name="T13" fmla="*/ 0 h 240"/>
                <a:gd name="T14" fmla="*/ 204 w 204"/>
                <a:gd name="T15" fmla="*/ 9 h 240"/>
                <a:gd name="T16" fmla="*/ 204 w 204"/>
                <a:gd name="T17" fmla="*/ 231 h 240"/>
                <a:gd name="T18" fmla="*/ 196 w 204"/>
                <a:gd name="T19" fmla="*/ 240 h 240"/>
                <a:gd name="T20" fmla="*/ 8 w 204"/>
                <a:gd name="T21" fmla="*/ 116 h 240"/>
                <a:gd name="T22" fmla="*/ 9 w 204"/>
                <a:gd name="T23" fmla="*/ 117 h 240"/>
                <a:gd name="T24" fmla="*/ 195 w 204"/>
                <a:gd name="T25" fmla="*/ 232 h 240"/>
                <a:gd name="T26" fmla="*/ 196 w 204"/>
                <a:gd name="T27" fmla="*/ 232 h 240"/>
                <a:gd name="T28" fmla="*/ 196 w 204"/>
                <a:gd name="T29" fmla="*/ 231 h 240"/>
                <a:gd name="T30" fmla="*/ 196 w 204"/>
                <a:gd name="T31" fmla="*/ 9 h 240"/>
                <a:gd name="T32" fmla="*/ 196 w 204"/>
                <a:gd name="T33" fmla="*/ 8 h 240"/>
                <a:gd name="T34" fmla="*/ 195 w 204"/>
                <a:gd name="T35" fmla="*/ 8 h 240"/>
                <a:gd name="T36" fmla="*/ 9 w 204"/>
                <a:gd name="T37" fmla="*/ 116 h 240"/>
                <a:gd name="T38" fmla="*/ 8 w 204"/>
                <a:gd name="T39" fmla="*/ 116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4" h="240">
                  <a:moveTo>
                    <a:pt x="196" y="240"/>
                  </a:moveTo>
                  <a:cubicBezTo>
                    <a:pt x="195" y="240"/>
                    <a:pt x="193" y="239"/>
                    <a:pt x="191" y="238"/>
                  </a:cubicBezTo>
                  <a:cubicBezTo>
                    <a:pt x="5" y="124"/>
                    <a:pt x="5" y="124"/>
                    <a:pt x="5" y="124"/>
                  </a:cubicBezTo>
                  <a:cubicBezTo>
                    <a:pt x="2" y="122"/>
                    <a:pt x="0" y="119"/>
                    <a:pt x="0" y="116"/>
                  </a:cubicBezTo>
                  <a:cubicBezTo>
                    <a:pt x="0" y="113"/>
                    <a:pt x="2" y="111"/>
                    <a:pt x="5" y="109"/>
                  </a:cubicBezTo>
                  <a:cubicBezTo>
                    <a:pt x="191" y="1"/>
                    <a:pt x="191" y="1"/>
                    <a:pt x="191" y="1"/>
                  </a:cubicBezTo>
                  <a:cubicBezTo>
                    <a:pt x="193" y="0"/>
                    <a:pt x="195" y="0"/>
                    <a:pt x="196" y="0"/>
                  </a:cubicBezTo>
                  <a:cubicBezTo>
                    <a:pt x="201" y="0"/>
                    <a:pt x="204" y="4"/>
                    <a:pt x="204" y="9"/>
                  </a:cubicBezTo>
                  <a:cubicBezTo>
                    <a:pt x="204" y="231"/>
                    <a:pt x="204" y="231"/>
                    <a:pt x="204" y="231"/>
                  </a:cubicBezTo>
                  <a:cubicBezTo>
                    <a:pt x="204" y="237"/>
                    <a:pt x="200" y="240"/>
                    <a:pt x="196" y="240"/>
                  </a:cubicBezTo>
                  <a:close/>
                  <a:moveTo>
                    <a:pt x="8" y="116"/>
                  </a:moveTo>
                  <a:cubicBezTo>
                    <a:pt x="8" y="116"/>
                    <a:pt x="8" y="117"/>
                    <a:pt x="9" y="117"/>
                  </a:cubicBezTo>
                  <a:cubicBezTo>
                    <a:pt x="195" y="232"/>
                    <a:pt x="195" y="232"/>
                    <a:pt x="195" y="232"/>
                  </a:cubicBezTo>
                  <a:cubicBezTo>
                    <a:pt x="196" y="232"/>
                    <a:pt x="196" y="232"/>
                    <a:pt x="196" y="232"/>
                  </a:cubicBezTo>
                  <a:cubicBezTo>
                    <a:pt x="196" y="232"/>
                    <a:pt x="196" y="231"/>
                    <a:pt x="196" y="231"/>
                  </a:cubicBezTo>
                  <a:cubicBezTo>
                    <a:pt x="196" y="9"/>
                    <a:pt x="196" y="9"/>
                    <a:pt x="196" y="9"/>
                  </a:cubicBezTo>
                  <a:cubicBezTo>
                    <a:pt x="196" y="9"/>
                    <a:pt x="196" y="8"/>
                    <a:pt x="196" y="8"/>
                  </a:cubicBezTo>
                  <a:cubicBezTo>
                    <a:pt x="196" y="8"/>
                    <a:pt x="196" y="8"/>
                    <a:pt x="195" y="8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8" y="116"/>
                    <a:pt x="8" y="116"/>
                    <a:pt x="8" y="1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34" name="Freeform 1430"/>
            <p:cNvSpPr>
              <a:spLocks/>
            </p:cNvSpPr>
            <p:nvPr/>
          </p:nvSpPr>
          <p:spPr bwMode="auto">
            <a:xfrm>
              <a:off x="-125342" y="5372119"/>
              <a:ext cx="25400" cy="763589"/>
            </a:xfrm>
            <a:custGeom>
              <a:avLst/>
              <a:gdLst>
                <a:gd name="T0" fmla="*/ 4 w 8"/>
                <a:gd name="T1" fmla="*/ 240 h 240"/>
                <a:gd name="T2" fmla="*/ 0 w 8"/>
                <a:gd name="T3" fmla="*/ 236 h 240"/>
                <a:gd name="T4" fmla="*/ 0 w 8"/>
                <a:gd name="T5" fmla="*/ 4 h 240"/>
                <a:gd name="T6" fmla="*/ 4 w 8"/>
                <a:gd name="T7" fmla="*/ 0 h 240"/>
                <a:gd name="T8" fmla="*/ 8 w 8"/>
                <a:gd name="T9" fmla="*/ 4 h 240"/>
                <a:gd name="T10" fmla="*/ 8 w 8"/>
                <a:gd name="T11" fmla="*/ 236 h 240"/>
                <a:gd name="T12" fmla="*/ 4 w 8"/>
                <a:gd name="T13" fmla="*/ 240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40">
                  <a:moveTo>
                    <a:pt x="4" y="240"/>
                  </a:moveTo>
                  <a:cubicBezTo>
                    <a:pt x="2" y="240"/>
                    <a:pt x="0" y="238"/>
                    <a:pt x="0" y="23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8"/>
                    <a:pt x="6" y="240"/>
                    <a:pt x="4" y="2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77" name="Group 876"/>
          <p:cNvGrpSpPr/>
          <p:nvPr/>
        </p:nvGrpSpPr>
        <p:grpSpPr>
          <a:xfrm>
            <a:off x="10371227" y="4211697"/>
            <a:ext cx="412923" cy="412065"/>
            <a:chOff x="5430930" y="5372119"/>
            <a:chExt cx="765178" cy="763589"/>
          </a:xfrm>
          <a:solidFill>
            <a:schemeClr val="accent1"/>
          </a:solidFill>
        </p:grpSpPr>
        <p:sp>
          <p:nvSpPr>
            <p:cNvPr id="924" name="Freeform 1431"/>
            <p:cNvSpPr>
              <a:spLocks/>
            </p:cNvSpPr>
            <p:nvPr/>
          </p:nvSpPr>
          <p:spPr bwMode="auto">
            <a:xfrm>
              <a:off x="5508718" y="5818207"/>
              <a:ext cx="25400" cy="317501"/>
            </a:xfrm>
            <a:custGeom>
              <a:avLst/>
              <a:gdLst>
                <a:gd name="T0" fmla="*/ 4 w 8"/>
                <a:gd name="T1" fmla="*/ 100 h 100"/>
                <a:gd name="T2" fmla="*/ 0 w 8"/>
                <a:gd name="T3" fmla="*/ 96 h 100"/>
                <a:gd name="T4" fmla="*/ 0 w 8"/>
                <a:gd name="T5" fmla="*/ 4 h 100"/>
                <a:gd name="T6" fmla="*/ 4 w 8"/>
                <a:gd name="T7" fmla="*/ 0 h 100"/>
                <a:gd name="T8" fmla="*/ 8 w 8"/>
                <a:gd name="T9" fmla="*/ 4 h 100"/>
                <a:gd name="T10" fmla="*/ 8 w 8"/>
                <a:gd name="T11" fmla="*/ 96 h 100"/>
                <a:gd name="T12" fmla="*/ 4 w 8"/>
                <a:gd name="T13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00">
                  <a:moveTo>
                    <a:pt x="4" y="100"/>
                  </a:moveTo>
                  <a:cubicBezTo>
                    <a:pt x="2" y="100"/>
                    <a:pt x="0" y="98"/>
                    <a:pt x="0" y="9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96"/>
                    <a:pt x="8" y="96"/>
                    <a:pt x="8" y="96"/>
                  </a:cubicBezTo>
                  <a:cubicBezTo>
                    <a:pt x="8" y="98"/>
                    <a:pt x="6" y="100"/>
                    <a:pt x="4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25" name="Freeform 1432"/>
            <p:cNvSpPr>
              <a:spLocks/>
            </p:cNvSpPr>
            <p:nvPr/>
          </p:nvSpPr>
          <p:spPr bwMode="auto">
            <a:xfrm>
              <a:off x="5508718" y="5372119"/>
              <a:ext cx="25400" cy="314326"/>
            </a:xfrm>
            <a:custGeom>
              <a:avLst/>
              <a:gdLst>
                <a:gd name="T0" fmla="*/ 4 w 8"/>
                <a:gd name="T1" fmla="*/ 99 h 99"/>
                <a:gd name="T2" fmla="*/ 0 w 8"/>
                <a:gd name="T3" fmla="*/ 95 h 99"/>
                <a:gd name="T4" fmla="*/ 0 w 8"/>
                <a:gd name="T5" fmla="*/ 4 h 99"/>
                <a:gd name="T6" fmla="*/ 4 w 8"/>
                <a:gd name="T7" fmla="*/ 0 h 99"/>
                <a:gd name="T8" fmla="*/ 8 w 8"/>
                <a:gd name="T9" fmla="*/ 4 h 99"/>
                <a:gd name="T10" fmla="*/ 8 w 8"/>
                <a:gd name="T11" fmla="*/ 95 h 99"/>
                <a:gd name="T12" fmla="*/ 4 w 8"/>
                <a:gd name="T13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99">
                  <a:moveTo>
                    <a:pt x="4" y="99"/>
                  </a:moveTo>
                  <a:cubicBezTo>
                    <a:pt x="2" y="99"/>
                    <a:pt x="0" y="97"/>
                    <a:pt x="0" y="9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8" y="97"/>
                    <a:pt x="6" y="99"/>
                    <a:pt x="4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26" name="Freeform 1433"/>
            <p:cNvSpPr>
              <a:spLocks/>
            </p:cNvSpPr>
            <p:nvPr/>
          </p:nvSpPr>
          <p:spPr bwMode="auto">
            <a:xfrm>
              <a:off x="6094508" y="5676919"/>
              <a:ext cx="25400" cy="458788"/>
            </a:xfrm>
            <a:custGeom>
              <a:avLst/>
              <a:gdLst>
                <a:gd name="T0" fmla="*/ 4 w 8"/>
                <a:gd name="T1" fmla="*/ 144 h 144"/>
                <a:gd name="T2" fmla="*/ 0 w 8"/>
                <a:gd name="T3" fmla="*/ 140 h 144"/>
                <a:gd name="T4" fmla="*/ 0 w 8"/>
                <a:gd name="T5" fmla="*/ 4 h 144"/>
                <a:gd name="T6" fmla="*/ 4 w 8"/>
                <a:gd name="T7" fmla="*/ 0 h 144"/>
                <a:gd name="T8" fmla="*/ 8 w 8"/>
                <a:gd name="T9" fmla="*/ 4 h 144"/>
                <a:gd name="T10" fmla="*/ 8 w 8"/>
                <a:gd name="T11" fmla="*/ 140 h 144"/>
                <a:gd name="T12" fmla="*/ 4 w 8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44">
                  <a:moveTo>
                    <a:pt x="4" y="144"/>
                  </a:moveTo>
                  <a:cubicBezTo>
                    <a:pt x="2" y="144"/>
                    <a:pt x="0" y="142"/>
                    <a:pt x="0" y="14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140"/>
                    <a:pt x="8" y="140"/>
                    <a:pt x="8" y="140"/>
                  </a:cubicBezTo>
                  <a:cubicBezTo>
                    <a:pt x="8" y="142"/>
                    <a:pt x="6" y="144"/>
                    <a:pt x="4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27" name="Freeform 1434"/>
            <p:cNvSpPr>
              <a:spLocks/>
            </p:cNvSpPr>
            <p:nvPr/>
          </p:nvSpPr>
          <p:spPr bwMode="auto">
            <a:xfrm>
              <a:off x="6094508" y="5372119"/>
              <a:ext cx="25400" cy="171450"/>
            </a:xfrm>
            <a:custGeom>
              <a:avLst/>
              <a:gdLst>
                <a:gd name="T0" fmla="*/ 4 w 8"/>
                <a:gd name="T1" fmla="*/ 54 h 54"/>
                <a:gd name="T2" fmla="*/ 0 w 8"/>
                <a:gd name="T3" fmla="*/ 50 h 54"/>
                <a:gd name="T4" fmla="*/ 0 w 8"/>
                <a:gd name="T5" fmla="*/ 4 h 54"/>
                <a:gd name="T6" fmla="*/ 4 w 8"/>
                <a:gd name="T7" fmla="*/ 0 h 54"/>
                <a:gd name="T8" fmla="*/ 8 w 8"/>
                <a:gd name="T9" fmla="*/ 4 h 54"/>
                <a:gd name="T10" fmla="*/ 8 w 8"/>
                <a:gd name="T11" fmla="*/ 50 h 54"/>
                <a:gd name="T12" fmla="*/ 4 w 8"/>
                <a:gd name="T13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4">
                  <a:moveTo>
                    <a:pt x="4" y="54"/>
                  </a:moveTo>
                  <a:cubicBezTo>
                    <a:pt x="2" y="54"/>
                    <a:pt x="0" y="53"/>
                    <a:pt x="0" y="5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3"/>
                    <a:pt x="6" y="54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28" name="Freeform 1435"/>
            <p:cNvSpPr>
              <a:spLocks/>
            </p:cNvSpPr>
            <p:nvPr/>
          </p:nvSpPr>
          <p:spPr bwMode="auto">
            <a:xfrm>
              <a:off x="5800819" y="5970607"/>
              <a:ext cx="25400" cy="165100"/>
            </a:xfrm>
            <a:custGeom>
              <a:avLst/>
              <a:gdLst>
                <a:gd name="T0" fmla="*/ 4 w 8"/>
                <a:gd name="T1" fmla="*/ 52 h 52"/>
                <a:gd name="T2" fmla="*/ 0 w 8"/>
                <a:gd name="T3" fmla="*/ 48 h 52"/>
                <a:gd name="T4" fmla="*/ 0 w 8"/>
                <a:gd name="T5" fmla="*/ 4 h 52"/>
                <a:gd name="T6" fmla="*/ 4 w 8"/>
                <a:gd name="T7" fmla="*/ 0 h 52"/>
                <a:gd name="T8" fmla="*/ 8 w 8"/>
                <a:gd name="T9" fmla="*/ 4 h 52"/>
                <a:gd name="T10" fmla="*/ 8 w 8"/>
                <a:gd name="T11" fmla="*/ 48 h 52"/>
                <a:gd name="T12" fmla="*/ 4 w 8"/>
                <a:gd name="T13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52">
                  <a:moveTo>
                    <a:pt x="4" y="52"/>
                  </a:moveTo>
                  <a:cubicBezTo>
                    <a:pt x="2" y="52"/>
                    <a:pt x="0" y="50"/>
                    <a:pt x="0" y="4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48"/>
                    <a:pt x="8" y="48"/>
                    <a:pt x="8" y="48"/>
                  </a:cubicBezTo>
                  <a:cubicBezTo>
                    <a:pt x="8" y="50"/>
                    <a:pt x="6" y="52"/>
                    <a:pt x="4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29" name="Freeform 1436"/>
            <p:cNvSpPr>
              <a:spLocks/>
            </p:cNvSpPr>
            <p:nvPr/>
          </p:nvSpPr>
          <p:spPr bwMode="auto">
            <a:xfrm>
              <a:off x="5800819" y="5372119"/>
              <a:ext cx="25400" cy="468313"/>
            </a:xfrm>
            <a:custGeom>
              <a:avLst/>
              <a:gdLst>
                <a:gd name="T0" fmla="*/ 4 w 8"/>
                <a:gd name="T1" fmla="*/ 147 h 147"/>
                <a:gd name="T2" fmla="*/ 0 w 8"/>
                <a:gd name="T3" fmla="*/ 143 h 147"/>
                <a:gd name="T4" fmla="*/ 0 w 8"/>
                <a:gd name="T5" fmla="*/ 4 h 147"/>
                <a:gd name="T6" fmla="*/ 4 w 8"/>
                <a:gd name="T7" fmla="*/ 0 h 147"/>
                <a:gd name="T8" fmla="*/ 8 w 8"/>
                <a:gd name="T9" fmla="*/ 4 h 147"/>
                <a:gd name="T10" fmla="*/ 8 w 8"/>
                <a:gd name="T11" fmla="*/ 143 h 147"/>
                <a:gd name="T12" fmla="*/ 4 w 8"/>
                <a:gd name="T13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47">
                  <a:moveTo>
                    <a:pt x="4" y="147"/>
                  </a:moveTo>
                  <a:cubicBezTo>
                    <a:pt x="2" y="147"/>
                    <a:pt x="0" y="145"/>
                    <a:pt x="0" y="14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8" y="145"/>
                    <a:pt x="6" y="147"/>
                    <a:pt x="4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30" name="Freeform 1437"/>
            <p:cNvSpPr>
              <a:spLocks noEditPoints="1"/>
            </p:cNvSpPr>
            <p:nvPr/>
          </p:nvSpPr>
          <p:spPr bwMode="auto">
            <a:xfrm>
              <a:off x="5724619" y="5818207"/>
              <a:ext cx="177801" cy="177800"/>
            </a:xfrm>
            <a:custGeom>
              <a:avLst/>
              <a:gdLst>
                <a:gd name="T0" fmla="*/ 28 w 56"/>
                <a:gd name="T1" fmla="*/ 56 h 56"/>
                <a:gd name="T2" fmla="*/ 0 w 56"/>
                <a:gd name="T3" fmla="*/ 28 h 56"/>
                <a:gd name="T4" fmla="*/ 28 w 56"/>
                <a:gd name="T5" fmla="*/ 0 h 56"/>
                <a:gd name="T6" fmla="*/ 56 w 56"/>
                <a:gd name="T7" fmla="*/ 28 h 56"/>
                <a:gd name="T8" fmla="*/ 28 w 56"/>
                <a:gd name="T9" fmla="*/ 56 h 56"/>
                <a:gd name="T10" fmla="*/ 28 w 56"/>
                <a:gd name="T11" fmla="*/ 8 h 56"/>
                <a:gd name="T12" fmla="*/ 8 w 56"/>
                <a:gd name="T13" fmla="*/ 28 h 56"/>
                <a:gd name="T14" fmla="*/ 28 w 56"/>
                <a:gd name="T15" fmla="*/ 48 h 56"/>
                <a:gd name="T16" fmla="*/ 48 w 56"/>
                <a:gd name="T17" fmla="*/ 28 h 56"/>
                <a:gd name="T18" fmla="*/ 28 w 56"/>
                <a:gd name="T19" fmla="*/ 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28" y="56"/>
                  </a:moveTo>
                  <a:cubicBezTo>
                    <a:pt x="13" y="56"/>
                    <a:pt x="0" y="43"/>
                    <a:pt x="0" y="28"/>
                  </a:cubicBezTo>
                  <a:cubicBezTo>
                    <a:pt x="0" y="13"/>
                    <a:pt x="13" y="0"/>
                    <a:pt x="28" y="0"/>
                  </a:cubicBezTo>
                  <a:cubicBezTo>
                    <a:pt x="43" y="0"/>
                    <a:pt x="56" y="13"/>
                    <a:pt x="56" y="28"/>
                  </a:cubicBezTo>
                  <a:cubicBezTo>
                    <a:pt x="56" y="43"/>
                    <a:pt x="43" y="56"/>
                    <a:pt x="28" y="56"/>
                  </a:cubicBezTo>
                  <a:close/>
                  <a:moveTo>
                    <a:pt x="28" y="8"/>
                  </a:moveTo>
                  <a:cubicBezTo>
                    <a:pt x="17" y="8"/>
                    <a:pt x="8" y="17"/>
                    <a:pt x="8" y="28"/>
                  </a:cubicBezTo>
                  <a:cubicBezTo>
                    <a:pt x="8" y="39"/>
                    <a:pt x="17" y="48"/>
                    <a:pt x="28" y="48"/>
                  </a:cubicBezTo>
                  <a:cubicBezTo>
                    <a:pt x="39" y="48"/>
                    <a:pt x="48" y="39"/>
                    <a:pt x="48" y="28"/>
                  </a:cubicBezTo>
                  <a:cubicBezTo>
                    <a:pt x="48" y="17"/>
                    <a:pt x="39" y="8"/>
                    <a:pt x="2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31" name="Freeform 1438"/>
            <p:cNvSpPr>
              <a:spLocks noEditPoints="1"/>
            </p:cNvSpPr>
            <p:nvPr/>
          </p:nvSpPr>
          <p:spPr bwMode="auto">
            <a:xfrm>
              <a:off x="6018307" y="5524519"/>
              <a:ext cx="177801" cy="177800"/>
            </a:xfrm>
            <a:custGeom>
              <a:avLst/>
              <a:gdLst>
                <a:gd name="T0" fmla="*/ 28 w 56"/>
                <a:gd name="T1" fmla="*/ 56 h 56"/>
                <a:gd name="T2" fmla="*/ 0 w 56"/>
                <a:gd name="T3" fmla="*/ 28 h 56"/>
                <a:gd name="T4" fmla="*/ 28 w 56"/>
                <a:gd name="T5" fmla="*/ 0 h 56"/>
                <a:gd name="T6" fmla="*/ 56 w 56"/>
                <a:gd name="T7" fmla="*/ 28 h 56"/>
                <a:gd name="T8" fmla="*/ 28 w 56"/>
                <a:gd name="T9" fmla="*/ 56 h 56"/>
                <a:gd name="T10" fmla="*/ 28 w 56"/>
                <a:gd name="T11" fmla="*/ 8 h 56"/>
                <a:gd name="T12" fmla="*/ 8 w 56"/>
                <a:gd name="T13" fmla="*/ 28 h 56"/>
                <a:gd name="T14" fmla="*/ 28 w 56"/>
                <a:gd name="T15" fmla="*/ 48 h 56"/>
                <a:gd name="T16" fmla="*/ 48 w 56"/>
                <a:gd name="T17" fmla="*/ 28 h 56"/>
                <a:gd name="T18" fmla="*/ 28 w 56"/>
                <a:gd name="T19" fmla="*/ 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28" y="56"/>
                  </a:moveTo>
                  <a:cubicBezTo>
                    <a:pt x="13" y="56"/>
                    <a:pt x="0" y="43"/>
                    <a:pt x="0" y="28"/>
                  </a:cubicBezTo>
                  <a:cubicBezTo>
                    <a:pt x="0" y="13"/>
                    <a:pt x="13" y="0"/>
                    <a:pt x="28" y="0"/>
                  </a:cubicBezTo>
                  <a:cubicBezTo>
                    <a:pt x="43" y="0"/>
                    <a:pt x="56" y="13"/>
                    <a:pt x="56" y="28"/>
                  </a:cubicBezTo>
                  <a:cubicBezTo>
                    <a:pt x="56" y="43"/>
                    <a:pt x="43" y="56"/>
                    <a:pt x="28" y="56"/>
                  </a:cubicBezTo>
                  <a:close/>
                  <a:moveTo>
                    <a:pt x="28" y="8"/>
                  </a:moveTo>
                  <a:cubicBezTo>
                    <a:pt x="17" y="8"/>
                    <a:pt x="8" y="17"/>
                    <a:pt x="8" y="28"/>
                  </a:cubicBezTo>
                  <a:cubicBezTo>
                    <a:pt x="8" y="39"/>
                    <a:pt x="17" y="48"/>
                    <a:pt x="28" y="48"/>
                  </a:cubicBezTo>
                  <a:cubicBezTo>
                    <a:pt x="39" y="48"/>
                    <a:pt x="48" y="39"/>
                    <a:pt x="48" y="28"/>
                  </a:cubicBezTo>
                  <a:cubicBezTo>
                    <a:pt x="48" y="17"/>
                    <a:pt x="39" y="8"/>
                    <a:pt x="2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32" name="Freeform 1439"/>
            <p:cNvSpPr>
              <a:spLocks noEditPoints="1"/>
            </p:cNvSpPr>
            <p:nvPr/>
          </p:nvSpPr>
          <p:spPr bwMode="auto">
            <a:xfrm>
              <a:off x="5430930" y="5664219"/>
              <a:ext cx="179388" cy="179388"/>
            </a:xfrm>
            <a:custGeom>
              <a:avLst/>
              <a:gdLst>
                <a:gd name="T0" fmla="*/ 28 w 56"/>
                <a:gd name="T1" fmla="*/ 56 h 56"/>
                <a:gd name="T2" fmla="*/ 0 w 56"/>
                <a:gd name="T3" fmla="*/ 28 h 56"/>
                <a:gd name="T4" fmla="*/ 28 w 56"/>
                <a:gd name="T5" fmla="*/ 0 h 56"/>
                <a:gd name="T6" fmla="*/ 56 w 56"/>
                <a:gd name="T7" fmla="*/ 28 h 56"/>
                <a:gd name="T8" fmla="*/ 28 w 56"/>
                <a:gd name="T9" fmla="*/ 56 h 56"/>
                <a:gd name="T10" fmla="*/ 28 w 56"/>
                <a:gd name="T11" fmla="*/ 8 h 56"/>
                <a:gd name="T12" fmla="*/ 8 w 56"/>
                <a:gd name="T13" fmla="*/ 28 h 56"/>
                <a:gd name="T14" fmla="*/ 28 w 56"/>
                <a:gd name="T15" fmla="*/ 48 h 56"/>
                <a:gd name="T16" fmla="*/ 48 w 56"/>
                <a:gd name="T17" fmla="*/ 28 h 56"/>
                <a:gd name="T18" fmla="*/ 28 w 56"/>
                <a:gd name="T19" fmla="*/ 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28" y="56"/>
                  </a:moveTo>
                  <a:cubicBezTo>
                    <a:pt x="13" y="56"/>
                    <a:pt x="0" y="43"/>
                    <a:pt x="0" y="28"/>
                  </a:cubicBezTo>
                  <a:cubicBezTo>
                    <a:pt x="0" y="13"/>
                    <a:pt x="13" y="0"/>
                    <a:pt x="28" y="0"/>
                  </a:cubicBezTo>
                  <a:cubicBezTo>
                    <a:pt x="43" y="0"/>
                    <a:pt x="56" y="13"/>
                    <a:pt x="56" y="28"/>
                  </a:cubicBezTo>
                  <a:cubicBezTo>
                    <a:pt x="56" y="43"/>
                    <a:pt x="43" y="56"/>
                    <a:pt x="28" y="56"/>
                  </a:cubicBezTo>
                  <a:close/>
                  <a:moveTo>
                    <a:pt x="28" y="8"/>
                  </a:moveTo>
                  <a:cubicBezTo>
                    <a:pt x="17" y="8"/>
                    <a:pt x="8" y="17"/>
                    <a:pt x="8" y="28"/>
                  </a:cubicBezTo>
                  <a:cubicBezTo>
                    <a:pt x="8" y="39"/>
                    <a:pt x="17" y="48"/>
                    <a:pt x="28" y="48"/>
                  </a:cubicBezTo>
                  <a:cubicBezTo>
                    <a:pt x="39" y="48"/>
                    <a:pt x="48" y="39"/>
                    <a:pt x="48" y="28"/>
                  </a:cubicBezTo>
                  <a:cubicBezTo>
                    <a:pt x="48" y="17"/>
                    <a:pt x="39" y="8"/>
                    <a:pt x="2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78" name="Group 877"/>
          <p:cNvGrpSpPr/>
          <p:nvPr/>
        </p:nvGrpSpPr>
        <p:grpSpPr>
          <a:xfrm>
            <a:off x="7427653" y="4967292"/>
            <a:ext cx="247582" cy="411209"/>
            <a:chOff x="-23741" y="6772296"/>
            <a:chExt cx="458789" cy="762002"/>
          </a:xfrm>
          <a:solidFill>
            <a:schemeClr val="accent1"/>
          </a:solidFill>
        </p:grpSpPr>
        <p:sp>
          <p:nvSpPr>
            <p:cNvPr id="915" name="Freeform 1440"/>
            <p:cNvSpPr>
              <a:spLocks/>
            </p:cNvSpPr>
            <p:nvPr/>
          </p:nvSpPr>
          <p:spPr bwMode="auto">
            <a:xfrm>
              <a:off x="295347" y="6870721"/>
              <a:ext cx="25400" cy="307976"/>
            </a:xfrm>
            <a:custGeom>
              <a:avLst/>
              <a:gdLst>
                <a:gd name="T0" fmla="*/ 4 w 8"/>
                <a:gd name="T1" fmla="*/ 97 h 97"/>
                <a:gd name="T2" fmla="*/ 0 w 8"/>
                <a:gd name="T3" fmla="*/ 93 h 97"/>
                <a:gd name="T4" fmla="*/ 0 w 8"/>
                <a:gd name="T5" fmla="*/ 4 h 97"/>
                <a:gd name="T6" fmla="*/ 4 w 8"/>
                <a:gd name="T7" fmla="*/ 0 h 97"/>
                <a:gd name="T8" fmla="*/ 8 w 8"/>
                <a:gd name="T9" fmla="*/ 4 h 97"/>
                <a:gd name="T10" fmla="*/ 8 w 8"/>
                <a:gd name="T11" fmla="*/ 93 h 97"/>
                <a:gd name="T12" fmla="*/ 4 w 8"/>
                <a:gd name="T13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97">
                  <a:moveTo>
                    <a:pt x="4" y="97"/>
                  </a:moveTo>
                  <a:cubicBezTo>
                    <a:pt x="2" y="97"/>
                    <a:pt x="0" y="95"/>
                    <a:pt x="0" y="9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93"/>
                    <a:pt x="8" y="93"/>
                    <a:pt x="8" y="93"/>
                  </a:cubicBezTo>
                  <a:cubicBezTo>
                    <a:pt x="8" y="95"/>
                    <a:pt x="6" y="97"/>
                    <a:pt x="4" y="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16" name="Freeform 1441"/>
            <p:cNvSpPr>
              <a:spLocks/>
            </p:cNvSpPr>
            <p:nvPr/>
          </p:nvSpPr>
          <p:spPr bwMode="auto">
            <a:xfrm>
              <a:off x="92147" y="6873896"/>
              <a:ext cx="25400" cy="307976"/>
            </a:xfrm>
            <a:custGeom>
              <a:avLst/>
              <a:gdLst>
                <a:gd name="T0" fmla="*/ 4 w 8"/>
                <a:gd name="T1" fmla="*/ 97 h 97"/>
                <a:gd name="T2" fmla="*/ 0 w 8"/>
                <a:gd name="T3" fmla="*/ 93 h 97"/>
                <a:gd name="T4" fmla="*/ 0 w 8"/>
                <a:gd name="T5" fmla="*/ 4 h 97"/>
                <a:gd name="T6" fmla="*/ 4 w 8"/>
                <a:gd name="T7" fmla="*/ 0 h 97"/>
                <a:gd name="T8" fmla="*/ 8 w 8"/>
                <a:gd name="T9" fmla="*/ 4 h 97"/>
                <a:gd name="T10" fmla="*/ 8 w 8"/>
                <a:gd name="T11" fmla="*/ 93 h 97"/>
                <a:gd name="T12" fmla="*/ 4 w 8"/>
                <a:gd name="T13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97">
                  <a:moveTo>
                    <a:pt x="4" y="97"/>
                  </a:moveTo>
                  <a:cubicBezTo>
                    <a:pt x="2" y="97"/>
                    <a:pt x="0" y="95"/>
                    <a:pt x="0" y="9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93"/>
                    <a:pt x="8" y="93"/>
                    <a:pt x="8" y="93"/>
                  </a:cubicBezTo>
                  <a:cubicBezTo>
                    <a:pt x="8" y="95"/>
                    <a:pt x="6" y="97"/>
                    <a:pt x="4" y="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17" name="Freeform 1442"/>
            <p:cNvSpPr>
              <a:spLocks/>
            </p:cNvSpPr>
            <p:nvPr/>
          </p:nvSpPr>
          <p:spPr bwMode="auto">
            <a:xfrm>
              <a:off x="92147" y="7153297"/>
              <a:ext cx="228601" cy="127000"/>
            </a:xfrm>
            <a:custGeom>
              <a:avLst/>
              <a:gdLst>
                <a:gd name="T0" fmla="*/ 36 w 72"/>
                <a:gd name="T1" fmla="*/ 40 h 40"/>
                <a:gd name="T2" fmla="*/ 0 w 72"/>
                <a:gd name="T3" fmla="*/ 4 h 40"/>
                <a:gd name="T4" fmla="*/ 4 w 72"/>
                <a:gd name="T5" fmla="*/ 0 h 40"/>
                <a:gd name="T6" fmla="*/ 8 w 72"/>
                <a:gd name="T7" fmla="*/ 4 h 40"/>
                <a:gd name="T8" fmla="*/ 36 w 72"/>
                <a:gd name="T9" fmla="*/ 32 h 40"/>
                <a:gd name="T10" fmla="*/ 64 w 72"/>
                <a:gd name="T11" fmla="*/ 4 h 40"/>
                <a:gd name="T12" fmla="*/ 68 w 72"/>
                <a:gd name="T13" fmla="*/ 0 h 40"/>
                <a:gd name="T14" fmla="*/ 72 w 72"/>
                <a:gd name="T15" fmla="*/ 4 h 40"/>
                <a:gd name="T16" fmla="*/ 36 w 72"/>
                <a:gd name="T17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" h="40">
                  <a:moveTo>
                    <a:pt x="36" y="40"/>
                  </a:moveTo>
                  <a:cubicBezTo>
                    <a:pt x="16" y="40"/>
                    <a:pt x="0" y="2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19"/>
                    <a:pt x="21" y="32"/>
                    <a:pt x="36" y="32"/>
                  </a:cubicBezTo>
                  <a:cubicBezTo>
                    <a:pt x="51" y="32"/>
                    <a:pt x="64" y="19"/>
                    <a:pt x="64" y="4"/>
                  </a:cubicBezTo>
                  <a:cubicBezTo>
                    <a:pt x="64" y="2"/>
                    <a:pt x="66" y="0"/>
                    <a:pt x="68" y="0"/>
                  </a:cubicBezTo>
                  <a:cubicBezTo>
                    <a:pt x="70" y="0"/>
                    <a:pt x="72" y="2"/>
                    <a:pt x="72" y="4"/>
                  </a:cubicBezTo>
                  <a:cubicBezTo>
                    <a:pt x="72" y="24"/>
                    <a:pt x="56" y="40"/>
                    <a:pt x="36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18" name="Freeform 1443"/>
            <p:cNvSpPr>
              <a:spLocks/>
            </p:cNvSpPr>
            <p:nvPr/>
          </p:nvSpPr>
          <p:spPr bwMode="auto">
            <a:xfrm>
              <a:off x="-23741" y="7165997"/>
              <a:ext cx="458789" cy="241300"/>
            </a:xfrm>
            <a:custGeom>
              <a:avLst/>
              <a:gdLst>
                <a:gd name="T0" fmla="*/ 72 w 144"/>
                <a:gd name="T1" fmla="*/ 76 h 76"/>
                <a:gd name="T2" fmla="*/ 0 w 144"/>
                <a:gd name="T3" fmla="*/ 4 h 76"/>
                <a:gd name="T4" fmla="*/ 4 w 144"/>
                <a:gd name="T5" fmla="*/ 0 h 76"/>
                <a:gd name="T6" fmla="*/ 8 w 144"/>
                <a:gd name="T7" fmla="*/ 4 h 76"/>
                <a:gd name="T8" fmla="*/ 72 w 144"/>
                <a:gd name="T9" fmla="*/ 68 h 76"/>
                <a:gd name="T10" fmla="*/ 136 w 144"/>
                <a:gd name="T11" fmla="*/ 4 h 76"/>
                <a:gd name="T12" fmla="*/ 140 w 144"/>
                <a:gd name="T13" fmla="*/ 0 h 76"/>
                <a:gd name="T14" fmla="*/ 144 w 144"/>
                <a:gd name="T15" fmla="*/ 4 h 76"/>
                <a:gd name="T16" fmla="*/ 72 w 144"/>
                <a:gd name="T17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" h="76">
                  <a:moveTo>
                    <a:pt x="72" y="76"/>
                  </a:moveTo>
                  <a:cubicBezTo>
                    <a:pt x="32" y="76"/>
                    <a:pt x="0" y="4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39"/>
                    <a:pt x="37" y="68"/>
                    <a:pt x="72" y="68"/>
                  </a:cubicBezTo>
                  <a:cubicBezTo>
                    <a:pt x="107" y="68"/>
                    <a:pt x="136" y="39"/>
                    <a:pt x="136" y="4"/>
                  </a:cubicBezTo>
                  <a:cubicBezTo>
                    <a:pt x="136" y="2"/>
                    <a:pt x="138" y="0"/>
                    <a:pt x="140" y="0"/>
                  </a:cubicBezTo>
                  <a:cubicBezTo>
                    <a:pt x="142" y="0"/>
                    <a:pt x="144" y="2"/>
                    <a:pt x="144" y="4"/>
                  </a:cubicBezTo>
                  <a:cubicBezTo>
                    <a:pt x="144" y="44"/>
                    <a:pt x="112" y="76"/>
                    <a:pt x="72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19" name="Freeform 1444"/>
            <p:cNvSpPr>
              <a:spLocks/>
            </p:cNvSpPr>
            <p:nvPr/>
          </p:nvSpPr>
          <p:spPr bwMode="auto">
            <a:xfrm>
              <a:off x="92147" y="6772296"/>
              <a:ext cx="228601" cy="127000"/>
            </a:xfrm>
            <a:custGeom>
              <a:avLst/>
              <a:gdLst>
                <a:gd name="T0" fmla="*/ 68 w 72"/>
                <a:gd name="T1" fmla="*/ 40 h 40"/>
                <a:gd name="T2" fmla="*/ 64 w 72"/>
                <a:gd name="T3" fmla="*/ 36 h 40"/>
                <a:gd name="T4" fmla="*/ 36 w 72"/>
                <a:gd name="T5" fmla="*/ 8 h 40"/>
                <a:gd name="T6" fmla="*/ 8 w 72"/>
                <a:gd name="T7" fmla="*/ 36 h 40"/>
                <a:gd name="T8" fmla="*/ 4 w 72"/>
                <a:gd name="T9" fmla="*/ 40 h 40"/>
                <a:gd name="T10" fmla="*/ 0 w 72"/>
                <a:gd name="T11" fmla="*/ 36 h 40"/>
                <a:gd name="T12" fmla="*/ 36 w 72"/>
                <a:gd name="T13" fmla="*/ 0 h 40"/>
                <a:gd name="T14" fmla="*/ 72 w 72"/>
                <a:gd name="T15" fmla="*/ 36 h 40"/>
                <a:gd name="T16" fmla="*/ 68 w 72"/>
                <a:gd name="T17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" h="40">
                  <a:moveTo>
                    <a:pt x="68" y="40"/>
                  </a:moveTo>
                  <a:cubicBezTo>
                    <a:pt x="66" y="40"/>
                    <a:pt x="64" y="38"/>
                    <a:pt x="64" y="36"/>
                  </a:cubicBezTo>
                  <a:cubicBezTo>
                    <a:pt x="64" y="21"/>
                    <a:pt x="51" y="8"/>
                    <a:pt x="36" y="8"/>
                  </a:cubicBezTo>
                  <a:cubicBezTo>
                    <a:pt x="21" y="8"/>
                    <a:pt x="8" y="21"/>
                    <a:pt x="8" y="36"/>
                  </a:cubicBezTo>
                  <a:cubicBezTo>
                    <a:pt x="8" y="38"/>
                    <a:pt x="6" y="40"/>
                    <a:pt x="4" y="40"/>
                  </a:cubicBezTo>
                  <a:cubicBezTo>
                    <a:pt x="2" y="40"/>
                    <a:pt x="0" y="38"/>
                    <a:pt x="0" y="36"/>
                  </a:cubicBezTo>
                  <a:cubicBezTo>
                    <a:pt x="0" y="16"/>
                    <a:pt x="16" y="0"/>
                    <a:pt x="36" y="0"/>
                  </a:cubicBezTo>
                  <a:cubicBezTo>
                    <a:pt x="56" y="0"/>
                    <a:pt x="72" y="16"/>
                    <a:pt x="72" y="36"/>
                  </a:cubicBezTo>
                  <a:cubicBezTo>
                    <a:pt x="72" y="38"/>
                    <a:pt x="70" y="40"/>
                    <a:pt x="6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20" name="Freeform 1445"/>
            <p:cNvSpPr>
              <a:spLocks/>
            </p:cNvSpPr>
            <p:nvPr/>
          </p:nvSpPr>
          <p:spPr bwMode="auto">
            <a:xfrm>
              <a:off x="39759" y="7508898"/>
              <a:ext cx="331789" cy="25400"/>
            </a:xfrm>
            <a:custGeom>
              <a:avLst/>
              <a:gdLst>
                <a:gd name="T0" fmla="*/ 100 w 104"/>
                <a:gd name="T1" fmla="*/ 8 h 8"/>
                <a:gd name="T2" fmla="*/ 4 w 104"/>
                <a:gd name="T3" fmla="*/ 8 h 8"/>
                <a:gd name="T4" fmla="*/ 0 w 104"/>
                <a:gd name="T5" fmla="*/ 4 h 8"/>
                <a:gd name="T6" fmla="*/ 4 w 104"/>
                <a:gd name="T7" fmla="*/ 0 h 8"/>
                <a:gd name="T8" fmla="*/ 100 w 104"/>
                <a:gd name="T9" fmla="*/ 0 h 8"/>
                <a:gd name="T10" fmla="*/ 104 w 104"/>
                <a:gd name="T11" fmla="*/ 4 h 8"/>
                <a:gd name="T12" fmla="*/ 100 w 104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" h="8">
                  <a:moveTo>
                    <a:pt x="100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2" y="0"/>
                    <a:pt x="104" y="2"/>
                    <a:pt x="104" y="4"/>
                  </a:cubicBezTo>
                  <a:cubicBezTo>
                    <a:pt x="104" y="6"/>
                    <a:pt x="102" y="8"/>
                    <a:pt x="10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21" name="Freeform 1446"/>
            <p:cNvSpPr>
              <a:spLocks/>
            </p:cNvSpPr>
            <p:nvPr/>
          </p:nvSpPr>
          <p:spPr bwMode="auto">
            <a:xfrm>
              <a:off x="193747" y="7381897"/>
              <a:ext cx="25400" cy="152400"/>
            </a:xfrm>
            <a:custGeom>
              <a:avLst/>
              <a:gdLst>
                <a:gd name="T0" fmla="*/ 4 w 8"/>
                <a:gd name="T1" fmla="*/ 48 h 48"/>
                <a:gd name="T2" fmla="*/ 0 w 8"/>
                <a:gd name="T3" fmla="*/ 44 h 48"/>
                <a:gd name="T4" fmla="*/ 0 w 8"/>
                <a:gd name="T5" fmla="*/ 4 h 48"/>
                <a:gd name="T6" fmla="*/ 4 w 8"/>
                <a:gd name="T7" fmla="*/ 0 h 48"/>
                <a:gd name="T8" fmla="*/ 8 w 8"/>
                <a:gd name="T9" fmla="*/ 4 h 48"/>
                <a:gd name="T10" fmla="*/ 8 w 8"/>
                <a:gd name="T11" fmla="*/ 44 h 48"/>
                <a:gd name="T12" fmla="*/ 4 w 8"/>
                <a:gd name="T1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8">
                  <a:moveTo>
                    <a:pt x="4" y="48"/>
                  </a:moveTo>
                  <a:cubicBezTo>
                    <a:pt x="2" y="48"/>
                    <a:pt x="0" y="46"/>
                    <a:pt x="0" y="4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6"/>
                    <a:pt x="6" y="48"/>
                    <a:pt x="4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22" name="Freeform 1447"/>
            <p:cNvSpPr>
              <a:spLocks/>
            </p:cNvSpPr>
            <p:nvPr/>
          </p:nvSpPr>
          <p:spPr bwMode="auto">
            <a:xfrm>
              <a:off x="409648" y="7064397"/>
              <a:ext cx="25400" cy="127000"/>
            </a:xfrm>
            <a:custGeom>
              <a:avLst/>
              <a:gdLst>
                <a:gd name="T0" fmla="*/ 4 w 8"/>
                <a:gd name="T1" fmla="*/ 40 h 40"/>
                <a:gd name="T2" fmla="*/ 0 w 8"/>
                <a:gd name="T3" fmla="*/ 36 h 40"/>
                <a:gd name="T4" fmla="*/ 0 w 8"/>
                <a:gd name="T5" fmla="*/ 4 h 40"/>
                <a:gd name="T6" fmla="*/ 4 w 8"/>
                <a:gd name="T7" fmla="*/ 0 h 40"/>
                <a:gd name="T8" fmla="*/ 8 w 8"/>
                <a:gd name="T9" fmla="*/ 4 h 40"/>
                <a:gd name="T10" fmla="*/ 8 w 8"/>
                <a:gd name="T11" fmla="*/ 36 h 40"/>
                <a:gd name="T12" fmla="*/ 4 w 8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0">
                  <a:moveTo>
                    <a:pt x="4" y="40"/>
                  </a:moveTo>
                  <a:cubicBezTo>
                    <a:pt x="2" y="40"/>
                    <a:pt x="0" y="38"/>
                    <a:pt x="0" y="3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8"/>
                    <a:pt x="6" y="40"/>
                    <a:pt x="4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23" name="Freeform 1448"/>
            <p:cNvSpPr>
              <a:spLocks/>
            </p:cNvSpPr>
            <p:nvPr/>
          </p:nvSpPr>
          <p:spPr bwMode="auto">
            <a:xfrm>
              <a:off x="-23741" y="7064397"/>
              <a:ext cx="25400" cy="127000"/>
            </a:xfrm>
            <a:custGeom>
              <a:avLst/>
              <a:gdLst>
                <a:gd name="T0" fmla="*/ 4 w 8"/>
                <a:gd name="T1" fmla="*/ 40 h 40"/>
                <a:gd name="T2" fmla="*/ 0 w 8"/>
                <a:gd name="T3" fmla="*/ 36 h 40"/>
                <a:gd name="T4" fmla="*/ 0 w 8"/>
                <a:gd name="T5" fmla="*/ 4 h 40"/>
                <a:gd name="T6" fmla="*/ 4 w 8"/>
                <a:gd name="T7" fmla="*/ 0 h 40"/>
                <a:gd name="T8" fmla="*/ 8 w 8"/>
                <a:gd name="T9" fmla="*/ 4 h 40"/>
                <a:gd name="T10" fmla="*/ 8 w 8"/>
                <a:gd name="T11" fmla="*/ 36 h 40"/>
                <a:gd name="T12" fmla="*/ 4 w 8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0">
                  <a:moveTo>
                    <a:pt x="4" y="40"/>
                  </a:moveTo>
                  <a:cubicBezTo>
                    <a:pt x="2" y="40"/>
                    <a:pt x="0" y="38"/>
                    <a:pt x="0" y="3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8" y="38"/>
                    <a:pt x="6" y="40"/>
                    <a:pt x="4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79" name="Group 878"/>
          <p:cNvGrpSpPr/>
          <p:nvPr/>
        </p:nvGrpSpPr>
        <p:grpSpPr>
          <a:xfrm>
            <a:off x="8101865" y="5015267"/>
            <a:ext cx="412923" cy="328967"/>
            <a:chOff x="1225626" y="6861196"/>
            <a:chExt cx="765178" cy="609601"/>
          </a:xfrm>
          <a:solidFill>
            <a:schemeClr val="accent1"/>
          </a:solidFill>
        </p:grpSpPr>
        <p:sp>
          <p:nvSpPr>
            <p:cNvPr id="913" name="Freeform 1449"/>
            <p:cNvSpPr>
              <a:spLocks/>
            </p:cNvSpPr>
            <p:nvPr/>
          </p:nvSpPr>
          <p:spPr bwMode="auto">
            <a:xfrm>
              <a:off x="1225626" y="6861196"/>
              <a:ext cx="765178" cy="508001"/>
            </a:xfrm>
            <a:custGeom>
              <a:avLst/>
              <a:gdLst>
                <a:gd name="T0" fmla="*/ 221 w 240"/>
                <a:gd name="T1" fmla="*/ 160 h 160"/>
                <a:gd name="T2" fmla="*/ 5 w 240"/>
                <a:gd name="T3" fmla="*/ 160 h 160"/>
                <a:gd name="T4" fmla="*/ 1 w 240"/>
                <a:gd name="T5" fmla="*/ 156 h 160"/>
                <a:gd name="T6" fmla="*/ 5 w 240"/>
                <a:gd name="T7" fmla="*/ 152 h 160"/>
                <a:gd name="T8" fmla="*/ 221 w 240"/>
                <a:gd name="T9" fmla="*/ 152 h 160"/>
                <a:gd name="T10" fmla="*/ 232 w 240"/>
                <a:gd name="T11" fmla="*/ 140 h 160"/>
                <a:gd name="T12" fmla="*/ 232 w 240"/>
                <a:gd name="T13" fmla="*/ 20 h 160"/>
                <a:gd name="T14" fmla="*/ 221 w 240"/>
                <a:gd name="T15" fmla="*/ 8 h 160"/>
                <a:gd name="T16" fmla="*/ 19 w 240"/>
                <a:gd name="T17" fmla="*/ 8 h 160"/>
                <a:gd name="T18" fmla="*/ 8 w 240"/>
                <a:gd name="T19" fmla="*/ 20 h 160"/>
                <a:gd name="T20" fmla="*/ 8 w 240"/>
                <a:gd name="T21" fmla="*/ 112 h 160"/>
                <a:gd name="T22" fmla="*/ 4 w 240"/>
                <a:gd name="T23" fmla="*/ 116 h 160"/>
                <a:gd name="T24" fmla="*/ 0 w 240"/>
                <a:gd name="T25" fmla="*/ 112 h 160"/>
                <a:gd name="T26" fmla="*/ 0 w 240"/>
                <a:gd name="T27" fmla="*/ 20 h 160"/>
                <a:gd name="T28" fmla="*/ 19 w 240"/>
                <a:gd name="T29" fmla="*/ 0 h 160"/>
                <a:gd name="T30" fmla="*/ 221 w 240"/>
                <a:gd name="T31" fmla="*/ 0 h 160"/>
                <a:gd name="T32" fmla="*/ 240 w 240"/>
                <a:gd name="T33" fmla="*/ 20 h 160"/>
                <a:gd name="T34" fmla="*/ 240 w 240"/>
                <a:gd name="T35" fmla="*/ 140 h 160"/>
                <a:gd name="T36" fmla="*/ 221 w 240"/>
                <a:gd name="T37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40" h="160">
                  <a:moveTo>
                    <a:pt x="221" y="160"/>
                  </a:moveTo>
                  <a:cubicBezTo>
                    <a:pt x="5" y="160"/>
                    <a:pt x="5" y="160"/>
                    <a:pt x="5" y="160"/>
                  </a:cubicBezTo>
                  <a:cubicBezTo>
                    <a:pt x="2" y="160"/>
                    <a:pt x="1" y="158"/>
                    <a:pt x="1" y="156"/>
                  </a:cubicBezTo>
                  <a:cubicBezTo>
                    <a:pt x="1" y="154"/>
                    <a:pt x="2" y="152"/>
                    <a:pt x="5" y="152"/>
                  </a:cubicBezTo>
                  <a:cubicBezTo>
                    <a:pt x="221" y="152"/>
                    <a:pt x="221" y="152"/>
                    <a:pt x="221" y="152"/>
                  </a:cubicBezTo>
                  <a:cubicBezTo>
                    <a:pt x="227" y="152"/>
                    <a:pt x="232" y="147"/>
                    <a:pt x="232" y="140"/>
                  </a:cubicBezTo>
                  <a:cubicBezTo>
                    <a:pt x="232" y="20"/>
                    <a:pt x="232" y="20"/>
                    <a:pt x="232" y="20"/>
                  </a:cubicBezTo>
                  <a:cubicBezTo>
                    <a:pt x="232" y="13"/>
                    <a:pt x="227" y="8"/>
                    <a:pt x="221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3" y="8"/>
                    <a:pt x="8" y="13"/>
                    <a:pt x="8" y="20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4"/>
                    <a:pt x="6" y="116"/>
                    <a:pt x="4" y="116"/>
                  </a:cubicBezTo>
                  <a:cubicBezTo>
                    <a:pt x="2" y="116"/>
                    <a:pt x="0" y="114"/>
                    <a:pt x="0" y="11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221" y="0"/>
                    <a:pt x="221" y="0"/>
                    <a:pt x="221" y="0"/>
                  </a:cubicBezTo>
                  <a:cubicBezTo>
                    <a:pt x="231" y="0"/>
                    <a:pt x="240" y="9"/>
                    <a:pt x="240" y="20"/>
                  </a:cubicBezTo>
                  <a:cubicBezTo>
                    <a:pt x="240" y="140"/>
                    <a:pt x="240" y="140"/>
                    <a:pt x="240" y="140"/>
                  </a:cubicBezTo>
                  <a:cubicBezTo>
                    <a:pt x="240" y="151"/>
                    <a:pt x="231" y="160"/>
                    <a:pt x="221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14" name="Freeform 1450"/>
            <p:cNvSpPr>
              <a:spLocks/>
            </p:cNvSpPr>
            <p:nvPr/>
          </p:nvSpPr>
          <p:spPr bwMode="auto">
            <a:xfrm>
              <a:off x="1225626" y="7242197"/>
              <a:ext cx="127000" cy="228600"/>
            </a:xfrm>
            <a:custGeom>
              <a:avLst/>
              <a:gdLst>
                <a:gd name="T0" fmla="*/ 36 w 40"/>
                <a:gd name="T1" fmla="*/ 72 h 72"/>
                <a:gd name="T2" fmla="*/ 33 w 40"/>
                <a:gd name="T3" fmla="*/ 71 h 72"/>
                <a:gd name="T4" fmla="*/ 1 w 40"/>
                <a:gd name="T5" fmla="*/ 39 h 72"/>
                <a:gd name="T6" fmla="*/ 1 w 40"/>
                <a:gd name="T7" fmla="*/ 33 h 72"/>
                <a:gd name="T8" fmla="*/ 33 w 40"/>
                <a:gd name="T9" fmla="*/ 1 h 72"/>
                <a:gd name="T10" fmla="*/ 39 w 40"/>
                <a:gd name="T11" fmla="*/ 1 h 72"/>
                <a:gd name="T12" fmla="*/ 39 w 40"/>
                <a:gd name="T13" fmla="*/ 7 h 72"/>
                <a:gd name="T14" fmla="*/ 10 w 40"/>
                <a:gd name="T15" fmla="*/ 36 h 72"/>
                <a:gd name="T16" fmla="*/ 39 w 40"/>
                <a:gd name="T17" fmla="*/ 65 h 72"/>
                <a:gd name="T18" fmla="*/ 39 w 40"/>
                <a:gd name="T19" fmla="*/ 71 h 72"/>
                <a:gd name="T20" fmla="*/ 36 w 40"/>
                <a:gd name="T2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72">
                  <a:moveTo>
                    <a:pt x="36" y="72"/>
                  </a:moveTo>
                  <a:cubicBezTo>
                    <a:pt x="35" y="72"/>
                    <a:pt x="34" y="72"/>
                    <a:pt x="33" y="71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0" y="37"/>
                    <a:pt x="0" y="35"/>
                    <a:pt x="1" y="33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5" y="0"/>
                    <a:pt x="37" y="0"/>
                    <a:pt x="39" y="1"/>
                  </a:cubicBezTo>
                  <a:cubicBezTo>
                    <a:pt x="40" y="3"/>
                    <a:pt x="40" y="5"/>
                    <a:pt x="39" y="7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39" y="65"/>
                    <a:pt x="39" y="65"/>
                    <a:pt x="39" y="65"/>
                  </a:cubicBezTo>
                  <a:cubicBezTo>
                    <a:pt x="40" y="67"/>
                    <a:pt x="40" y="69"/>
                    <a:pt x="39" y="71"/>
                  </a:cubicBezTo>
                  <a:cubicBezTo>
                    <a:pt x="38" y="72"/>
                    <a:pt x="37" y="72"/>
                    <a:pt x="3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80" name="Group 879"/>
          <p:cNvGrpSpPr/>
          <p:nvPr/>
        </p:nvGrpSpPr>
        <p:grpSpPr>
          <a:xfrm>
            <a:off x="8858319" y="4994706"/>
            <a:ext cx="412923" cy="356381"/>
            <a:chOff x="2627394" y="6823096"/>
            <a:chExt cx="765178" cy="660401"/>
          </a:xfrm>
          <a:solidFill>
            <a:schemeClr val="accent1"/>
          </a:solidFill>
        </p:grpSpPr>
        <p:sp>
          <p:nvSpPr>
            <p:cNvPr id="908" name="Freeform 1451"/>
            <p:cNvSpPr>
              <a:spLocks/>
            </p:cNvSpPr>
            <p:nvPr/>
          </p:nvSpPr>
          <p:spPr bwMode="auto">
            <a:xfrm>
              <a:off x="3265571" y="6823096"/>
              <a:ext cx="127000" cy="228600"/>
            </a:xfrm>
            <a:custGeom>
              <a:avLst/>
              <a:gdLst>
                <a:gd name="T0" fmla="*/ 4 w 40"/>
                <a:gd name="T1" fmla="*/ 72 h 72"/>
                <a:gd name="T2" fmla="*/ 1 w 40"/>
                <a:gd name="T3" fmla="*/ 71 h 72"/>
                <a:gd name="T4" fmla="*/ 1 w 40"/>
                <a:gd name="T5" fmla="*/ 65 h 72"/>
                <a:gd name="T6" fmla="*/ 30 w 40"/>
                <a:gd name="T7" fmla="*/ 36 h 72"/>
                <a:gd name="T8" fmla="*/ 1 w 40"/>
                <a:gd name="T9" fmla="*/ 7 h 72"/>
                <a:gd name="T10" fmla="*/ 1 w 40"/>
                <a:gd name="T11" fmla="*/ 1 h 72"/>
                <a:gd name="T12" fmla="*/ 7 w 40"/>
                <a:gd name="T13" fmla="*/ 1 h 72"/>
                <a:gd name="T14" fmla="*/ 39 w 40"/>
                <a:gd name="T15" fmla="*/ 33 h 72"/>
                <a:gd name="T16" fmla="*/ 39 w 40"/>
                <a:gd name="T17" fmla="*/ 39 h 72"/>
                <a:gd name="T18" fmla="*/ 7 w 40"/>
                <a:gd name="T19" fmla="*/ 71 h 72"/>
                <a:gd name="T20" fmla="*/ 4 w 40"/>
                <a:gd name="T2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72">
                  <a:moveTo>
                    <a:pt x="4" y="72"/>
                  </a:moveTo>
                  <a:cubicBezTo>
                    <a:pt x="3" y="72"/>
                    <a:pt x="2" y="72"/>
                    <a:pt x="1" y="71"/>
                  </a:cubicBezTo>
                  <a:cubicBezTo>
                    <a:pt x="0" y="69"/>
                    <a:pt x="0" y="67"/>
                    <a:pt x="1" y="65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5"/>
                    <a:pt x="40" y="37"/>
                    <a:pt x="39" y="39"/>
                  </a:cubicBezTo>
                  <a:cubicBezTo>
                    <a:pt x="7" y="71"/>
                    <a:pt x="7" y="71"/>
                    <a:pt x="7" y="71"/>
                  </a:cubicBezTo>
                  <a:cubicBezTo>
                    <a:pt x="6" y="72"/>
                    <a:pt x="5" y="72"/>
                    <a:pt x="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09" name="Freeform 1452"/>
            <p:cNvSpPr>
              <a:spLocks/>
            </p:cNvSpPr>
            <p:nvPr/>
          </p:nvSpPr>
          <p:spPr bwMode="auto">
            <a:xfrm>
              <a:off x="3262396" y="7254897"/>
              <a:ext cx="130176" cy="228600"/>
            </a:xfrm>
            <a:custGeom>
              <a:avLst/>
              <a:gdLst>
                <a:gd name="T0" fmla="*/ 4 w 41"/>
                <a:gd name="T1" fmla="*/ 72 h 72"/>
                <a:gd name="T2" fmla="*/ 1 w 41"/>
                <a:gd name="T3" fmla="*/ 71 h 72"/>
                <a:gd name="T4" fmla="*/ 1 w 41"/>
                <a:gd name="T5" fmla="*/ 65 h 72"/>
                <a:gd name="T6" fmla="*/ 30 w 41"/>
                <a:gd name="T7" fmla="*/ 36 h 72"/>
                <a:gd name="T8" fmla="*/ 1 w 41"/>
                <a:gd name="T9" fmla="*/ 7 h 72"/>
                <a:gd name="T10" fmla="*/ 1 w 41"/>
                <a:gd name="T11" fmla="*/ 1 h 72"/>
                <a:gd name="T12" fmla="*/ 7 w 41"/>
                <a:gd name="T13" fmla="*/ 1 h 72"/>
                <a:gd name="T14" fmla="*/ 39 w 41"/>
                <a:gd name="T15" fmla="*/ 33 h 72"/>
                <a:gd name="T16" fmla="*/ 39 w 41"/>
                <a:gd name="T17" fmla="*/ 39 h 72"/>
                <a:gd name="T18" fmla="*/ 7 w 41"/>
                <a:gd name="T19" fmla="*/ 71 h 72"/>
                <a:gd name="T20" fmla="*/ 4 w 41"/>
                <a:gd name="T21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" h="72">
                  <a:moveTo>
                    <a:pt x="4" y="72"/>
                  </a:moveTo>
                  <a:cubicBezTo>
                    <a:pt x="3" y="72"/>
                    <a:pt x="2" y="72"/>
                    <a:pt x="1" y="71"/>
                  </a:cubicBezTo>
                  <a:cubicBezTo>
                    <a:pt x="0" y="69"/>
                    <a:pt x="0" y="67"/>
                    <a:pt x="1" y="65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6" y="0"/>
                    <a:pt x="7" y="1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1" y="35"/>
                    <a:pt x="41" y="37"/>
                    <a:pt x="39" y="39"/>
                  </a:cubicBezTo>
                  <a:cubicBezTo>
                    <a:pt x="7" y="71"/>
                    <a:pt x="7" y="71"/>
                    <a:pt x="7" y="71"/>
                  </a:cubicBezTo>
                  <a:cubicBezTo>
                    <a:pt x="6" y="72"/>
                    <a:pt x="5" y="72"/>
                    <a:pt x="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10" name="Freeform 1453"/>
            <p:cNvSpPr>
              <a:spLocks/>
            </p:cNvSpPr>
            <p:nvPr/>
          </p:nvSpPr>
          <p:spPr bwMode="auto">
            <a:xfrm>
              <a:off x="2627394" y="6924697"/>
              <a:ext cx="762003" cy="457201"/>
            </a:xfrm>
            <a:custGeom>
              <a:avLst/>
              <a:gdLst>
                <a:gd name="T0" fmla="*/ 60 w 239"/>
                <a:gd name="T1" fmla="*/ 144 h 144"/>
                <a:gd name="T2" fmla="*/ 4 w 239"/>
                <a:gd name="T3" fmla="*/ 144 h 144"/>
                <a:gd name="T4" fmla="*/ 0 w 239"/>
                <a:gd name="T5" fmla="*/ 140 h 144"/>
                <a:gd name="T6" fmla="*/ 4 w 239"/>
                <a:gd name="T7" fmla="*/ 136 h 144"/>
                <a:gd name="T8" fmla="*/ 60 w 239"/>
                <a:gd name="T9" fmla="*/ 136 h 144"/>
                <a:gd name="T10" fmla="*/ 80 w 239"/>
                <a:gd name="T11" fmla="*/ 126 h 144"/>
                <a:gd name="T12" fmla="*/ 163 w 239"/>
                <a:gd name="T13" fmla="*/ 13 h 144"/>
                <a:gd name="T14" fmla="*/ 189 w 239"/>
                <a:gd name="T15" fmla="*/ 0 h 144"/>
                <a:gd name="T16" fmla="*/ 235 w 239"/>
                <a:gd name="T17" fmla="*/ 0 h 144"/>
                <a:gd name="T18" fmla="*/ 239 w 239"/>
                <a:gd name="T19" fmla="*/ 4 h 144"/>
                <a:gd name="T20" fmla="*/ 235 w 239"/>
                <a:gd name="T21" fmla="*/ 8 h 144"/>
                <a:gd name="T22" fmla="*/ 189 w 239"/>
                <a:gd name="T23" fmla="*/ 8 h 144"/>
                <a:gd name="T24" fmla="*/ 170 w 239"/>
                <a:gd name="T25" fmla="*/ 18 h 144"/>
                <a:gd name="T26" fmla="*/ 86 w 239"/>
                <a:gd name="T27" fmla="*/ 131 h 144"/>
                <a:gd name="T28" fmla="*/ 60 w 239"/>
                <a:gd name="T29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9" h="144">
                  <a:moveTo>
                    <a:pt x="60" y="144"/>
                  </a:moveTo>
                  <a:cubicBezTo>
                    <a:pt x="4" y="144"/>
                    <a:pt x="4" y="144"/>
                    <a:pt x="4" y="144"/>
                  </a:cubicBezTo>
                  <a:cubicBezTo>
                    <a:pt x="2" y="144"/>
                    <a:pt x="0" y="142"/>
                    <a:pt x="0" y="140"/>
                  </a:cubicBezTo>
                  <a:cubicBezTo>
                    <a:pt x="0" y="138"/>
                    <a:pt x="2" y="136"/>
                    <a:pt x="4" y="136"/>
                  </a:cubicBezTo>
                  <a:cubicBezTo>
                    <a:pt x="60" y="136"/>
                    <a:pt x="60" y="136"/>
                    <a:pt x="60" y="136"/>
                  </a:cubicBezTo>
                  <a:cubicBezTo>
                    <a:pt x="68" y="136"/>
                    <a:pt x="75" y="132"/>
                    <a:pt x="80" y="126"/>
                  </a:cubicBezTo>
                  <a:cubicBezTo>
                    <a:pt x="163" y="13"/>
                    <a:pt x="163" y="13"/>
                    <a:pt x="163" y="13"/>
                  </a:cubicBezTo>
                  <a:cubicBezTo>
                    <a:pt x="169" y="5"/>
                    <a:pt x="179" y="0"/>
                    <a:pt x="189" y="0"/>
                  </a:cubicBezTo>
                  <a:cubicBezTo>
                    <a:pt x="235" y="0"/>
                    <a:pt x="235" y="0"/>
                    <a:pt x="235" y="0"/>
                  </a:cubicBezTo>
                  <a:cubicBezTo>
                    <a:pt x="237" y="0"/>
                    <a:pt x="239" y="2"/>
                    <a:pt x="239" y="4"/>
                  </a:cubicBezTo>
                  <a:cubicBezTo>
                    <a:pt x="239" y="6"/>
                    <a:pt x="237" y="8"/>
                    <a:pt x="235" y="8"/>
                  </a:cubicBezTo>
                  <a:cubicBezTo>
                    <a:pt x="189" y="8"/>
                    <a:pt x="189" y="8"/>
                    <a:pt x="189" y="8"/>
                  </a:cubicBezTo>
                  <a:cubicBezTo>
                    <a:pt x="182" y="8"/>
                    <a:pt x="174" y="12"/>
                    <a:pt x="170" y="18"/>
                  </a:cubicBezTo>
                  <a:cubicBezTo>
                    <a:pt x="86" y="131"/>
                    <a:pt x="86" y="131"/>
                    <a:pt x="86" y="131"/>
                  </a:cubicBezTo>
                  <a:cubicBezTo>
                    <a:pt x="80" y="139"/>
                    <a:pt x="70" y="144"/>
                    <a:pt x="60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11" name="Freeform 1454"/>
            <p:cNvSpPr>
              <a:spLocks/>
            </p:cNvSpPr>
            <p:nvPr/>
          </p:nvSpPr>
          <p:spPr bwMode="auto">
            <a:xfrm>
              <a:off x="3070308" y="7213622"/>
              <a:ext cx="319089" cy="168275"/>
            </a:xfrm>
            <a:custGeom>
              <a:avLst/>
              <a:gdLst>
                <a:gd name="T0" fmla="*/ 96 w 100"/>
                <a:gd name="T1" fmla="*/ 53 h 53"/>
                <a:gd name="T2" fmla="*/ 51 w 100"/>
                <a:gd name="T3" fmla="*/ 53 h 53"/>
                <a:gd name="T4" fmla="*/ 25 w 100"/>
                <a:gd name="T5" fmla="*/ 40 h 53"/>
                <a:gd name="T6" fmla="*/ 1 w 100"/>
                <a:gd name="T7" fmla="*/ 7 h 53"/>
                <a:gd name="T8" fmla="*/ 2 w 100"/>
                <a:gd name="T9" fmla="*/ 2 h 53"/>
                <a:gd name="T10" fmla="*/ 8 w 100"/>
                <a:gd name="T11" fmla="*/ 3 h 53"/>
                <a:gd name="T12" fmla="*/ 31 w 100"/>
                <a:gd name="T13" fmla="*/ 35 h 53"/>
                <a:gd name="T14" fmla="*/ 51 w 100"/>
                <a:gd name="T15" fmla="*/ 45 h 53"/>
                <a:gd name="T16" fmla="*/ 96 w 100"/>
                <a:gd name="T17" fmla="*/ 45 h 53"/>
                <a:gd name="T18" fmla="*/ 100 w 100"/>
                <a:gd name="T19" fmla="*/ 49 h 53"/>
                <a:gd name="T20" fmla="*/ 96 w 100"/>
                <a:gd name="T21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0" h="53">
                  <a:moveTo>
                    <a:pt x="96" y="53"/>
                  </a:moveTo>
                  <a:cubicBezTo>
                    <a:pt x="51" y="53"/>
                    <a:pt x="51" y="53"/>
                    <a:pt x="51" y="53"/>
                  </a:cubicBezTo>
                  <a:cubicBezTo>
                    <a:pt x="40" y="53"/>
                    <a:pt x="31" y="48"/>
                    <a:pt x="25" y="40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6"/>
                    <a:pt x="0" y="3"/>
                    <a:pt x="2" y="2"/>
                  </a:cubicBezTo>
                  <a:cubicBezTo>
                    <a:pt x="4" y="0"/>
                    <a:pt x="6" y="1"/>
                    <a:pt x="8" y="3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6" y="41"/>
                    <a:pt x="43" y="45"/>
                    <a:pt x="51" y="45"/>
                  </a:cubicBezTo>
                  <a:cubicBezTo>
                    <a:pt x="96" y="45"/>
                    <a:pt x="96" y="45"/>
                    <a:pt x="96" y="45"/>
                  </a:cubicBezTo>
                  <a:cubicBezTo>
                    <a:pt x="98" y="45"/>
                    <a:pt x="100" y="47"/>
                    <a:pt x="100" y="49"/>
                  </a:cubicBezTo>
                  <a:cubicBezTo>
                    <a:pt x="100" y="51"/>
                    <a:pt x="98" y="53"/>
                    <a:pt x="96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12" name="Freeform 1455"/>
            <p:cNvSpPr>
              <a:spLocks/>
            </p:cNvSpPr>
            <p:nvPr/>
          </p:nvSpPr>
          <p:spPr bwMode="auto">
            <a:xfrm>
              <a:off x="2627394" y="6924697"/>
              <a:ext cx="411164" cy="241300"/>
            </a:xfrm>
            <a:custGeom>
              <a:avLst/>
              <a:gdLst>
                <a:gd name="T0" fmla="*/ 124 w 129"/>
                <a:gd name="T1" fmla="*/ 76 h 76"/>
                <a:gd name="T2" fmla="*/ 121 w 129"/>
                <a:gd name="T3" fmla="*/ 74 h 76"/>
                <a:gd name="T4" fmla="*/ 77 w 129"/>
                <a:gd name="T5" fmla="*/ 18 h 76"/>
                <a:gd name="T6" fmla="*/ 57 w 129"/>
                <a:gd name="T7" fmla="*/ 8 h 76"/>
                <a:gd name="T8" fmla="*/ 4 w 129"/>
                <a:gd name="T9" fmla="*/ 8 h 76"/>
                <a:gd name="T10" fmla="*/ 0 w 129"/>
                <a:gd name="T11" fmla="*/ 4 h 76"/>
                <a:gd name="T12" fmla="*/ 4 w 129"/>
                <a:gd name="T13" fmla="*/ 0 h 76"/>
                <a:gd name="T14" fmla="*/ 57 w 129"/>
                <a:gd name="T15" fmla="*/ 0 h 76"/>
                <a:gd name="T16" fmla="*/ 84 w 129"/>
                <a:gd name="T17" fmla="*/ 13 h 76"/>
                <a:gd name="T18" fmla="*/ 128 w 129"/>
                <a:gd name="T19" fmla="*/ 70 h 76"/>
                <a:gd name="T20" fmla="*/ 127 w 129"/>
                <a:gd name="T21" fmla="*/ 75 h 76"/>
                <a:gd name="T22" fmla="*/ 124 w 129"/>
                <a:gd name="T2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9" h="76">
                  <a:moveTo>
                    <a:pt x="124" y="76"/>
                  </a:moveTo>
                  <a:cubicBezTo>
                    <a:pt x="123" y="76"/>
                    <a:pt x="122" y="75"/>
                    <a:pt x="121" y="74"/>
                  </a:cubicBezTo>
                  <a:cubicBezTo>
                    <a:pt x="77" y="18"/>
                    <a:pt x="77" y="18"/>
                    <a:pt x="77" y="18"/>
                  </a:cubicBezTo>
                  <a:cubicBezTo>
                    <a:pt x="72" y="12"/>
                    <a:pt x="65" y="8"/>
                    <a:pt x="57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68" y="0"/>
                    <a:pt x="77" y="5"/>
                    <a:pt x="84" y="13"/>
                  </a:cubicBezTo>
                  <a:cubicBezTo>
                    <a:pt x="128" y="70"/>
                    <a:pt x="128" y="70"/>
                    <a:pt x="128" y="70"/>
                  </a:cubicBezTo>
                  <a:cubicBezTo>
                    <a:pt x="129" y="71"/>
                    <a:pt x="129" y="74"/>
                    <a:pt x="127" y="75"/>
                  </a:cubicBezTo>
                  <a:cubicBezTo>
                    <a:pt x="126" y="76"/>
                    <a:pt x="125" y="76"/>
                    <a:pt x="124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81" name="Group 880"/>
          <p:cNvGrpSpPr/>
          <p:nvPr/>
        </p:nvGrpSpPr>
        <p:grpSpPr>
          <a:xfrm>
            <a:off x="9614773" y="4974146"/>
            <a:ext cx="412923" cy="390649"/>
            <a:chOff x="4029162" y="6784996"/>
            <a:chExt cx="765178" cy="723902"/>
          </a:xfrm>
          <a:solidFill>
            <a:schemeClr val="accent1"/>
          </a:solidFill>
        </p:grpSpPr>
        <p:sp>
          <p:nvSpPr>
            <p:cNvPr id="905" name="Freeform 1456"/>
            <p:cNvSpPr>
              <a:spLocks/>
            </p:cNvSpPr>
            <p:nvPr/>
          </p:nvSpPr>
          <p:spPr bwMode="auto">
            <a:xfrm>
              <a:off x="4616539" y="6784996"/>
              <a:ext cx="177801" cy="330201"/>
            </a:xfrm>
            <a:custGeom>
              <a:avLst/>
              <a:gdLst>
                <a:gd name="T0" fmla="*/ 4 w 56"/>
                <a:gd name="T1" fmla="*/ 104 h 104"/>
                <a:gd name="T2" fmla="*/ 1 w 56"/>
                <a:gd name="T3" fmla="*/ 103 h 104"/>
                <a:gd name="T4" fmla="*/ 1 w 56"/>
                <a:gd name="T5" fmla="*/ 97 h 104"/>
                <a:gd name="T6" fmla="*/ 46 w 56"/>
                <a:gd name="T7" fmla="*/ 52 h 104"/>
                <a:gd name="T8" fmla="*/ 1 w 56"/>
                <a:gd name="T9" fmla="*/ 7 h 104"/>
                <a:gd name="T10" fmla="*/ 1 w 56"/>
                <a:gd name="T11" fmla="*/ 1 h 104"/>
                <a:gd name="T12" fmla="*/ 7 w 56"/>
                <a:gd name="T13" fmla="*/ 1 h 104"/>
                <a:gd name="T14" fmla="*/ 55 w 56"/>
                <a:gd name="T15" fmla="*/ 49 h 104"/>
                <a:gd name="T16" fmla="*/ 55 w 56"/>
                <a:gd name="T17" fmla="*/ 55 h 104"/>
                <a:gd name="T18" fmla="*/ 7 w 56"/>
                <a:gd name="T19" fmla="*/ 103 h 104"/>
                <a:gd name="T20" fmla="*/ 4 w 56"/>
                <a:gd name="T21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" h="104">
                  <a:moveTo>
                    <a:pt x="4" y="104"/>
                  </a:moveTo>
                  <a:cubicBezTo>
                    <a:pt x="3" y="104"/>
                    <a:pt x="2" y="104"/>
                    <a:pt x="1" y="103"/>
                  </a:cubicBezTo>
                  <a:cubicBezTo>
                    <a:pt x="0" y="101"/>
                    <a:pt x="0" y="99"/>
                    <a:pt x="1" y="97"/>
                  </a:cubicBezTo>
                  <a:cubicBezTo>
                    <a:pt x="46" y="52"/>
                    <a:pt x="46" y="52"/>
                    <a:pt x="46" y="52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ubicBezTo>
                    <a:pt x="3" y="0"/>
                    <a:pt x="5" y="0"/>
                    <a:pt x="7" y="1"/>
                  </a:cubicBezTo>
                  <a:cubicBezTo>
                    <a:pt x="55" y="49"/>
                    <a:pt x="55" y="49"/>
                    <a:pt x="55" y="49"/>
                  </a:cubicBezTo>
                  <a:cubicBezTo>
                    <a:pt x="56" y="51"/>
                    <a:pt x="56" y="53"/>
                    <a:pt x="55" y="55"/>
                  </a:cubicBezTo>
                  <a:cubicBezTo>
                    <a:pt x="7" y="103"/>
                    <a:pt x="7" y="103"/>
                    <a:pt x="7" y="103"/>
                  </a:cubicBezTo>
                  <a:cubicBezTo>
                    <a:pt x="6" y="104"/>
                    <a:pt x="5" y="104"/>
                    <a:pt x="4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06" name="Freeform 1457"/>
            <p:cNvSpPr>
              <a:spLocks/>
            </p:cNvSpPr>
            <p:nvPr/>
          </p:nvSpPr>
          <p:spPr bwMode="auto">
            <a:xfrm>
              <a:off x="4029162" y="6937397"/>
              <a:ext cx="714378" cy="571501"/>
            </a:xfrm>
            <a:custGeom>
              <a:avLst/>
              <a:gdLst>
                <a:gd name="T0" fmla="*/ 216 w 224"/>
                <a:gd name="T1" fmla="*/ 180 h 180"/>
                <a:gd name="T2" fmla="*/ 8 w 224"/>
                <a:gd name="T3" fmla="*/ 180 h 180"/>
                <a:gd name="T4" fmla="*/ 0 w 224"/>
                <a:gd name="T5" fmla="*/ 172 h 180"/>
                <a:gd name="T6" fmla="*/ 0 w 224"/>
                <a:gd name="T7" fmla="*/ 8 h 180"/>
                <a:gd name="T8" fmla="*/ 8 w 224"/>
                <a:gd name="T9" fmla="*/ 0 h 180"/>
                <a:gd name="T10" fmla="*/ 68 w 224"/>
                <a:gd name="T11" fmla="*/ 0 h 180"/>
                <a:gd name="T12" fmla="*/ 72 w 224"/>
                <a:gd name="T13" fmla="*/ 4 h 180"/>
                <a:gd name="T14" fmla="*/ 68 w 224"/>
                <a:gd name="T15" fmla="*/ 8 h 180"/>
                <a:gd name="T16" fmla="*/ 8 w 224"/>
                <a:gd name="T17" fmla="*/ 8 h 180"/>
                <a:gd name="T18" fmla="*/ 8 w 224"/>
                <a:gd name="T19" fmla="*/ 172 h 180"/>
                <a:gd name="T20" fmla="*/ 216 w 224"/>
                <a:gd name="T21" fmla="*/ 172 h 180"/>
                <a:gd name="T22" fmla="*/ 216 w 224"/>
                <a:gd name="T23" fmla="*/ 76 h 180"/>
                <a:gd name="T24" fmla="*/ 220 w 224"/>
                <a:gd name="T25" fmla="*/ 72 h 180"/>
                <a:gd name="T26" fmla="*/ 224 w 224"/>
                <a:gd name="T27" fmla="*/ 76 h 180"/>
                <a:gd name="T28" fmla="*/ 224 w 224"/>
                <a:gd name="T29" fmla="*/ 172 h 180"/>
                <a:gd name="T30" fmla="*/ 216 w 224"/>
                <a:gd name="T31" fmla="*/ 18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4" h="180">
                  <a:moveTo>
                    <a:pt x="216" y="180"/>
                  </a:moveTo>
                  <a:cubicBezTo>
                    <a:pt x="8" y="180"/>
                    <a:pt x="8" y="180"/>
                    <a:pt x="8" y="180"/>
                  </a:cubicBezTo>
                  <a:cubicBezTo>
                    <a:pt x="4" y="180"/>
                    <a:pt x="0" y="176"/>
                    <a:pt x="0" y="17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70" y="0"/>
                    <a:pt x="72" y="2"/>
                    <a:pt x="72" y="4"/>
                  </a:cubicBezTo>
                  <a:cubicBezTo>
                    <a:pt x="72" y="6"/>
                    <a:pt x="70" y="8"/>
                    <a:pt x="6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172"/>
                    <a:pt x="8" y="172"/>
                    <a:pt x="8" y="172"/>
                  </a:cubicBezTo>
                  <a:cubicBezTo>
                    <a:pt x="216" y="172"/>
                    <a:pt x="216" y="172"/>
                    <a:pt x="216" y="172"/>
                  </a:cubicBezTo>
                  <a:cubicBezTo>
                    <a:pt x="216" y="76"/>
                    <a:pt x="216" y="76"/>
                    <a:pt x="216" y="76"/>
                  </a:cubicBezTo>
                  <a:cubicBezTo>
                    <a:pt x="216" y="74"/>
                    <a:pt x="218" y="72"/>
                    <a:pt x="220" y="72"/>
                  </a:cubicBezTo>
                  <a:cubicBezTo>
                    <a:pt x="222" y="72"/>
                    <a:pt x="224" y="74"/>
                    <a:pt x="224" y="76"/>
                  </a:cubicBezTo>
                  <a:cubicBezTo>
                    <a:pt x="224" y="172"/>
                    <a:pt x="224" y="172"/>
                    <a:pt x="224" y="172"/>
                  </a:cubicBezTo>
                  <a:cubicBezTo>
                    <a:pt x="224" y="176"/>
                    <a:pt x="220" y="180"/>
                    <a:pt x="216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07" name="Freeform 1458"/>
            <p:cNvSpPr>
              <a:spLocks/>
            </p:cNvSpPr>
            <p:nvPr/>
          </p:nvSpPr>
          <p:spPr bwMode="auto">
            <a:xfrm>
              <a:off x="4221250" y="6937397"/>
              <a:ext cx="560390" cy="320676"/>
            </a:xfrm>
            <a:custGeom>
              <a:avLst/>
              <a:gdLst>
                <a:gd name="T0" fmla="*/ 4 w 176"/>
                <a:gd name="T1" fmla="*/ 101 h 101"/>
                <a:gd name="T2" fmla="*/ 0 w 176"/>
                <a:gd name="T3" fmla="*/ 97 h 101"/>
                <a:gd name="T4" fmla="*/ 96 w 176"/>
                <a:gd name="T5" fmla="*/ 0 h 101"/>
                <a:gd name="T6" fmla="*/ 172 w 176"/>
                <a:gd name="T7" fmla="*/ 0 h 101"/>
                <a:gd name="T8" fmla="*/ 176 w 176"/>
                <a:gd name="T9" fmla="*/ 4 h 101"/>
                <a:gd name="T10" fmla="*/ 172 w 176"/>
                <a:gd name="T11" fmla="*/ 8 h 101"/>
                <a:gd name="T12" fmla="*/ 96 w 176"/>
                <a:gd name="T13" fmla="*/ 8 h 101"/>
                <a:gd name="T14" fmla="*/ 8 w 176"/>
                <a:gd name="T15" fmla="*/ 97 h 101"/>
                <a:gd name="T16" fmla="*/ 4 w 176"/>
                <a:gd name="T17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6" h="101">
                  <a:moveTo>
                    <a:pt x="4" y="101"/>
                  </a:moveTo>
                  <a:cubicBezTo>
                    <a:pt x="2" y="101"/>
                    <a:pt x="0" y="99"/>
                    <a:pt x="0" y="97"/>
                  </a:cubicBezTo>
                  <a:cubicBezTo>
                    <a:pt x="0" y="43"/>
                    <a:pt x="43" y="0"/>
                    <a:pt x="96" y="0"/>
                  </a:cubicBezTo>
                  <a:cubicBezTo>
                    <a:pt x="172" y="0"/>
                    <a:pt x="172" y="0"/>
                    <a:pt x="172" y="0"/>
                  </a:cubicBezTo>
                  <a:cubicBezTo>
                    <a:pt x="174" y="0"/>
                    <a:pt x="176" y="2"/>
                    <a:pt x="176" y="4"/>
                  </a:cubicBezTo>
                  <a:cubicBezTo>
                    <a:pt x="176" y="6"/>
                    <a:pt x="174" y="8"/>
                    <a:pt x="172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47" y="8"/>
                    <a:pt x="8" y="48"/>
                    <a:pt x="8" y="97"/>
                  </a:cubicBezTo>
                  <a:cubicBezTo>
                    <a:pt x="8" y="99"/>
                    <a:pt x="6" y="101"/>
                    <a:pt x="4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882" name="Freeform 1459"/>
          <p:cNvSpPr>
            <a:spLocks noEditPoints="1"/>
          </p:cNvSpPr>
          <p:nvPr/>
        </p:nvSpPr>
        <p:spPr bwMode="auto">
          <a:xfrm>
            <a:off x="10371227" y="4967292"/>
            <a:ext cx="412923" cy="411209"/>
          </a:xfrm>
          <a:custGeom>
            <a:avLst/>
            <a:gdLst>
              <a:gd name="T0" fmla="*/ 136 w 240"/>
              <a:gd name="T1" fmla="*/ 240 h 240"/>
              <a:gd name="T2" fmla="*/ 136 w 240"/>
              <a:gd name="T3" fmla="*/ 240 h 240"/>
              <a:gd name="T4" fmla="*/ 132 w 240"/>
              <a:gd name="T5" fmla="*/ 237 h 240"/>
              <a:gd name="T6" fmla="*/ 105 w 240"/>
              <a:gd name="T7" fmla="*/ 135 h 240"/>
              <a:gd name="T8" fmla="*/ 3 w 240"/>
              <a:gd name="T9" fmla="*/ 108 h 240"/>
              <a:gd name="T10" fmla="*/ 0 w 240"/>
              <a:gd name="T11" fmla="*/ 104 h 240"/>
              <a:gd name="T12" fmla="*/ 2 w 240"/>
              <a:gd name="T13" fmla="*/ 100 h 240"/>
              <a:gd name="T14" fmla="*/ 234 w 240"/>
              <a:gd name="T15" fmla="*/ 0 h 240"/>
              <a:gd name="T16" fmla="*/ 239 w 240"/>
              <a:gd name="T17" fmla="*/ 1 h 240"/>
              <a:gd name="T18" fmla="*/ 240 w 240"/>
              <a:gd name="T19" fmla="*/ 6 h 240"/>
              <a:gd name="T20" fmla="*/ 140 w 240"/>
              <a:gd name="T21" fmla="*/ 238 h 240"/>
              <a:gd name="T22" fmla="*/ 136 w 240"/>
              <a:gd name="T23" fmla="*/ 240 h 240"/>
              <a:gd name="T24" fmla="*/ 16 w 240"/>
              <a:gd name="T25" fmla="*/ 103 h 240"/>
              <a:gd name="T26" fmla="*/ 109 w 240"/>
              <a:gd name="T27" fmla="*/ 128 h 240"/>
              <a:gd name="T28" fmla="*/ 112 w 240"/>
              <a:gd name="T29" fmla="*/ 131 h 240"/>
              <a:gd name="T30" fmla="*/ 137 w 240"/>
              <a:gd name="T31" fmla="*/ 224 h 240"/>
              <a:gd name="T32" fmla="*/ 228 w 240"/>
              <a:gd name="T33" fmla="*/ 12 h 240"/>
              <a:gd name="T34" fmla="*/ 16 w 240"/>
              <a:gd name="T35" fmla="*/ 103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40" h="240">
                <a:moveTo>
                  <a:pt x="136" y="240"/>
                </a:moveTo>
                <a:cubicBezTo>
                  <a:pt x="136" y="240"/>
                  <a:pt x="136" y="240"/>
                  <a:pt x="136" y="240"/>
                </a:cubicBezTo>
                <a:cubicBezTo>
                  <a:pt x="134" y="240"/>
                  <a:pt x="133" y="239"/>
                  <a:pt x="132" y="237"/>
                </a:cubicBezTo>
                <a:cubicBezTo>
                  <a:pt x="105" y="135"/>
                  <a:pt x="105" y="135"/>
                  <a:pt x="105" y="135"/>
                </a:cubicBezTo>
                <a:cubicBezTo>
                  <a:pt x="3" y="108"/>
                  <a:pt x="3" y="108"/>
                  <a:pt x="3" y="108"/>
                </a:cubicBezTo>
                <a:cubicBezTo>
                  <a:pt x="1" y="107"/>
                  <a:pt x="0" y="106"/>
                  <a:pt x="0" y="104"/>
                </a:cubicBezTo>
                <a:cubicBezTo>
                  <a:pt x="0" y="103"/>
                  <a:pt x="1" y="101"/>
                  <a:pt x="2" y="100"/>
                </a:cubicBezTo>
                <a:cubicBezTo>
                  <a:pt x="234" y="0"/>
                  <a:pt x="234" y="0"/>
                  <a:pt x="234" y="0"/>
                </a:cubicBezTo>
                <a:cubicBezTo>
                  <a:pt x="236" y="0"/>
                  <a:pt x="238" y="0"/>
                  <a:pt x="239" y="1"/>
                </a:cubicBezTo>
                <a:cubicBezTo>
                  <a:pt x="240" y="2"/>
                  <a:pt x="240" y="4"/>
                  <a:pt x="240" y="6"/>
                </a:cubicBezTo>
                <a:cubicBezTo>
                  <a:pt x="140" y="238"/>
                  <a:pt x="140" y="238"/>
                  <a:pt x="140" y="238"/>
                </a:cubicBezTo>
                <a:cubicBezTo>
                  <a:pt x="139" y="239"/>
                  <a:pt x="138" y="240"/>
                  <a:pt x="136" y="240"/>
                </a:cubicBezTo>
                <a:close/>
                <a:moveTo>
                  <a:pt x="16" y="103"/>
                </a:moveTo>
                <a:cubicBezTo>
                  <a:pt x="109" y="128"/>
                  <a:pt x="109" y="128"/>
                  <a:pt x="109" y="128"/>
                </a:cubicBezTo>
                <a:cubicBezTo>
                  <a:pt x="110" y="129"/>
                  <a:pt x="111" y="130"/>
                  <a:pt x="112" y="131"/>
                </a:cubicBezTo>
                <a:cubicBezTo>
                  <a:pt x="137" y="224"/>
                  <a:pt x="137" y="224"/>
                  <a:pt x="137" y="224"/>
                </a:cubicBezTo>
                <a:cubicBezTo>
                  <a:pt x="228" y="12"/>
                  <a:pt x="228" y="12"/>
                  <a:pt x="228" y="12"/>
                </a:cubicBezTo>
                <a:lnTo>
                  <a:pt x="16" y="10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grpSp>
        <p:nvGrpSpPr>
          <p:cNvPr id="883" name="Group 882"/>
          <p:cNvGrpSpPr/>
          <p:nvPr/>
        </p:nvGrpSpPr>
        <p:grpSpPr>
          <a:xfrm>
            <a:off x="7345411" y="5716892"/>
            <a:ext cx="418063" cy="417205"/>
            <a:chOff x="-176142" y="8161361"/>
            <a:chExt cx="774703" cy="773114"/>
          </a:xfrm>
          <a:solidFill>
            <a:schemeClr val="accent1"/>
          </a:solidFill>
        </p:grpSpPr>
        <p:sp>
          <p:nvSpPr>
            <p:cNvPr id="901" name="Freeform 1460"/>
            <p:cNvSpPr>
              <a:spLocks/>
            </p:cNvSpPr>
            <p:nvPr/>
          </p:nvSpPr>
          <p:spPr bwMode="auto">
            <a:xfrm>
              <a:off x="-23741" y="8553474"/>
              <a:ext cx="312739" cy="355601"/>
            </a:xfrm>
            <a:custGeom>
              <a:avLst/>
              <a:gdLst>
                <a:gd name="T0" fmla="*/ 4 w 98"/>
                <a:gd name="T1" fmla="*/ 112 h 112"/>
                <a:gd name="T2" fmla="*/ 2 w 98"/>
                <a:gd name="T3" fmla="*/ 111 h 112"/>
                <a:gd name="T4" fmla="*/ 1 w 98"/>
                <a:gd name="T5" fmla="*/ 105 h 112"/>
                <a:gd name="T6" fmla="*/ 91 w 98"/>
                <a:gd name="T7" fmla="*/ 2 h 112"/>
                <a:gd name="T8" fmla="*/ 97 w 98"/>
                <a:gd name="T9" fmla="*/ 2 h 112"/>
                <a:gd name="T10" fmla="*/ 97 w 98"/>
                <a:gd name="T11" fmla="*/ 7 h 112"/>
                <a:gd name="T12" fmla="*/ 7 w 98"/>
                <a:gd name="T13" fmla="*/ 110 h 112"/>
                <a:gd name="T14" fmla="*/ 4 w 98"/>
                <a:gd name="T15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" h="112">
                  <a:moveTo>
                    <a:pt x="4" y="112"/>
                  </a:moveTo>
                  <a:cubicBezTo>
                    <a:pt x="3" y="112"/>
                    <a:pt x="2" y="111"/>
                    <a:pt x="2" y="111"/>
                  </a:cubicBezTo>
                  <a:cubicBezTo>
                    <a:pt x="0" y="109"/>
                    <a:pt x="0" y="107"/>
                    <a:pt x="1" y="105"/>
                  </a:cubicBezTo>
                  <a:cubicBezTo>
                    <a:pt x="91" y="2"/>
                    <a:pt x="91" y="2"/>
                    <a:pt x="91" y="2"/>
                  </a:cubicBezTo>
                  <a:cubicBezTo>
                    <a:pt x="92" y="0"/>
                    <a:pt x="95" y="0"/>
                    <a:pt x="97" y="2"/>
                  </a:cubicBezTo>
                  <a:cubicBezTo>
                    <a:pt x="98" y="3"/>
                    <a:pt x="98" y="5"/>
                    <a:pt x="97" y="7"/>
                  </a:cubicBezTo>
                  <a:cubicBezTo>
                    <a:pt x="7" y="110"/>
                    <a:pt x="7" y="110"/>
                    <a:pt x="7" y="110"/>
                  </a:cubicBezTo>
                  <a:cubicBezTo>
                    <a:pt x="6" y="111"/>
                    <a:pt x="5" y="112"/>
                    <a:pt x="4" y="1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02" name="Freeform 1461"/>
            <p:cNvSpPr>
              <a:spLocks/>
            </p:cNvSpPr>
            <p:nvPr/>
          </p:nvSpPr>
          <p:spPr bwMode="auto">
            <a:xfrm>
              <a:off x="-150742" y="8467749"/>
              <a:ext cx="357189" cy="314326"/>
            </a:xfrm>
            <a:custGeom>
              <a:avLst/>
              <a:gdLst>
                <a:gd name="T0" fmla="*/ 4 w 112"/>
                <a:gd name="T1" fmla="*/ 99 h 99"/>
                <a:gd name="T2" fmla="*/ 1 w 112"/>
                <a:gd name="T3" fmla="*/ 97 h 99"/>
                <a:gd name="T4" fmla="*/ 2 w 112"/>
                <a:gd name="T5" fmla="*/ 92 h 99"/>
                <a:gd name="T6" fmla="*/ 105 w 112"/>
                <a:gd name="T7" fmla="*/ 2 h 99"/>
                <a:gd name="T8" fmla="*/ 110 w 112"/>
                <a:gd name="T9" fmla="*/ 2 h 99"/>
                <a:gd name="T10" fmla="*/ 110 w 112"/>
                <a:gd name="T11" fmla="*/ 8 h 99"/>
                <a:gd name="T12" fmla="*/ 7 w 112"/>
                <a:gd name="T13" fmla="*/ 98 h 99"/>
                <a:gd name="T14" fmla="*/ 4 w 112"/>
                <a:gd name="T1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2" h="99">
                  <a:moveTo>
                    <a:pt x="4" y="99"/>
                  </a:moveTo>
                  <a:cubicBezTo>
                    <a:pt x="3" y="99"/>
                    <a:pt x="2" y="98"/>
                    <a:pt x="1" y="97"/>
                  </a:cubicBezTo>
                  <a:cubicBezTo>
                    <a:pt x="0" y="96"/>
                    <a:pt x="0" y="93"/>
                    <a:pt x="2" y="92"/>
                  </a:cubicBezTo>
                  <a:cubicBezTo>
                    <a:pt x="105" y="2"/>
                    <a:pt x="105" y="2"/>
                    <a:pt x="105" y="2"/>
                  </a:cubicBezTo>
                  <a:cubicBezTo>
                    <a:pt x="106" y="0"/>
                    <a:pt x="109" y="0"/>
                    <a:pt x="110" y="2"/>
                  </a:cubicBezTo>
                  <a:cubicBezTo>
                    <a:pt x="112" y="4"/>
                    <a:pt x="112" y="6"/>
                    <a:pt x="110" y="8"/>
                  </a:cubicBezTo>
                  <a:cubicBezTo>
                    <a:pt x="7" y="98"/>
                    <a:pt x="7" y="98"/>
                    <a:pt x="7" y="98"/>
                  </a:cubicBezTo>
                  <a:cubicBezTo>
                    <a:pt x="6" y="98"/>
                    <a:pt x="5" y="99"/>
                    <a:pt x="4" y="9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03" name="Freeform 1462"/>
            <p:cNvSpPr>
              <a:spLocks/>
            </p:cNvSpPr>
            <p:nvPr/>
          </p:nvSpPr>
          <p:spPr bwMode="auto">
            <a:xfrm>
              <a:off x="-176142" y="8753500"/>
              <a:ext cx="180976" cy="180975"/>
            </a:xfrm>
            <a:custGeom>
              <a:avLst/>
              <a:gdLst>
                <a:gd name="T0" fmla="*/ 32 w 57"/>
                <a:gd name="T1" fmla="*/ 57 h 57"/>
                <a:gd name="T2" fmla="*/ 9 w 57"/>
                <a:gd name="T3" fmla="*/ 48 h 57"/>
                <a:gd name="T4" fmla="*/ 0 w 57"/>
                <a:gd name="T5" fmla="*/ 25 h 57"/>
                <a:gd name="T6" fmla="*/ 9 w 57"/>
                <a:gd name="T7" fmla="*/ 2 h 57"/>
                <a:gd name="T8" fmla="*/ 15 w 57"/>
                <a:gd name="T9" fmla="*/ 2 h 57"/>
                <a:gd name="T10" fmla="*/ 15 w 57"/>
                <a:gd name="T11" fmla="*/ 8 h 57"/>
                <a:gd name="T12" fmla="*/ 8 w 57"/>
                <a:gd name="T13" fmla="*/ 25 h 57"/>
                <a:gd name="T14" fmla="*/ 15 w 57"/>
                <a:gd name="T15" fmla="*/ 42 h 57"/>
                <a:gd name="T16" fmla="*/ 32 w 57"/>
                <a:gd name="T17" fmla="*/ 49 h 57"/>
                <a:gd name="T18" fmla="*/ 32 w 57"/>
                <a:gd name="T19" fmla="*/ 49 h 57"/>
                <a:gd name="T20" fmla="*/ 49 w 57"/>
                <a:gd name="T21" fmla="*/ 42 h 57"/>
                <a:gd name="T22" fmla="*/ 55 w 57"/>
                <a:gd name="T23" fmla="*/ 42 h 57"/>
                <a:gd name="T24" fmla="*/ 55 w 57"/>
                <a:gd name="T25" fmla="*/ 48 h 57"/>
                <a:gd name="T26" fmla="*/ 32 w 57"/>
                <a:gd name="T27" fmla="*/ 57 h 57"/>
                <a:gd name="T28" fmla="*/ 32 w 57"/>
                <a:gd name="T2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7" h="57">
                  <a:moveTo>
                    <a:pt x="32" y="57"/>
                  </a:moveTo>
                  <a:cubicBezTo>
                    <a:pt x="24" y="57"/>
                    <a:pt x="16" y="54"/>
                    <a:pt x="9" y="48"/>
                  </a:cubicBezTo>
                  <a:cubicBezTo>
                    <a:pt x="3" y="41"/>
                    <a:pt x="0" y="33"/>
                    <a:pt x="0" y="25"/>
                  </a:cubicBezTo>
                  <a:cubicBezTo>
                    <a:pt x="0" y="16"/>
                    <a:pt x="3" y="8"/>
                    <a:pt x="9" y="2"/>
                  </a:cubicBezTo>
                  <a:cubicBezTo>
                    <a:pt x="11" y="0"/>
                    <a:pt x="14" y="0"/>
                    <a:pt x="15" y="2"/>
                  </a:cubicBezTo>
                  <a:cubicBezTo>
                    <a:pt x="17" y="3"/>
                    <a:pt x="17" y="6"/>
                    <a:pt x="15" y="8"/>
                  </a:cubicBezTo>
                  <a:cubicBezTo>
                    <a:pt x="11" y="12"/>
                    <a:pt x="8" y="18"/>
                    <a:pt x="8" y="25"/>
                  </a:cubicBezTo>
                  <a:cubicBezTo>
                    <a:pt x="8" y="31"/>
                    <a:pt x="11" y="37"/>
                    <a:pt x="15" y="42"/>
                  </a:cubicBezTo>
                  <a:cubicBezTo>
                    <a:pt x="20" y="46"/>
                    <a:pt x="26" y="49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9" y="49"/>
                    <a:pt x="45" y="46"/>
                    <a:pt x="49" y="42"/>
                  </a:cubicBezTo>
                  <a:cubicBezTo>
                    <a:pt x="51" y="40"/>
                    <a:pt x="54" y="40"/>
                    <a:pt x="55" y="42"/>
                  </a:cubicBezTo>
                  <a:cubicBezTo>
                    <a:pt x="57" y="43"/>
                    <a:pt x="57" y="46"/>
                    <a:pt x="55" y="48"/>
                  </a:cubicBezTo>
                  <a:cubicBezTo>
                    <a:pt x="49" y="54"/>
                    <a:pt x="41" y="57"/>
                    <a:pt x="32" y="57"/>
                  </a:cubicBezTo>
                  <a:cubicBezTo>
                    <a:pt x="32" y="57"/>
                    <a:pt x="32" y="57"/>
                    <a:pt x="3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04" name="Freeform 1463"/>
            <p:cNvSpPr>
              <a:spLocks/>
            </p:cNvSpPr>
            <p:nvPr/>
          </p:nvSpPr>
          <p:spPr bwMode="auto">
            <a:xfrm>
              <a:off x="136597" y="8161361"/>
              <a:ext cx="461964" cy="442913"/>
            </a:xfrm>
            <a:custGeom>
              <a:avLst/>
              <a:gdLst>
                <a:gd name="T0" fmla="*/ 74 w 145"/>
                <a:gd name="T1" fmla="*/ 139 h 139"/>
                <a:gd name="T2" fmla="*/ 42 w 145"/>
                <a:gd name="T3" fmla="*/ 131 h 139"/>
                <a:gd name="T4" fmla="*/ 40 w 145"/>
                <a:gd name="T5" fmla="*/ 126 h 139"/>
                <a:gd name="T6" fmla="*/ 46 w 145"/>
                <a:gd name="T7" fmla="*/ 124 h 139"/>
                <a:gd name="T8" fmla="*/ 116 w 145"/>
                <a:gd name="T9" fmla="*/ 113 h 139"/>
                <a:gd name="T10" fmla="*/ 134 w 145"/>
                <a:gd name="T11" fmla="*/ 68 h 139"/>
                <a:gd name="T12" fmla="*/ 109 w 145"/>
                <a:gd name="T13" fmla="*/ 93 h 139"/>
                <a:gd name="T14" fmla="*/ 105 w 145"/>
                <a:gd name="T15" fmla="*/ 94 h 139"/>
                <a:gd name="T16" fmla="*/ 80 w 145"/>
                <a:gd name="T17" fmla="*/ 86 h 139"/>
                <a:gd name="T18" fmla="*/ 59 w 145"/>
                <a:gd name="T19" fmla="*/ 65 h 139"/>
                <a:gd name="T20" fmla="*/ 51 w 145"/>
                <a:gd name="T21" fmla="*/ 40 h 139"/>
                <a:gd name="T22" fmla="*/ 52 w 145"/>
                <a:gd name="T23" fmla="*/ 36 h 139"/>
                <a:gd name="T24" fmla="*/ 75 w 145"/>
                <a:gd name="T25" fmla="*/ 11 h 139"/>
                <a:gd name="T26" fmla="*/ 32 w 145"/>
                <a:gd name="T27" fmla="*/ 29 h 139"/>
                <a:gd name="T28" fmla="*/ 21 w 145"/>
                <a:gd name="T29" fmla="*/ 99 h 139"/>
                <a:gd name="T30" fmla="*/ 19 w 145"/>
                <a:gd name="T31" fmla="*/ 104 h 139"/>
                <a:gd name="T32" fmla="*/ 14 w 145"/>
                <a:gd name="T33" fmla="*/ 103 h 139"/>
                <a:gd name="T34" fmla="*/ 26 w 145"/>
                <a:gd name="T35" fmla="*/ 23 h 139"/>
                <a:gd name="T36" fmla="*/ 85 w 145"/>
                <a:gd name="T37" fmla="*/ 4 h 139"/>
                <a:gd name="T38" fmla="*/ 88 w 145"/>
                <a:gd name="T39" fmla="*/ 7 h 139"/>
                <a:gd name="T40" fmla="*/ 87 w 145"/>
                <a:gd name="T41" fmla="*/ 11 h 139"/>
                <a:gd name="T42" fmla="*/ 59 w 145"/>
                <a:gd name="T43" fmla="*/ 40 h 139"/>
                <a:gd name="T44" fmla="*/ 67 w 145"/>
                <a:gd name="T45" fmla="*/ 63 h 139"/>
                <a:gd name="T46" fmla="*/ 82 w 145"/>
                <a:gd name="T47" fmla="*/ 78 h 139"/>
                <a:gd name="T48" fmla="*/ 105 w 145"/>
                <a:gd name="T49" fmla="*/ 86 h 139"/>
                <a:gd name="T50" fmla="*/ 134 w 145"/>
                <a:gd name="T51" fmla="*/ 57 h 139"/>
                <a:gd name="T52" fmla="*/ 138 w 145"/>
                <a:gd name="T53" fmla="*/ 56 h 139"/>
                <a:gd name="T54" fmla="*/ 141 w 145"/>
                <a:gd name="T55" fmla="*/ 59 h 139"/>
                <a:gd name="T56" fmla="*/ 122 w 145"/>
                <a:gd name="T57" fmla="*/ 119 h 139"/>
                <a:gd name="T58" fmla="*/ 74 w 145"/>
                <a:gd name="T59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39">
                  <a:moveTo>
                    <a:pt x="74" y="139"/>
                  </a:moveTo>
                  <a:cubicBezTo>
                    <a:pt x="63" y="139"/>
                    <a:pt x="52" y="136"/>
                    <a:pt x="42" y="131"/>
                  </a:cubicBezTo>
                  <a:cubicBezTo>
                    <a:pt x="40" y="130"/>
                    <a:pt x="39" y="128"/>
                    <a:pt x="40" y="126"/>
                  </a:cubicBezTo>
                  <a:cubicBezTo>
                    <a:pt x="41" y="124"/>
                    <a:pt x="44" y="123"/>
                    <a:pt x="46" y="124"/>
                  </a:cubicBezTo>
                  <a:cubicBezTo>
                    <a:pt x="69" y="136"/>
                    <a:pt x="98" y="132"/>
                    <a:pt x="116" y="113"/>
                  </a:cubicBezTo>
                  <a:cubicBezTo>
                    <a:pt x="128" y="101"/>
                    <a:pt x="135" y="85"/>
                    <a:pt x="134" y="68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08" y="94"/>
                    <a:pt x="106" y="95"/>
                    <a:pt x="105" y="94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70" y="83"/>
                    <a:pt x="62" y="75"/>
                    <a:pt x="59" y="65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0" y="39"/>
                    <a:pt x="51" y="37"/>
                    <a:pt x="52" y="36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59" y="10"/>
                    <a:pt x="44" y="16"/>
                    <a:pt x="32" y="29"/>
                  </a:cubicBezTo>
                  <a:cubicBezTo>
                    <a:pt x="13" y="47"/>
                    <a:pt x="9" y="76"/>
                    <a:pt x="21" y="99"/>
                  </a:cubicBezTo>
                  <a:cubicBezTo>
                    <a:pt x="22" y="101"/>
                    <a:pt x="21" y="103"/>
                    <a:pt x="19" y="104"/>
                  </a:cubicBezTo>
                  <a:cubicBezTo>
                    <a:pt x="17" y="105"/>
                    <a:pt x="15" y="105"/>
                    <a:pt x="14" y="103"/>
                  </a:cubicBezTo>
                  <a:cubicBezTo>
                    <a:pt x="0" y="76"/>
                    <a:pt x="5" y="44"/>
                    <a:pt x="26" y="23"/>
                  </a:cubicBezTo>
                  <a:cubicBezTo>
                    <a:pt x="42" y="7"/>
                    <a:pt x="63" y="0"/>
                    <a:pt x="85" y="4"/>
                  </a:cubicBezTo>
                  <a:cubicBezTo>
                    <a:pt x="86" y="4"/>
                    <a:pt x="87" y="5"/>
                    <a:pt x="88" y="7"/>
                  </a:cubicBezTo>
                  <a:cubicBezTo>
                    <a:pt x="88" y="8"/>
                    <a:pt x="88" y="10"/>
                    <a:pt x="87" y="11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67" y="63"/>
                    <a:pt x="67" y="63"/>
                    <a:pt x="67" y="63"/>
                  </a:cubicBezTo>
                  <a:cubicBezTo>
                    <a:pt x="69" y="70"/>
                    <a:pt x="75" y="76"/>
                    <a:pt x="82" y="78"/>
                  </a:cubicBezTo>
                  <a:cubicBezTo>
                    <a:pt x="105" y="86"/>
                    <a:pt x="105" y="86"/>
                    <a:pt x="105" y="86"/>
                  </a:cubicBezTo>
                  <a:cubicBezTo>
                    <a:pt x="134" y="57"/>
                    <a:pt x="134" y="57"/>
                    <a:pt x="134" y="57"/>
                  </a:cubicBezTo>
                  <a:cubicBezTo>
                    <a:pt x="135" y="56"/>
                    <a:pt x="137" y="55"/>
                    <a:pt x="138" y="56"/>
                  </a:cubicBezTo>
                  <a:cubicBezTo>
                    <a:pt x="140" y="56"/>
                    <a:pt x="141" y="58"/>
                    <a:pt x="141" y="59"/>
                  </a:cubicBezTo>
                  <a:cubicBezTo>
                    <a:pt x="145" y="81"/>
                    <a:pt x="138" y="103"/>
                    <a:pt x="122" y="119"/>
                  </a:cubicBezTo>
                  <a:cubicBezTo>
                    <a:pt x="109" y="132"/>
                    <a:pt x="92" y="139"/>
                    <a:pt x="74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grpSp>
        <p:nvGrpSpPr>
          <p:cNvPr id="884" name="Group 883"/>
          <p:cNvGrpSpPr/>
          <p:nvPr/>
        </p:nvGrpSpPr>
        <p:grpSpPr>
          <a:xfrm>
            <a:off x="8101865" y="5722032"/>
            <a:ext cx="412923" cy="412065"/>
            <a:chOff x="1225626" y="8170886"/>
            <a:chExt cx="765178" cy="763589"/>
          </a:xfrm>
          <a:solidFill>
            <a:schemeClr val="accent1"/>
          </a:solidFill>
        </p:grpSpPr>
        <p:sp>
          <p:nvSpPr>
            <p:cNvPr id="891" name="Freeform 1464"/>
            <p:cNvSpPr>
              <a:spLocks/>
            </p:cNvSpPr>
            <p:nvPr/>
          </p:nvSpPr>
          <p:spPr bwMode="auto">
            <a:xfrm>
              <a:off x="1519315" y="8183586"/>
              <a:ext cx="25400" cy="219075"/>
            </a:xfrm>
            <a:custGeom>
              <a:avLst/>
              <a:gdLst>
                <a:gd name="T0" fmla="*/ 4 w 8"/>
                <a:gd name="T1" fmla="*/ 69 h 69"/>
                <a:gd name="T2" fmla="*/ 0 w 8"/>
                <a:gd name="T3" fmla="*/ 65 h 69"/>
                <a:gd name="T4" fmla="*/ 0 w 8"/>
                <a:gd name="T5" fmla="*/ 4 h 69"/>
                <a:gd name="T6" fmla="*/ 4 w 8"/>
                <a:gd name="T7" fmla="*/ 0 h 69"/>
                <a:gd name="T8" fmla="*/ 8 w 8"/>
                <a:gd name="T9" fmla="*/ 4 h 69"/>
                <a:gd name="T10" fmla="*/ 8 w 8"/>
                <a:gd name="T11" fmla="*/ 65 h 69"/>
                <a:gd name="T12" fmla="*/ 4 w 8"/>
                <a:gd name="T1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69">
                  <a:moveTo>
                    <a:pt x="4" y="69"/>
                  </a:moveTo>
                  <a:cubicBezTo>
                    <a:pt x="2" y="69"/>
                    <a:pt x="0" y="67"/>
                    <a:pt x="0" y="6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8" y="67"/>
                    <a:pt x="6" y="69"/>
                    <a:pt x="4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92" name="Freeform 1465"/>
            <p:cNvSpPr>
              <a:spLocks/>
            </p:cNvSpPr>
            <p:nvPr/>
          </p:nvSpPr>
          <p:spPr bwMode="auto">
            <a:xfrm>
              <a:off x="1671715" y="8183586"/>
              <a:ext cx="25400" cy="219075"/>
            </a:xfrm>
            <a:custGeom>
              <a:avLst/>
              <a:gdLst>
                <a:gd name="T0" fmla="*/ 4 w 8"/>
                <a:gd name="T1" fmla="*/ 69 h 69"/>
                <a:gd name="T2" fmla="*/ 0 w 8"/>
                <a:gd name="T3" fmla="*/ 65 h 69"/>
                <a:gd name="T4" fmla="*/ 0 w 8"/>
                <a:gd name="T5" fmla="*/ 4 h 69"/>
                <a:gd name="T6" fmla="*/ 4 w 8"/>
                <a:gd name="T7" fmla="*/ 0 h 69"/>
                <a:gd name="T8" fmla="*/ 8 w 8"/>
                <a:gd name="T9" fmla="*/ 4 h 69"/>
                <a:gd name="T10" fmla="*/ 8 w 8"/>
                <a:gd name="T11" fmla="*/ 65 h 69"/>
                <a:gd name="T12" fmla="*/ 4 w 8"/>
                <a:gd name="T1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69">
                  <a:moveTo>
                    <a:pt x="4" y="69"/>
                  </a:moveTo>
                  <a:cubicBezTo>
                    <a:pt x="2" y="69"/>
                    <a:pt x="0" y="67"/>
                    <a:pt x="0" y="6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8" y="67"/>
                    <a:pt x="6" y="69"/>
                    <a:pt x="4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93" name="Freeform 1466"/>
            <p:cNvSpPr>
              <a:spLocks/>
            </p:cNvSpPr>
            <p:nvPr/>
          </p:nvSpPr>
          <p:spPr bwMode="auto">
            <a:xfrm>
              <a:off x="1671715" y="8702700"/>
              <a:ext cx="25400" cy="219075"/>
            </a:xfrm>
            <a:custGeom>
              <a:avLst/>
              <a:gdLst>
                <a:gd name="T0" fmla="*/ 4 w 8"/>
                <a:gd name="T1" fmla="*/ 69 h 69"/>
                <a:gd name="T2" fmla="*/ 0 w 8"/>
                <a:gd name="T3" fmla="*/ 65 h 69"/>
                <a:gd name="T4" fmla="*/ 0 w 8"/>
                <a:gd name="T5" fmla="*/ 4 h 69"/>
                <a:gd name="T6" fmla="*/ 4 w 8"/>
                <a:gd name="T7" fmla="*/ 0 h 69"/>
                <a:gd name="T8" fmla="*/ 8 w 8"/>
                <a:gd name="T9" fmla="*/ 4 h 69"/>
                <a:gd name="T10" fmla="*/ 8 w 8"/>
                <a:gd name="T11" fmla="*/ 65 h 69"/>
                <a:gd name="T12" fmla="*/ 4 w 8"/>
                <a:gd name="T1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69">
                  <a:moveTo>
                    <a:pt x="4" y="69"/>
                  </a:moveTo>
                  <a:cubicBezTo>
                    <a:pt x="2" y="69"/>
                    <a:pt x="0" y="67"/>
                    <a:pt x="0" y="6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8" y="67"/>
                    <a:pt x="6" y="69"/>
                    <a:pt x="4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94" name="Freeform 1467"/>
            <p:cNvSpPr>
              <a:spLocks/>
            </p:cNvSpPr>
            <p:nvPr/>
          </p:nvSpPr>
          <p:spPr bwMode="auto">
            <a:xfrm>
              <a:off x="1519315" y="8702700"/>
              <a:ext cx="25400" cy="219075"/>
            </a:xfrm>
            <a:custGeom>
              <a:avLst/>
              <a:gdLst>
                <a:gd name="T0" fmla="*/ 4 w 8"/>
                <a:gd name="T1" fmla="*/ 69 h 69"/>
                <a:gd name="T2" fmla="*/ 0 w 8"/>
                <a:gd name="T3" fmla="*/ 65 h 69"/>
                <a:gd name="T4" fmla="*/ 0 w 8"/>
                <a:gd name="T5" fmla="*/ 4 h 69"/>
                <a:gd name="T6" fmla="*/ 4 w 8"/>
                <a:gd name="T7" fmla="*/ 0 h 69"/>
                <a:gd name="T8" fmla="*/ 8 w 8"/>
                <a:gd name="T9" fmla="*/ 4 h 69"/>
                <a:gd name="T10" fmla="*/ 8 w 8"/>
                <a:gd name="T11" fmla="*/ 65 h 69"/>
                <a:gd name="T12" fmla="*/ 4 w 8"/>
                <a:gd name="T13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69">
                  <a:moveTo>
                    <a:pt x="4" y="69"/>
                  </a:moveTo>
                  <a:cubicBezTo>
                    <a:pt x="2" y="69"/>
                    <a:pt x="0" y="67"/>
                    <a:pt x="0" y="6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8" y="67"/>
                    <a:pt x="6" y="69"/>
                    <a:pt x="4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95" name="Freeform 1468"/>
            <p:cNvSpPr>
              <a:spLocks/>
            </p:cNvSpPr>
            <p:nvPr/>
          </p:nvSpPr>
          <p:spPr bwMode="auto">
            <a:xfrm>
              <a:off x="1757441" y="8464574"/>
              <a:ext cx="220663" cy="25400"/>
            </a:xfrm>
            <a:custGeom>
              <a:avLst/>
              <a:gdLst>
                <a:gd name="T0" fmla="*/ 65 w 69"/>
                <a:gd name="T1" fmla="*/ 8 h 8"/>
                <a:gd name="T2" fmla="*/ 4 w 69"/>
                <a:gd name="T3" fmla="*/ 8 h 8"/>
                <a:gd name="T4" fmla="*/ 0 w 69"/>
                <a:gd name="T5" fmla="*/ 4 h 8"/>
                <a:gd name="T6" fmla="*/ 4 w 69"/>
                <a:gd name="T7" fmla="*/ 0 h 8"/>
                <a:gd name="T8" fmla="*/ 65 w 69"/>
                <a:gd name="T9" fmla="*/ 0 h 8"/>
                <a:gd name="T10" fmla="*/ 69 w 69"/>
                <a:gd name="T11" fmla="*/ 4 h 8"/>
                <a:gd name="T12" fmla="*/ 65 w 69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8">
                  <a:moveTo>
                    <a:pt x="65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7" y="0"/>
                    <a:pt x="69" y="2"/>
                    <a:pt x="69" y="4"/>
                  </a:cubicBezTo>
                  <a:cubicBezTo>
                    <a:pt x="69" y="6"/>
                    <a:pt x="67" y="8"/>
                    <a:pt x="6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96" name="Freeform 1469"/>
            <p:cNvSpPr>
              <a:spLocks/>
            </p:cNvSpPr>
            <p:nvPr/>
          </p:nvSpPr>
          <p:spPr bwMode="auto">
            <a:xfrm>
              <a:off x="1757441" y="8616974"/>
              <a:ext cx="220663" cy="25400"/>
            </a:xfrm>
            <a:custGeom>
              <a:avLst/>
              <a:gdLst>
                <a:gd name="T0" fmla="*/ 65 w 69"/>
                <a:gd name="T1" fmla="*/ 8 h 8"/>
                <a:gd name="T2" fmla="*/ 4 w 69"/>
                <a:gd name="T3" fmla="*/ 8 h 8"/>
                <a:gd name="T4" fmla="*/ 0 w 69"/>
                <a:gd name="T5" fmla="*/ 4 h 8"/>
                <a:gd name="T6" fmla="*/ 4 w 69"/>
                <a:gd name="T7" fmla="*/ 0 h 8"/>
                <a:gd name="T8" fmla="*/ 65 w 69"/>
                <a:gd name="T9" fmla="*/ 0 h 8"/>
                <a:gd name="T10" fmla="*/ 69 w 69"/>
                <a:gd name="T11" fmla="*/ 4 h 8"/>
                <a:gd name="T12" fmla="*/ 65 w 69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8">
                  <a:moveTo>
                    <a:pt x="65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7" y="0"/>
                    <a:pt x="69" y="2"/>
                    <a:pt x="69" y="4"/>
                  </a:cubicBezTo>
                  <a:cubicBezTo>
                    <a:pt x="69" y="6"/>
                    <a:pt x="67" y="8"/>
                    <a:pt x="6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97" name="Freeform 1470"/>
            <p:cNvSpPr>
              <a:spLocks/>
            </p:cNvSpPr>
            <p:nvPr/>
          </p:nvSpPr>
          <p:spPr bwMode="auto">
            <a:xfrm>
              <a:off x="1238326" y="8616974"/>
              <a:ext cx="220663" cy="25400"/>
            </a:xfrm>
            <a:custGeom>
              <a:avLst/>
              <a:gdLst>
                <a:gd name="T0" fmla="*/ 65 w 69"/>
                <a:gd name="T1" fmla="*/ 8 h 8"/>
                <a:gd name="T2" fmla="*/ 4 w 69"/>
                <a:gd name="T3" fmla="*/ 8 h 8"/>
                <a:gd name="T4" fmla="*/ 0 w 69"/>
                <a:gd name="T5" fmla="*/ 4 h 8"/>
                <a:gd name="T6" fmla="*/ 4 w 69"/>
                <a:gd name="T7" fmla="*/ 0 h 8"/>
                <a:gd name="T8" fmla="*/ 65 w 69"/>
                <a:gd name="T9" fmla="*/ 0 h 8"/>
                <a:gd name="T10" fmla="*/ 69 w 69"/>
                <a:gd name="T11" fmla="*/ 4 h 8"/>
                <a:gd name="T12" fmla="*/ 65 w 69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8">
                  <a:moveTo>
                    <a:pt x="65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7" y="0"/>
                    <a:pt x="69" y="2"/>
                    <a:pt x="69" y="4"/>
                  </a:cubicBezTo>
                  <a:cubicBezTo>
                    <a:pt x="69" y="6"/>
                    <a:pt x="67" y="8"/>
                    <a:pt x="6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98" name="Freeform 1471"/>
            <p:cNvSpPr>
              <a:spLocks/>
            </p:cNvSpPr>
            <p:nvPr/>
          </p:nvSpPr>
          <p:spPr bwMode="auto">
            <a:xfrm>
              <a:off x="1238326" y="8464574"/>
              <a:ext cx="220663" cy="25400"/>
            </a:xfrm>
            <a:custGeom>
              <a:avLst/>
              <a:gdLst>
                <a:gd name="T0" fmla="*/ 65 w 69"/>
                <a:gd name="T1" fmla="*/ 8 h 8"/>
                <a:gd name="T2" fmla="*/ 4 w 69"/>
                <a:gd name="T3" fmla="*/ 8 h 8"/>
                <a:gd name="T4" fmla="*/ 0 w 69"/>
                <a:gd name="T5" fmla="*/ 4 h 8"/>
                <a:gd name="T6" fmla="*/ 4 w 69"/>
                <a:gd name="T7" fmla="*/ 0 h 8"/>
                <a:gd name="T8" fmla="*/ 65 w 69"/>
                <a:gd name="T9" fmla="*/ 0 h 8"/>
                <a:gd name="T10" fmla="*/ 69 w 69"/>
                <a:gd name="T11" fmla="*/ 4 h 8"/>
                <a:gd name="T12" fmla="*/ 65 w 69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8">
                  <a:moveTo>
                    <a:pt x="65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7" y="0"/>
                    <a:pt x="69" y="2"/>
                    <a:pt x="69" y="4"/>
                  </a:cubicBezTo>
                  <a:cubicBezTo>
                    <a:pt x="69" y="6"/>
                    <a:pt x="67" y="8"/>
                    <a:pt x="65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99" name="Freeform 1472"/>
            <p:cNvSpPr>
              <a:spLocks noEditPoints="1"/>
            </p:cNvSpPr>
            <p:nvPr/>
          </p:nvSpPr>
          <p:spPr bwMode="auto">
            <a:xfrm>
              <a:off x="1225626" y="8170886"/>
              <a:ext cx="765178" cy="763589"/>
            </a:xfrm>
            <a:custGeom>
              <a:avLst/>
              <a:gdLst>
                <a:gd name="T0" fmla="*/ 120 w 240"/>
                <a:gd name="T1" fmla="*/ 240 h 240"/>
                <a:gd name="T2" fmla="*/ 0 w 240"/>
                <a:gd name="T3" fmla="*/ 120 h 240"/>
                <a:gd name="T4" fmla="*/ 120 w 240"/>
                <a:gd name="T5" fmla="*/ 0 h 240"/>
                <a:gd name="T6" fmla="*/ 240 w 240"/>
                <a:gd name="T7" fmla="*/ 120 h 240"/>
                <a:gd name="T8" fmla="*/ 120 w 240"/>
                <a:gd name="T9" fmla="*/ 240 h 240"/>
                <a:gd name="T10" fmla="*/ 120 w 240"/>
                <a:gd name="T11" fmla="*/ 8 h 240"/>
                <a:gd name="T12" fmla="*/ 8 w 240"/>
                <a:gd name="T13" fmla="*/ 120 h 240"/>
                <a:gd name="T14" fmla="*/ 120 w 240"/>
                <a:gd name="T15" fmla="*/ 232 h 240"/>
                <a:gd name="T16" fmla="*/ 232 w 240"/>
                <a:gd name="T17" fmla="*/ 120 h 240"/>
                <a:gd name="T18" fmla="*/ 120 w 240"/>
                <a:gd name="T19" fmla="*/ 8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0" h="240">
                  <a:moveTo>
                    <a:pt x="120" y="240"/>
                  </a:moveTo>
                  <a:cubicBezTo>
                    <a:pt x="54" y="240"/>
                    <a:pt x="0" y="186"/>
                    <a:pt x="0" y="120"/>
                  </a:cubicBezTo>
                  <a:cubicBezTo>
                    <a:pt x="0" y="54"/>
                    <a:pt x="54" y="0"/>
                    <a:pt x="120" y="0"/>
                  </a:cubicBezTo>
                  <a:cubicBezTo>
                    <a:pt x="186" y="0"/>
                    <a:pt x="240" y="54"/>
                    <a:pt x="240" y="120"/>
                  </a:cubicBezTo>
                  <a:cubicBezTo>
                    <a:pt x="240" y="186"/>
                    <a:pt x="186" y="240"/>
                    <a:pt x="120" y="240"/>
                  </a:cubicBezTo>
                  <a:close/>
                  <a:moveTo>
                    <a:pt x="120" y="8"/>
                  </a:moveTo>
                  <a:cubicBezTo>
                    <a:pt x="58" y="8"/>
                    <a:pt x="8" y="58"/>
                    <a:pt x="8" y="120"/>
                  </a:cubicBezTo>
                  <a:cubicBezTo>
                    <a:pt x="8" y="182"/>
                    <a:pt x="58" y="232"/>
                    <a:pt x="120" y="232"/>
                  </a:cubicBezTo>
                  <a:cubicBezTo>
                    <a:pt x="182" y="232"/>
                    <a:pt x="232" y="182"/>
                    <a:pt x="232" y="120"/>
                  </a:cubicBezTo>
                  <a:cubicBezTo>
                    <a:pt x="232" y="58"/>
                    <a:pt x="182" y="8"/>
                    <a:pt x="12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900" name="Freeform 1473"/>
            <p:cNvSpPr>
              <a:spLocks noEditPoints="1"/>
            </p:cNvSpPr>
            <p:nvPr/>
          </p:nvSpPr>
          <p:spPr bwMode="auto">
            <a:xfrm>
              <a:off x="1417714" y="8361387"/>
              <a:ext cx="381001" cy="382588"/>
            </a:xfrm>
            <a:custGeom>
              <a:avLst/>
              <a:gdLst>
                <a:gd name="T0" fmla="*/ 60 w 120"/>
                <a:gd name="T1" fmla="*/ 120 h 120"/>
                <a:gd name="T2" fmla="*/ 0 w 120"/>
                <a:gd name="T3" fmla="*/ 60 h 120"/>
                <a:gd name="T4" fmla="*/ 60 w 120"/>
                <a:gd name="T5" fmla="*/ 0 h 120"/>
                <a:gd name="T6" fmla="*/ 120 w 120"/>
                <a:gd name="T7" fmla="*/ 60 h 120"/>
                <a:gd name="T8" fmla="*/ 60 w 120"/>
                <a:gd name="T9" fmla="*/ 120 h 120"/>
                <a:gd name="T10" fmla="*/ 60 w 120"/>
                <a:gd name="T11" fmla="*/ 8 h 120"/>
                <a:gd name="T12" fmla="*/ 8 w 120"/>
                <a:gd name="T13" fmla="*/ 60 h 120"/>
                <a:gd name="T14" fmla="*/ 60 w 120"/>
                <a:gd name="T15" fmla="*/ 112 h 120"/>
                <a:gd name="T16" fmla="*/ 112 w 120"/>
                <a:gd name="T17" fmla="*/ 60 h 120"/>
                <a:gd name="T18" fmla="*/ 60 w 120"/>
                <a:gd name="T19" fmla="*/ 8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0" h="120">
                  <a:moveTo>
                    <a:pt x="60" y="120"/>
                  </a:moveTo>
                  <a:cubicBezTo>
                    <a:pt x="27" y="120"/>
                    <a:pt x="0" y="93"/>
                    <a:pt x="0" y="60"/>
                  </a:cubicBezTo>
                  <a:cubicBezTo>
                    <a:pt x="0" y="27"/>
                    <a:pt x="27" y="0"/>
                    <a:pt x="60" y="0"/>
                  </a:cubicBezTo>
                  <a:cubicBezTo>
                    <a:pt x="93" y="0"/>
                    <a:pt x="120" y="27"/>
                    <a:pt x="120" y="60"/>
                  </a:cubicBezTo>
                  <a:cubicBezTo>
                    <a:pt x="120" y="93"/>
                    <a:pt x="93" y="120"/>
                    <a:pt x="60" y="120"/>
                  </a:cubicBezTo>
                  <a:close/>
                  <a:moveTo>
                    <a:pt x="60" y="8"/>
                  </a:moveTo>
                  <a:cubicBezTo>
                    <a:pt x="31" y="8"/>
                    <a:pt x="8" y="31"/>
                    <a:pt x="8" y="60"/>
                  </a:cubicBezTo>
                  <a:cubicBezTo>
                    <a:pt x="8" y="89"/>
                    <a:pt x="31" y="112"/>
                    <a:pt x="60" y="112"/>
                  </a:cubicBezTo>
                  <a:cubicBezTo>
                    <a:pt x="89" y="112"/>
                    <a:pt x="112" y="89"/>
                    <a:pt x="112" y="60"/>
                  </a:cubicBezTo>
                  <a:cubicBezTo>
                    <a:pt x="112" y="31"/>
                    <a:pt x="89" y="8"/>
                    <a:pt x="6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885" name="Freeform 1474"/>
          <p:cNvSpPr>
            <a:spLocks noEditPoints="1"/>
          </p:cNvSpPr>
          <p:nvPr/>
        </p:nvSpPr>
        <p:spPr bwMode="auto">
          <a:xfrm>
            <a:off x="8872027" y="5720318"/>
            <a:ext cx="385509" cy="413779"/>
          </a:xfrm>
          <a:custGeom>
            <a:avLst/>
            <a:gdLst>
              <a:gd name="T0" fmla="*/ 165 w 224"/>
              <a:gd name="T1" fmla="*/ 241 h 241"/>
              <a:gd name="T2" fmla="*/ 120 w 224"/>
              <a:gd name="T3" fmla="*/ 241 h 241"/>
              <a:gd name="T4" fmla="*/ 77 w 224"/>
              <a:gd name="T5" fmla="*/ 232 h 241"/>
              <a:gd name="T6" fmla="*/ 52 w 224"/>
              <a:gd name="T7" fmla="*/ 225 h 241"/>
              <a:gd name="T8" fmla="*/ 20 w 224"/>
              <a:gd name="T9" fmla="*/ 225 h 241"/>
              <a:gd name="T10" fmla="*/ 17 w 224"/>
              <a:gd name="T11" fmla="*/ 224 h 241"/>
              <a:gd name="T12" fmla="*/ 0 w 224"/>
              <a:gd name="T13" fmla="*/ 173 h 241"/>
              <a:gd name="T14" fmla="*/ 12 w 224"/>
              <a:gd name="T15" fmla="*/ 115 h 241"/>
              <a:gd name="T16" fmla="*/ 15 w 224"/>
              <a:gd name="T17" fmla="*/ 113 h 241"/>
              <a:gd name="T18" fmla="*/ 71 w 224"/>
              <a:gd name="T19" fmla="*/ 83 h 241"/>
              <a:gd name="T20" fmla="*/ 105 w 224"/>
              <a:gd name="T21" fmla="*/ 10 h 241"/>
              <a:gd name="T22" fmla="*/ 116 w 224"/>
              <a:gd name="T23" fmla="*/ 1 h 241"/>
              <a:gd name="T24" fmla="*/ 144 w 224"/>
              <a:gd name="T25" fmla="*/ 45 h 241"/>
              <a:gd name="T26" fmla="*/ 137 w 224"/>
              <a:gd name="T27" fmla="*/ 93 h 241"/>
              <a:gd name="T28" fmla="*/ 192 w 224"/>
              <a:gd name="T29" fmla="*/ 93 h 241"/>
              <a:gd name="T30" fmla="*/ 219 w 224"/>
              <a:gd name="T31" fmla="*/ 115 h 241"/>
              <a:gd name="T32" fmla="*/ 212 w 224"/>
              <a:gd name="T33" fmla="*/ 132 h 241"/>
              <a:gd name="T34" fmla="*/ 224 w 224"/>
              <a:gd name="T35" fmla="*/ 152 h 241"/>
              <a:gd name="T36" fmla="*/ 213 w 224"/>
              <a:gd name="T37" fmla="*/ 170 h 241"/>
              <a:gd name="T38" fmla="*/ 219 w 224"/>
              <a:gd name="T39" fmla="*/ 186 h 241"/>
              <a:gd name="T40" fmla="*/ 204 w 224"/>
              <a:gd name="T41" fmla="*/ 207 h 241"/>
              <a:gd name="T42" fmla="*/ 208 w 224"/>
              <a:gd name="T43" fmla="*/ 219 h 241"/>
              <a:gd name="T44" fmla="*/ 165 w 224"/>
              <a:gd name="T45" fmla="*/ 241 h 241"/>
              <a:gd name="T46" fmla="*/ 21 w 224"/>
              <a:gd name="T47" fmla="*/ 217 h 241"/>
              <a:gd name="T48" fmla="*/ 52 w 224"/>
              <a:gd name="T49" fmla="*/ 217 h 241"/>
              <a:gd name="T50" fmla="*/ 80 w 224"/>
              <a:gd name="T51" fmla="*/ 224 h 241"/>
              <a:gd name="T52" fmla="*/ 120 w 224"/>
              <a:gd name="T53" fmla="*/ 233 h 241"/>
              <a:gd name="T54" fmla="*/ 165 w 224"/>
              <a:gd name="T55" fmla="*/ 233 h 241"/>
              <a:gd name="T56" fmla="*/ 200 w 224"/>
              <a:gd name="T57" fmla="*/ 219 h 241"/>
              <a:gd name="T58" fmla="*/ 191 w 224"/>
              <a:gd name="T59" fmla="*/ 209 h 241"/>
              <a:gd name="T60" fmla="*/ 188 w 224"/>
              <a:gd name="T61" fmla="*/ 205 h 241"/>
              <a:gd name="T62" fmla="*/ 192 w 224"/>
              <a:gd name="T63" fmla="*/ 201 h 241"/>
              <a:gd name="T64" fmla="*/ 211 w 224"/>
              <a:gd name="T65" fmla="*/ 186 h 241"/>
              <a:gd name="T66" fmla="*/ 199 w 224"/>
              <a:gd name="T67" fmla="*/ 173 h 241"/>
              <a:gd name="T68" fmla="*/ 196 w 224"/>
              <a:gd name="T69" fmla="*/ 169 h 241"/>
              <a:gd name="T70" fmla="*/ 200 w 224"/>
              <a:gd name="T71" fmla="*/ 165 h 241"/>
              <a:gd name="T72" fmla="*/ 200 w 224"/>
              <a:gd name="T73" fmla="*/ 165 h 241"/>
              <a:gd name="T74" fmla="*/ 216 w 224"/>
              <a:gd name="T75" fmla="*/ 152 h 241"/>
              <a:gd name="T76" fmla="*/ 200 w 224"/>
              <a:gd name="T77" fmla="*/ 137 h 241"/>
              <a:gd name="T78" fmla="*/ 196 w 224"/>
              <a:gd name="T79" fmla="*/ 133 h 241"/>
              <a:gd name="T80" fmla="*/ 199 w 224"/>
              <a:gd name="T81" fmla="*/ 129 h 241"/>
              <a:gd name="T82" fmla="*/ 211 w 224"/>
              <a:gd name="T83" fmla="*/ 115 h 241"/>
              <a:gd name="T84" fmla="*/ 192 w 224"/>
              <a:gd name="T85" fmla="*/ 101 h 241"/>
              <a:gd name="T86" fmla="*/ 132 w 224"/>
              <a:gd name="T87" fmla="*/ 101 h 241"/>
              <a:gd name="T88" fmla="*/ 128 w 224"/>
              <a:gd name="T89" fmla="*/ 99 h 241"/>
              <a:gd name="T90" fmla="*/ 128 w 224"/>
              <a:gd name="T91" fmla="*/ 96 h 241"/>
              <a:gd name="T92" fmla="*/ 136 w 224"/>
              <a:gd name="T93" fmla="*/ 45 h 241"/>
              <a:gd name="T94" fmla="*/ 115 w 224"/>
              <a:gd name="T95" fmla="*/ 9 h 241"/>
              <a:gd name="T96" fmla="*/ 113 w 224"/>
              <a:gd name="T97" fmla="*/ 10 h 241"/>
              <a:gd name="T98" fmla="*/ 77 w 224"/>
              <a:gd name="T99" fmla="*/ 88 h 241"/>
              <a:gd name="T100" fmla="*/ 18 w 224"/>
              <a:gd name="T101" fmla="*/ 120 h 241"/>
              <a:gd name="T102" fmla="*/ 8 w 224"/>
              <a:gd name="T103" fmla="*/ 173 h 241"/>
              <a:gd name="T104" fmla="*/ 21 w 224"/>
              <a:gd name="T105" fmla="*/ 217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24" h="241">
                <a:moveTo>
                  <a:pt x="165" y="241"/>
                </a:moveTo>
                <a:cubicBezTo>
                  <a:pt x="120" y="241"/>
                  <a:pt x="120" y="241"/>
                  <a:pt x="120" y="241"/>
                </a:cubicBezTo>
                <a:cubicBezTo>
                  <a:pt x="101" y="241"/>
                  <a:pt x="88" y="236"/>
                  <a:pt x="77" y="232"/>
                </a:cubicBezTo>
                <a:cubicBezTo>
                  <a:pt x="68" y="228"/>
                  <a:pt x="61" y="225"/>
                  <a:pt x="52" y="225"/>
                </a:cubicBezTo>
                <a:cubicBezTo>
                  <a:pt x="20" y="225"/>
                  <a:pt x="20" y="225"/>
                  <a:pt x="20" y="225"/>
                </a:cubicBezTo>
                <a:cubicBezTo>
                  <a:pt x="19" y="225"/>
                  <a:pt x="18" y="225"/>
                  <a:pt x="17" y="224"/>
                </a:cubicBezTo>
                <a:cubicBezTo>
                  <a:pt x="17" y="224"/>
                  <a:pt x="0" y="212"/>
                  <a:pt x="0" y="173"/>
                </a:cubicBezTo>
                <a:cubicBezTo>
                  <a:pt x="0" y="135"/>
                  <a:pt x="12" y="116"/>
                  <a:pt x="12" y="115"/>
                </a:cubicBezTo>
                <a:cubicBezTo>
                  <a:pt x="13" y="114"/>
                  <a:pt x="14" y="113"/>
                  <a:pt x="15" y="113"/>
                </a:cubicBezTo>
                <a:cubicBezTo>
                  <a:pt x="15" y="113"/>
                  <a:pt x="50" y="104"/>
                  <a:pt x="71" y="83"/>
                </a:cubicBezTo>
                <a:cubicBezTo>
                  <a:pt x="92" y="62"/>
                  <a:pt x="104" y="30"/>
                  <a:pt x="105" y="10"/>
                </a:cubicBezTo>
                <a:cubicBezTo>
                  <a:pt x="106" y="4"/>
                  <a:pt x="111" y="0"/>
                  <a:pt x="116" y="1"/>
                </a:cubicBezTo>
                <a:cubicBezTo>
                  <a:pt x="124" y="2"/>
                  <a:pt x="144" y="9"/>
                  <a:pt x="144" y="45"/>
                </a:cubicBezTo>
                <a:cubicBezTo>
                  <a:pt x="144" y="63"/>
                  <a:pt x="139" y="83"/>
                  <a:pt x="137" y="93"/>
                </a:cubicBezTo>
                <a:cubicBezTo>
                  <a:pt x="192" y="93"/>
                  <a:pt x="192" y="93"/>
                  <a:pt x="192" y="93"/>
                </a:cubicBezTo>
                <a:cubicBezTo>
                  <a:pt x="209" y="93"/>
                  <a:pt x="219" y="101"/>
                  <a:pt x="219" y="115"/>
                </a:cubicBezTo>
                <a:cubicBezTo>
                  <a:pt x="219" y="123"/>
                  <a:pt x="216" y="128"/>
                  <a:pt x="212" y="132"/>
                </a:cubicBezTo>
                <a:cubicBezTo>
                  <a:pt x="218" y="135"/>
                  <a:pt x="224" y="141"/>
                  <a:pt x="224" y="152"/>
                </a:cubicBezTo>
                <a:cubicBezTo>
                  <a:pt x="224" y="161"/>
                  <a:pt x="219" y="167"/>
                  <a:pt x="213" y="170"/>
                </a:cubicBezTo>
                <a:cubicBezTo>
                  <a:pt x="217" y="174"/>
                  <a:pt x="219" y="179"/>
                  <a:pt x="219" y="186"/>
                </a:cubicBezTo>
                <a:cubicBezTo>
                  <a:pt x="219" y="198"/>
                  <a:pt x="212" y="204"/>
                  <a:pt x="204" y="207"/>
                </a:cubicBezTo>
                <a:cubicBezTo>
                  <a:pt x="206" y="210"/>
                  <a:pt x="208" y="214"/>
                  <a:pt x="208" y="219"/>
                </a:cubicBezTo>
                <a:cubicBezTo>
                  <a:pt x="208" y="237"/>
                  <a:pt x="191" y="241"/>
                  <a:pt x="165" y="241"/>
                </a:cubicBezTo>
                <a:close/>
                <a:moveTo>
                  <a:pt x="21" y="217"/>
                </a:moveTo>
                <a:cubicBezTo>
                  <a:pt x="52" y="217"/>
                  <a:pt x="52" y="217"/>
                  <a:pt x="52" y="217"/>
                </a:cubicBezTo>
                <a:cubicBezTo>
                  <a:pt x="63" y="217"/>
                  <a:pt x="71" y="220"/>
                  <a:pt x="80" y="224"/>
                </a:cubicBezTo>
                <a:cubicBezTo>
                  <a:pt x="91" y="228"/>
                  <a:pt x="102" y="233"/>
                  <a:pt x="120" y="233"/>
                </a:cubicBezTo>
                <a:cubicBezTo>
                  <a:pt x="165" y="233"/>
                  <a:pt x="165" y="233"/>
                  <a:pt x="165" y="233"/>
                </a:cubicBezTo>
                <a:cubicBezTo>
                  <a:pt x="200" y="233"/>
                  <a:pt x="200" y="225"/>
                  <a:pt x="200" y="219"/>
                </a:cubicBezTo>
                <a:cubicBezTo>
                  <a:pt x="200" y="211"/>
                  <a:pt x="193" y="210"/>
                  <a:pt x="191" y="209"/>
                </a:cubicBezTo>
                <a:cubicBezTo>
                  <a:pt x="189" y="209"/>
                  <a:pt x="188" y="207"/>
                  <a:pt x="188" y="205"/>
                </a:cubicBezTo>
                <a:cubicBezTo>
                  <a:pt x="188" y="203"/>
                  <a:pt x="190" y="202"/>
                  <a:pt x="192" y="201"/>
                </a:cubicBezTo>
                <a:cubicBezTo>
                  <a:pt x="192" y="201"/>
                  <a:pt x="211" y="201"/>
                  <a:pt x="211" y="186"/>
                </a:cubicBezTo>
                <a:cubicBezTo>
                  <a:pt x="211" y="174"/>
                  <a:pt x="200" y="173"/>
                  <a:pt x="199" y="173"/>
                </a:cubicBezTo>
                <a:cubicBezTo>
                  <a:pt x="197" y="173"/>
                  <a:pt x="196" y="171"/>
                  <a:pt x="196" y="169"/>
                </a:cubicBezTo>
                <a:cubicBezTo>
                  <a:pt x="196" y="167"/>
                  <a:pt x="198" y="165"/>
                  <a:pt x="200" y="165"/>
                </a:cubicBezTo>
                <a:cubicBezTo>
                  <a:pt x="200" y="165"/>
                  <a:pt x="200" y="165"/>
                  <a:pt x="200" y="165"/>
                </a:cubicBezTo>
                <a:cubicBezTo>
                  <a:pt x="205" y="165"/>
                  <a:pt x="216" y="164"/>
                  <a:pt x="216" y="152"/>
                </a:cubicBezTo>
                <a:cubicBezTo>
                  <a:pt x="216" y="138"/>
                  <a:pt x="202" y="137"/>
                  <a:pt x="200" y="137"/>
                </a:cubicBezTo>
                <a:cubicBezTo>
                  <a:pt x="198" y="137"/>
                  <a:pt x="196" y="135"/>
                  <a:pt x="196" y="133"/>
                </a:cubicBezTo>
                <a:cubicBezTo>
                  <a:pt x="196" y="131"/>
                  <a:pt x="197" y="129"/>
                  <a:pt x="199" y="129"/>
                </a:cubicBezTo>
                <a:cubicBezTo>
                  <a:pt x="200" y="129"/>
                  <a:pt x="211" y="126"/>
                  <a:pt x="211" y="115"/>
                </a:cubicBezTo>
                <a:cubicBezTo>
                  <a:pt x="211" y="103"/>
                  <a:pt x="201" y="101"/>
                  <a:pt x="192" y="101"/>
                </a:cubicBezTo>
                <a:cubicBezTo>
                  <a:pt x="132" y="101"/>
                  <a:pt x="132" y="101"/>
                  <a:pt x="132" y="101"/>
                </a:cubicBezTo>
                <a:cubicBezTo>
                  <a:pt x="130" y="101"/>
                  <a:pt x="129" y="100"/>
                  <a:pt x="128" y="99"/>
                </a:cubicBezTo>
                <a:cubicBezTo>
                  <a:pt x="128" y="98"/>
                  <a:pt x="127" y="97"/>
                  <a:pt x="128" y="96"/>
                </a:cubicBezTo>
                <a:cubicBezTo>
                  <a:pt x="128" y="96"/>
                  <a:pt x="136" y="67"/>
                  <a:pt x="136" y="45"/>
                </a:cubicBezTo>
                <a:cubicBezTo>
                  <a:pt x="136" y="16"/>
                  <a:pt x="123" y="10"/>
                  <a:pt x="115" y="9"/>
                </a:cubicBezTo>
                <a:cubicBezTo>
                  <a:pt x="114" y="9"/>
                  <a:pt x="113" y="10"/>
                  <a:pt x="113" y="10"/>
                </a:cubicBezTo>
                <a:cubicBezTo>
                  <a:pt x="112" y="32"/>
                  <a:pt x="100" y="66"/>
                  <a:pt x="77" y="88"/>
                </a:cubicBezTo>
                <a:cubicBezTo>
                  <a:pt x="57" y="109"/>
                  <a:pt x="26" y="118"/>
                  <a:pt x="18" y="120"/>
                </a:cubicBezTo>
                <a:cubicBezTo>
                  <a:pt x="16" y="125"/>
                  <a:pt x="8" y="143"/>
                  <a:pt x="8" y="173"/>
                </a:cubicBezTo>
                <a:cubicBezTo>
                  <a:pt x="8" y="202"/>
                  <a:pt x="18" y="214"/>
                  <a:pt x="21" y="21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886" name="Freeform 1475"/>
          <p:cNvSpPr>
            <a:spLocks noEditPoints="1"/>
          </p:cNvSpPr>
          <p:nvPr/>
        </p:nvSpPr>
        <p:spPr bwMode="auto">
          <a:xfrm>
            <a:off x="9614773" y="5722032"/>
            <a:ext cx="385509" cy="412065"/>
          </a:xfrm>
          <a:custGeom>
            <a:avLst/>
            <a:gdLst>
              <a:gd name="T0" fmla="*/ 109 w 224"/>
              <a:gd name="T1" fmla="*/ 240 h 240"/>
              <a:gd name="T2" fmla="*/ 108 w 224"/>
              <a:gd name="T3" fmla="*/ 240 h 240"/>
              <a:gd name="T4" fmla="*/ 80 w 224"/>
              <a:gd name="T5" fmla="*/ 196 h 240"/>
              <a:gd name="T6" fmla="*/ 87 w 224"/>
              <a:gd name="T7" fmla="*/ 148 h 240"/>
              <a:gd name="T8" fmla="*/ 32 w 224"/>
              <a:gd name="T9" fmla="*/ 148 h 240"/>
              <a:gd name="T10" fmla="*/ 5 w 224"/>
              <a:gd name="T11" fmla="*/ 126 h 240"/>
              <a:gd name="T12" fmla="*/ 12 w 224"/>
              <a:gd name="T13" fmla="*/ 109 h 240"/>
              <a:gd name="T14" fmla="*/ 12 w 224"/>
              <a:gd name="T15" fmla="*/ 109 h 240"/>
              <a:gd name="T16" fmla="*/ 0 w 224"/>
              <a:gd name="T17" fmla="*/ 89 h 240"/>
              <a:gd name="T18" fmla="*/ 11 w 224"/>
              <a:gd name="T19" fmla="*/ 71 h 240"/>
              <a:gd name="T20" fmla="*/ 5 w 224"/>
              <a:gd name="T21" fmla="*/ 55 h 240"/>
              <a:gd name="T22" fmla="*/ 20 w 224"/>
              <a:gd name="T23" fmla="*/ 34 h 240"/>
              <a:gd name="T24" fmla="*/ 16 w 224"/>
              <a:gd name="T25" fmla="*/ 22 h 240"/>
              <a:gd name="T26" fmla="*/ 59 w 224"/>
              <a:gd name="T27" fmla="*/ 0 h 240"/>
              <a:gd name="T28" fmla="*/ 104 w 224"/>
              <a:gd name="T29" fmla="*/ 0 h 240"/>
              <a:gd name="T30" fmla="*/ 147 w 224"/>
              <a:gd name="T31" fmla="*/ 9 h 240"/>
              <a:gd name="T32" fmla="*/ 172 w 224"/>
              <a:gd name="T33" fmla="*/ 16 h 240"/>
              <a:gd name="T34" fmla="*/ 204 w 224"/>
              <a:gd name="T35" fmla="*/ 16 h 240"/>
              <a:gd name="T36" fmla="*/ 207 w 224"/>
              <a:gd name="T37" fmla="*/ 17 h 240"/>
              <a:gd name="T38" fmla="*/ 224 w 224"/>
              <a:gd name="T39" fmla="*/ 68 h 240"/>
              <a:gd name="T40" fmla="*/ 212 w 224"/>
              <a:gd name="T41" fmla="*/ 126 h 240"/>
              <a:gd name="T42" fmla="*/ 209 w 224"/>
              <a:gd name="T43" fmla="*/ 128 h 240"/>
              <a:gd name="T44" fmla="*/ 153 w 224"/>
              <a:gd name="T45" fmla="*/ 158 h 240"/>
              <a:gd name="T46" fmla="*/ 119 w 224"/>
              <a:gd name="T47" fmla="*/ 231 h 240"/>
              <a:gd name="T48" fmla="*/ 109 w 224"/>
              <a:gd name="T49" fmla="*/ 240 h 240"/>
              <a:gd name="T50" fmla="*/ 24 w 224"/>
              <a:gd name="T51" fmla="*/ 76 h 240"/>
              <a:gd name="T52" fmla="*/ 8 w 224"/>
              <a:gd name="T53" fmla="*/ 89 h 240"/>
              <a:gd name="T54" fmla="*/ 15 w 224"/>
              <a:gd name="T55" fmla="*/ 102 h 240"/>
              <a:gd name="T56" fmla="*/ 24 w 224"/>
              <a:gd name="T57" fmla="*/ 104 h 240"/>
              <a:gd name="T58" fmla="*/ 28 w 224"/>
              <a:gd name="T59" fmla="*/ 108 h 240"/>
              <a:gd name="T60" fmla="*/ 25 w 224"/>
              <a:gd name="T61" fmla="*/ 112 h 240"/>
              <a:gd name="T62" fmla="*/ 13 w 224"/>
              <a:gd name="T63" fmla="*/ 126 h 240"/>
              <a:gd name="T64" fmla="*/ 32 w 224"/>
              <a:gd name="T65" fmla="*/ 140 h 240"/>
              <a:gd name="T66" fmla="*/ 92 w 224"/>
              <a:gd name="T67" fmla="*/ 140 h 240"/>
              <a:gd name="T68" fmla="*/ 96 w 224"/>
              <a:gd name="T69" fmla="*/ 142 h 240"/>
              <a:gd name="T70" fmla="*/ 96 w 224"/>
              <a:gd name="T71" fmla="*/ 145 h 240"/>
              <a:gd name="T72" fmla="*/ 88 w 224"/>
              <a:gd name="T73" fmla="*/ 196 h 240"/>
              <a:gd name="T74" fmla="*/ 109 w 224"/>
              <a:gd name="T75" fmla="*/ 232 h 240"/>
              <a:gd name="T76" fmla="*/ 109 w 224"/>
              <a:gd name="T77" fmla="*/ 232 h 240"/>
              <a:gd name="T78" fmla="*/ 111 w 224"/>
              <a:gd name="T79" fmla="*/ 231 h 240"/>
              <a:gd name="T80" fmla="*/ 147 w 224"/>
              <a:gd name="T81" fmla="*/ 153 h 240"/>
              <a:gd name="T82" fmla="*/ 206 w 224"/>
              <a:gd name="T83" fmla="*/ 121 h 240"/>
              <a:gd name="T84" fmla="*/ 216 w 224"/>
              <a:gd name="T85" fmla="*/ 68 h 240"/>
              <a:gd name="T86" fmla="*/ 203 w 224"/>
              <a:gd name="T87" fmla="*/ 24 h 240"/>
              <a:gd name="T88" fmla="*/ 172 w 224"/>
              <a:gd name="T89" fmla="*/ 24 h 240"/>
              <a:gd name="T90" fmla="*/ 144 w 224"/>
              <a:gd name="T91" fmla="*/ 17 h 240"/>
              <a:gd name="T92" fmla="*/ 104 w 224"/>
              <a:gd name="T93" fmla="*/ 8 h 240"/>
              <a:gd name="T94" fmla="*/ 59 w 224"/>
              <a:gd name="T95" fmla="*/ 8 h 240"/>
              <a:gd name="T96" fmla="*/ 24 w 224"/>
              <a:gd name="T97" fmla="*/ 22 h 240"/>
              <a:gd name="T98" fmla="*/ 33 w 224"/>
              <a:gd name="T99" fmla="*/ 32 h 240"/>
              <a:gd name="T100" fmla="*/ 36 w 224"/>
              <a:gd name="T101" fmla="*/ 36 h 240"/>
              <a:gd name="T102" fmla="*/ 32 w 224"/>
              <a:gd name="T103" fmla="*/ 40 h 240"/>
              <a:gd name="T104" fmla="*/ 13 w 224"/>
              <a:gd name="T105" fmla="*/ 55 h 240"/>
              <a:gd name="T106" fmla="*/ 25 w 224"/>
              <a:gd name="T107" fmla="*/ 68 h 240"/>
              <a:gd name="T108" fmla="*/ 28 w 224"/>
              <a:gd name="T109" fmla="*/ 72 h 240"/>
              <a:gd name="T110" fmla="*/ 24 w 224"/>
              <a:gd name="T111" fmla="*/ 76 h 240"/>
              <a:gd name="T112" fmla="*/ 24 w 224"/>
              <a:gd name="T113" fmla="*/ 76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24" h="240">
                <a:moveTo>
                  <a:pt x="109" y="240"/>
                </a:moveTo>
                <a:cubicBezTo>
                  <a:pt x="109" y="240"/>
                  <a:pt x="108" y="240"/>
                  <a:pt x="108" y="240"/>
                </a:cubicBezTo>
                <a:cubicBezTo>
                  <a:pt x="100" y="239"/>
                  <a:pt x="80" y="232"/>
                  <a:pt x="80" y="196"/>
                </a:cubicBezTo>
                <a:cubicBezTo>
                  <a:pt x="80" y="178"/>
                  <a:pt x="85" y="158"/>
                  <a:pt x="87" y="148"/>
                </a:cubicBezTo>
                <a:cubicBezTo>
                  <a:pt x="32" y="148"/>
                  <a:pt x="32" y="148"/>
                  <a:pt x="32" y="148"/>
                </a:cubicBezTo>
                <a:cubicBezTo>
                  <a:pt x="15" y="148"/>
                  <a:pt x="5" y="140"/>
                  <a:pt x="5" y="126"/>
                </a:cubicBezTo>
                <a:cubicBezTo>
                  <a:pt x="5" y="118"/>
                  <a:pt x="8" y="113"/>
                  <a:pt x="12" y="109"/>
                </a:cubicBezTo>
                <a:cubicBezTo>
                  <a:pt x="12" y="109"/>
                  <a:pt x="12" y="109"/>
                  <a:pt x="12" y="109"/>
                </a:cubicBezTo>
                <a:cubicBezTo>
                  <a:pt x="6" y="107"/>
                  <a:pt x="0" y="101"/>
                  <a:pt x="0" y="89"/>
                </a:cubicBezTo>
                <a:cubicBezTo>
                  <a:pt x="0" y="80"/>
                  <a:pt x="5" y="74"/>
                  <a:pt x="11" y="71"/>
                </a:cubicBezTo>
                <a:cubicBezTo>
                  <a:pt x="7" y="67"/>
                  <a:pt x="5" y="62"/>
                  <a:pt x="5" y="55"/>
                </a:cubicBezTo>
                <a:cubicBezTo>
                  <a:pt x="5" y="43"/>
                  <a:pt x="12" y="37"/>
                  <a:pt x="20" y="34"/>
                </a:cubicBezTo>
                <a:cubicBezTo>
                  <a:pt x="18" y="31"/>
                  <a:pt x="16" y="27"/>
                  <a:pt x="16" y="22"/>
                </a:cubicBezTo>
                <a:cubicBezTo>
                  <a:pt x="16" y="4"/>
                  <a:pt x="33" y="0"/>
                  <a:pt x="59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23" y="0"/>
                  <a:pt x="136" y="5"/>
                  <a:pt x="147" y="9"/>
                </a:cubicBezTo>
                <a:cubicBezTo>
                  <a:pt x="156" y="13"/>
                  <a:pt x="163" y="16"/>
                  <a:pt x="172" y="16"/>
                </a:cubicBezTo>
                <a:cubicBezTo>
                  <a:pt x="204" y="16"/>
                  <a:pt x="204" y="16"/>
                  <a:pt x="204" y="16"/>
                </a:cubicBezTo>
                <a:cubicBezTo>
                  <a:pt x="205" y="16"/>
                  <a:pt x="206" y="16"/>
                  <a:pt x="207" y="17"/>
                </a:cubicBezTo>
                <a:cubicBezTo>
                  <a:pt x="207" y="17"/>
                  <a:pt x="224" y="29"/>
                  <a:pt x="224" y="68"/>
                </a:cubicBezTo>
                <a:cubicBezTo>
                  <a:pt x="224" y="106"/>
                  <a:pt x="212" y="125"/>
                  <a:pt x="212" y="126"/>
                </a:cubicBezTo>
                <a:cubicBezTo>
                  <a:pt x="211" y="127"/>
                  <a:pt x="210" y="128"/>
                  <a:pt x="209" y="128"/>
                </a:cubicBezTo>
                <a:cubicBezTo>
                  <a:pt x="209" y="128"/>
                  <a:pt x="174" y="137"/>
                  <a:pt x="153" y="158"/>
                </a:cubicBezTo>
                <a:cubicBezTo>
                  <a:pt x="132" y="179"/>
                  <a:pt x="120" y="211"/>
                  <a:pt x="119" y="231"/>
                </a:cubicBezTo>
                <a:cubicBezTo>
                  <a:pt x="118" y="236"/>
                  <a:pt x="114" y="240"/>
                  <a:pt x="109" y="240"/>
                </a:cubicBezTo>
                <a:close/>
                <a:moveTo>
                  <a:pt x="24" y="76"/>
                </a:moveTo>
                <a:cubicBezTo>
                  <a:pt x="19" y="76"/>
                  <a:pt x="8" y="77"/>
                  <a:pt x="8" y="89"/>
                </a:cubicBezTo>
                <a:cubicBezTo>
                  <a:pt x="8" y="95"/>
                  <a:pt x="10" y="100"/>
                  <a:pt x="15" y="102"/>
                </a:cubicBezTo>
                <a:cubicBezTo>
                  <a:pt x="19" y="104"/>
                  <a:pt x="24" y="104"/>
                  <a:pt x="24" y="104"/>
                </a:cubicBezTo>
                <a:cubicBezTo>
                  <a:pt x="26" y="104"/>
                  <a:pt x="28" y="106"/>
                  <a:pt x="28" y="108"/>
                </a:cubicBezTo>
                <a:cubicBezTo>
                  <a:pt x="28" y="110"/>
                  <a:pt x="27" y="112"/>
                  <a:pt x="25" y="112"/>
                </a:cubicBezTo>
                <a:cubicBezTo>
                  <a:pt x="24" y="112"/>
                  <a:pt x="13" y="115"/>
                  <a:pt x="13" y="126"/>
                </a:cubicBezTo>
                <a:cubicBezTo>
                  <a:pt x="13" y="138"/>
                  <a:pt x="23" y="140"/>
                  <a:pt x="32" y="140"/>
                </a:cubicBezTo>
                <a:cubicBezTo>
                  <a:pt x="92" y="140"/>
                  <a:pt x="92" y="140"/>
                  <a:pt x="92" y="140"/>
                </a:cubicBezTo>
                <a:cubicBezTo>
                  <a:pt x="94" y="140"/>
                  <a:pt x="95" y="141"/>
                  <a:pt x="96" y="142"/>
                </a:cubicBezTo>
                <a:cubicBezTo>
                  <a:pt x="96" y="143"/>
                  <a:pt x="97" y="144"/>
                  <a:pt x="96" y="145"/>
                </a:cubicBezTo>
                <a:cubicBezTo>
                  <a:pt x="96" y="145"/>
                  <a:pt x="88" y="174"/>
                  <a:pt x="88" y="196"/>
                </a:cubicBezTo>
                <a:cubicBezTo>
                  <a:pt x="88" y="217"/>
                  <a:pt x="96" y="230"/>
                  <a:pt x="109" y="232"/>
                </a:cubicBezTo>
                <a:cubicBezTo>
                  <a:pt x="109" y="232"/>
                  <a:pt x="109" y="232"/>
                  <a:pt x="109" y="232"/>
                </a:cubicBezTo>
                <a:cubicBezTo>
                  <a:pt x="110" y="232"/>
                  <a:pt x="111" y="231"/>
                  <a:pt x="111" y="231"/>
                </a:cubicBezTo>
                <a:cubicBezTo>
                  <a:pt x="112" y="209"/>
                  <a:pt x="124" y="175"/>
                  <a:pt x="147" y="153"/>
                </a:cubicBezTo>
                <a:cubicBezTo>
                  <a:pt x="167" y="132"/>
                  <a:pt x="198" y="123"/>
                  <a:pt x="206" y="121"/>
                </a:cubicBezTo>
                <a:cubicBezTo>
                  <a:pt x="208" y="116"/>
                  <a:pt x="216" y="98"/>
                  <a:pt x="216" y="68"/>
                </a:cubicBezTo>
                <a:cubicBezTo>
                  <a:pt x="216" y="39"/>
                  <a:pt x="206" y="27"/>
                  <a:pt x="203" y="24"/>
                </a:cubicBezTo>
                <a:cubicBezTo>
                  <a:pt x="172" y="24"/>
                  <a:pt x="172" y="24"/>
                  <a:pt x="172" y="24"/>
                </a:cubicBezTo>
                <a:cubicBezTo>
                  <a:pt x="161" y="24"/>
                  <a:pt x="153" y="21"/>
                  <a:pt x="144" y="17"/>
                </a:cubicBezTo>
                <a:cubicBezTo>
                  <a:pt x="133" y="13"/>
                  <a:pt x="122" y="8"/>
                  <a:pt x="104" y="8"/>
                </a:cubicBezTo>
                <a:cubicBezTo>
                  <a:pt x="59" y="8"/>
                  <a:pt x="59" y="8"/>
                  <a:pt x="59" y="8"/>
                </a:cubicBezTo>
                <a:cubicBezTo>
                  <a:pt x="24" y="8"/>
                  <a:pt x="24" y="16"/>
                  <a:pt x="24" y="22"/>
                </a:cubicBezTo>
                <a:cubicBezTo>
                  <a:pt x="24" y="30"/>
                  <a:pt x="31" y="31"/>
                  <a:pt x="33" y="32"/>
                </a:cubicBezTo>
                <a:cubicBezTo>
                  <a:pt x="35" y="32"/>
                  <a:pt x="36" y="34"/>
                  <a:pt x="36" y="36"/>
                </a:cubicBezTo>
                <a:cubicBezTo>
                  <a:pt x="36" y="38"/>
                  <a:pt x="34" y="39"/>
                  <a:pt x="32" y="40"/>
                </a:cubicBezTo>
                <a:cubicBezTo>
                  <a:pt x="32" y="40"/>
                  <a:pt x="13" y="40"/>
                  <a:pt x="13" y="55"/>
                </a:cubicBezTo>
                <a:cubicBezTo>
                  <a:pt x="13" y="67"/>
                  <a:pt x="23" y="68"/>
                  <a:pt x="25" y="68"/>
                </a:cubicBezTo>
                <a:cubicBezTo>
                  <a:pt x="27" y="68"/>
                  <a:pt x="28" y="70"/>
                  <a:pt x="28" y="72"/>
                </a:cubicBezTo>
                <a:cubicBezTo>
                  <a:pt x="28" y="74"/>
                  <a:pt x="26" y="76"/>
                  <a:pt x="24" y="76"/>
                </a:cubicBezTo>
                <a:cubicBezTo>
                  <a:pt x="24" y="76"/>
                  <a:pt x="24" y="76"/>
                  <a:pt x="24" y="7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grpSp>
        <p:nvGrpSpPr>
          <p:cNvPr id="887" name="Group 886"/>
          <p:cNvGrpSpPr/>
          <p:nvPr/>
        </p:nvGrpSpPr>
        <p:grpSpPr>
          <a:xfrm>
            <a:off x="10371227" y="5722032"/>
            <a:ext cx="424917" cy="412065"/>
            <a:chOff x="5430930" y="8170886"/>
            <a:chExt cx="787403" cy="763589"/>
          </a:xfrm>
          <a:solidFill>
            <a:schemeClr val="accent1"/>
          </a:solidFill>
        </p:grpSpPr>
        <p:sp>
          <p:nvSpPr>
            <p:cNvPr id="888" name="Freeform 1476"/>
            <p:cNvSpPr>
              <a:spLocks noEditPoints="1"/>
            </p:cNvSpPr>
            <p:nvPr/>
          </p:nvSpPr>
          <p:spPr bwMode="auto">
            <a:xfrm>
              <a:off x="5430930" y="8170886"/>
              <a:ext cx="787403" cy="763589"/>
            </a:xfrm>
            <a:custGeom>
              <a:avLst/>
              <a:gdLst>
                <a:gd name="T0" fmla="*/ 105 w 247"/>
                <a:gd name="T1" fmla="*/ 240 h 240"/>
                <a:gd name="T2" fmla="*/ 104 w 247"/>
                <a:gd name="T3" fmla="*/ 240 h 240"/>
                <a:gd name="T4" fmla="*/ 101 w 247"/>
                <a:gd name="T5" fmla="*/ 237 h 240"/>
                <a:gd name="T6" fmla="*/ 86 w 247"/>
                <a:gd name="T7" fmla="*/ 192 h 240"/>
                <a:gd name="T8" fmla="*/ 48 w 247"/>
                <a:gd name="T9" fmla="*/ 154 h 240"/>
                <a:gd name="T10" fmla="*/ 3 w 247"/>
                <a:gd name="T11" fmla="*/ 139 h 240"/>
                <a:gd name="T12" fmla="*/ 0 w 247"/>
                <a:gd name="T13" fmla="*/ 136 h 240"/>
                <a:gd name="T14" fmla="*/ 2 w 247"/>
                <a:gd name="T15" fmla="*/ 132 h 240"/>
                <a:gd name="T16" fmla="*/ 33 w 247"/>
                <a:gd name="T17" fmla="*/ 109 h 240"/>
                <a:gd name="T18" fmla="*/ 35 w 247"/>
                <a:gd name="T19" fmla="*/ 108 h 240"/>
                <a:gd name="T20" fmla="*/ 71 w 247"/>
                <a:gd name="T21" fmla="*/ 108 h 240"/>
                <a:gd name="T22" fmla="*/ 72 w 247"/>
                <a:gd name="T23" fmla="*/ 107 h 240"/>
                <a:gd name="T24" fmla="*/ 131 w 247"/>
                <a:gd name="T25" fmla="*/ 19 h 240"/>
                <a:gd name="T26" fmla="*/ 206 w 247"/>
                <a:gd name="T27" fmla="*/ 0 h 240"/>
                <a:gd name="T28" fmla="*/ 235 w 247"/>
                <a:gd name="T29" fmla="*/ 1 h 240"/>
                <a:gd name="T30" fmla="*/ 239 w 247"/>
                <a:gd name="T31" fmla="*/ 5 h 240"/>
                <a:gd name="T32" fmla="*/ 221 w 247"/>
                <a:gd name="T33" fmla="*/ 109 h 240"/>
                <a:gd name="T34" fmla="*/ 133 w 247"/>
                <a:gd name="T35" fmla="*/ 168 h 240"/>
                <a:gd name="T36" fmla="*/ 132 w 247"/>
                <a:gd name="T37" fmla="*/ 169 h 240"/>
                <a:gd name="T38" fmla="*/ 132 w 247"/>
                <a:gd name="T39" fmla="*/ 205 h 240"/>
                <a:gd name="T40" fmla="*/ 131 w 247"/>
                <a:gd name="T41" fmla="*/ 207 h 240"/>
                <a:gd name="T42" fmla="*/ 108 w 247"/>
                <a:gd name="T43" fmla="*/ 238 h 240"/>
                <a:gd name="T44" fmla="*/ 105 w 247"/>
                <a:gd name="T45" fmla="*/ 240 h 240"/>
                <a:gd name="T46" fmla="*/ 12 w 247"/>
                <a:gd name="T47" fmla="*/ 134 h 240"/>
                <a:gd name="T48" fmla="*/ 52 w 247"/>
                <a:gd name="T49" fmla="*/ 147 h 240"/>
                <a:gd name="T50" fmla="*/ 53 w 247"/>
                <a:gd name="T51" fmla="*/ 148 h 240"/>
                <a:gd name="T52" fmla="*/ 92 w 247"/>
                <a:gd name="T53" fmla="*/ 187 h 240"/>
                <a:gd name="T54" fmla="*/ 93 w 247"/>
                <a:gd name="T55" fmla="*/ 188 h 240"/>
                <a:gd name="T56" fmla="*/ 106 w 247"/>
                <a:gd name="T57" fmla="*/ 228 h 240"/>
                <a:gd name="T58" fmla="*/ 124 w 247"/>
                <a:gd name="T59" fmla="*/ 204 h 240"/>
                <a:gd name="T60" fmla="*/ 124 w 247"/>
                <a:gd name="T61" fmla="*/ 166 h 240"/>
                <a:gd name="T62" fmla="*/ 126 w 247"/>
                <a:gd name="T63" fmla="*/ 163 h 240"/>
                <a:gd name="T64" fmla="*/ 129 w 247"/>
                <a:gd name="T65" fmla="*/ 161 h 240"/>
                <a:gd name="T66" fmla="*/ 216 w 247"/>
                <a:gd name="T67" fmla="*/ 103 h 240"/>
                <a:gd name="T68" fmla="*/ 231 w 247"/>
                <a:gd name="T69" fmla="*/ 9 h 240"/>
                <a:gd name="T70" fmla="*/ 206 w 247"/>
                <a:gd name="T71" fmla="*/ 8 h 240"/>
                <a:gd name="T72" fmla="*/ 137 w 247"/>
                <a:gd name="T73" fmla="*/ 24 h 240"/>
                <a:gd name="T74" fmla="*/ 79 w 247"/>
                <a:gd name="T75" fmla="*/ 111 h 240"/>
                <a:gd name="T76" fmla="*/ 77 w 247"/>
                <a:gd name="T77" fmla="*/ 114 h 240"/>
                <a:gd name="T78" fmla="*/ 74 w 247"/>
                <a:gd name="T79" fmla="*/ 116 h 240"/>
                <a:gd name="T80" fmla="*/ 36 w 247"/>
                <a:gd name="T81" fmla="*/ 116 h 240"/>
                <a:gd name="T82" fmla="*/ 12 w 247"/>
                <a:gd name="T83" fmla="*/ 134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47" h="240">
                  <a:moveTo>
                    <a:pt x="105" y="240"/>
                  </a:moveTo>
                  <a:cubicBezTo>
                    <a:pt x="104" y="240"/>
                    <a:pt x="104" y="240"/>
                    <a:pt x="104" y="240"/>
                  </a:cubicBezTo>
                  <a:cubicBezTo>
                    <a:pt x="102" y="240"/>
                    <a:pt x="101" y="239"/>
                    <a:pt x="101" y="237"/>
                  </a:cubicBezTo>
                  <a:cubicBezTo>
                    <a:pt x="86" y="192"/>
                    <a:pt x="86" y="192"/>
                    <a:pt x="86" y="192"/>
                  </a:cubicBezTo>
                  <a:cubicBezTo>
                    <a:pt x="48" y="154"/>
                    <a:pt x="48" y="154"/>
                    <a:pt x="48" y="154"/>
                  </a:cubicBezTo>
                  <a:cubicBezTo>
                    <a:pt x="3" y="139"/>
                    <a:pt x="3" y="139"/>
                    <a:pt x="3" y="139"/>
                  </a:cubicBezTo>
                  <a:cubicBezTo>
                    <a:pt x="1" y="139"/>
                    <a:pt x="0" y="138"/>
                    <a:pt x="0" y="136"/>
                  </a:cubicBezTo>
                  <a:cubicBezTo>
                    <a:pt x="0" y="135"/>
                    <a:pt x="0" y="133"/>
                    <a:pt x="2" y="132"/>
                  </a:cubicBezTo>
                  <a:cubicBezTo>
                    <a:pt x="33" y="109"/>
                    <a:pt x="33" y="109"/>
                    <a:pt x="33" y="109"/>
                  </a:cubicBezTo>
                  <a:cubicBezTo>
                    <a:pt x="33" y="108"/>
                    <a:pt x="34" y="108"/>
                    <a:pt x="35" y="108"/>
                  </a:cubicBezTo>
                  <a:cubicBezTo>
                    <a:pt x="71" y="108"/>
                    <a:pt x="71" y="108"/>
                    <a:pt x="71" y="108"/>
                  </a:cubicBezTo>
                  <a:cubicBezTo>
                    <a:pt x="72" y="107"/>
                    <a:pt x="72" y="107"/>
                    <a:pt x="72" y="107"/>
                  </a:cubicBezTo>
                  <a:cubicBezTo>
                    <a:pt x="86" y="78"/>
                    <a:pt x="99" y="50"/>
                    <a:pt x="131" y="19"/>
                  </a:cubicBezTo>
                  <a:cubicBezTo>
                    <a:pt x="146" y="3"/>
                    <a:pt x="180" y="0"/>
                    <a:pt x="206" y="0"/>
                  </a:cubicBezTo>
                  <a:cubicBezTo>
                    <a:pt x="222" y="0"/>
                    <a:pt x="235" y="1"/>
                    <a:pt x="235" y="1"/>
                  </a:cubicBezTo>
                  <a:cubicBezTo>
                    <a:pt x="237" y="2"/>
                    <a:pt x="238" y="3"/>
                    <a:pt x="239" y="5"/>
                  </a:cubicBezTo>
                  <a:cubicBezTo>
                    <a:pt x="239" y="8"/>
                    <a:pt x="247" y="84"/>
                    <a:pt x="221" y="109"/>
                  </a:cubicBezTo>
                  <a:cubicBezTo>
                    <a:pt x="190" y="141"/>
                    <a:pt x="162" y="154"/>
                    <a:pt x="133" y="168"/>
                  </a:cubicBezTo>
                  <a:cubicBezTo>
                    <a:pt x="132" y="169"/>
                    <a:pt x="132" y="169"/>
                    <a:pt x="132" y="169"/>
                  </a:cubicBezTo>
                  <a:cubicBezTo>
                    <a:pt x="132" y="205"/>
                    <a:pt x="132" y="205"/>
                    <a:pt x="132" y="205"/>
                  </a:cubicBezTo>
                  <a:cubicBezTo>
                    <a:pt x="132" y="206"/>
                    <a:pt x="132" y="207"/>
                    <a:pt x="131" y="207"/>
                  </a:cubicBezTo>
                  <a:cubicBezTo>
                    <a:pt x="108" y="238"/>
                    <a:pt x="108" y="238"/>
                    <a:pt x="108" y="238"/>
                  </a:cubicBezTo>
                  <a:cubicBezTo>
                    <a:pt x="107" y="239"/>
                    <a:pt x="106" y="240"/>
                    <a:pt x="105" y="240"/>
                  </a:cubicBezTo>
                  <a:close/>
                  <a:moveTo>
                    <a:pt x="12" y="134"/>
                  </a:moveTo>
                  <a:cubicBezTo>
                    <a:pt x="52" y="147"/>
                    <a:pt x="52" y="147"/>
                    <a:pt x="52" y="147"/>
                  </a:cubicBezTo>
                  <a:cubicBezTo>
                    <a:pt x="52" y="147"/>
                    <a:pt x="53" y="148"/>
                    <a:pt x="53" y="148"/>
                  </a:cubicBezTo>
                  <a:cubicBezTo>
                    <a:pt x="92" y="187"/>
                    <a:pt x="92" y="187"/>
                    <a:pt x="92" y="187"/>
                  </a:cubicBezTo>
                  <a:cubicBezTo>
                    <a:pt x="92" y="187"/>
                    <a:pt x="93" y="188"/>
                    <a:pt x="93" y="188"/>
                  </a:cubicBezTo>
                  <a:cubicBezTo>
                    <a:pt x="106" y="228"/>
                    <a:pt x="106" y="228"/>
                    <a:pt x="106" y="228"/>
                  </a:cubicBezTo>
                  <a:cubicBezTo>
                    <a:pt x="124" y="204"/>
                    <a:pt x="124" y="204"/>
                    <a:pt x="124" y="204"/>
                  </a:cubicBezTo>
                  <a:cubicBezTo>
                    <a:pt x="124" y="166"/>
                    <a:pt x="124" y="166"/>
                    <a:pt x="124" y="166"/>
                  </a:cubicBezTo>
                  <a:cubicBezTo>
                    <a:pt x="124" y="165"/>
                    <a:pt x="125" y="163"/>
                    <a:pt x="126" y="163"/>
                  </a:cubicBezTo>
                  <a:cubicBezTo>
                    <a:pt x="129" y="161"/>
                    <a:pt x="129" y="161"/>
                    <a:pt x="129" y="161"/>
                  </a:cubicBezTo>
                  <a:cubicBezTo>
                    <a:pt x="158" y="147"/>
                    <a:pt x="185" y="134"/>
                    <a:pt x="216" y="103"/>
                  </a:cubicBezTo>
                  <a:cubicBezTo>
                    <a:pt x="236" y="84"/>
                    <a:pt x="232" y="24"/>
                    <a:pt x="231" y="9"/>
                  </a:cubicBezTo>
                  <a:cubicBezTo>
                    <a:pt x="226" y="9"/>
                    <a:pt x="217" y="8"/>
                    <a:pt x="206" y="8"/>
                  </a:cubicBezTo>
                  <a:cubicBezTo>
                    <a:pt x="171" y="8"/>
                    <a:pt x="147" y="14"/>
                    <a:pt x="137" y="24"/>
                  </a:cubicBezTo>
                  <a:cubicBezTo>
                    <a:pt x="106" y="55"/>
                    <a:pt x="93" y="82"/>
                    <a:pt x="79" y="111"/>
                  </a:cubicBezTo>
                  <a:cubicBezTo>
                    <a:pt x="77" y="114"/>
                    <a:pt x="77" y="114"/>
                    <a:pt x="77" y="114"/>
                  </a:cubicBezTo>
                  <a:cubicBezTo>
                    <a:pt x="77" y="115"/>
                    <a:pt x="75" y="116"/>
                    <a:pt x="74" y="116"/>
                  </a:cubicBezTo>
                  <a:cubicBezTo>
                    <a:pt x="36" y="116"/>
                    <a:pt x="36" y="116"/>
                    <a:pt x="36" y="116"/>
                  </a:cubicBezTo>
                  <a:lnTo>
                    <a:pt x="12" y="1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89" name="Freeform 1477"/>
            <p:cNvSpPr>
              <a:spLocks/>
            </p:cNvSpPr>
            <p:nvPr/>
          </p:nvSpPr>
          <p:spPr bwMode="auto">
            <a:xfrm>
              <a:off x="5430930" y="8731275"/>
              <a:ext cx="204788" cy="203200"/>
            </a:xfrm>
            <a:custGeom>
              <a:avLst/>
              <a:gdLst>
                <a:gd name="T0" fmla="*/ 5 w 64"/>
                <a:gd name="T1" fmla="*/ 64 h 64"/>
                <a:gd name="T2" fmla="*/ 4 w 64"/>
                <a:gd name="T3" fmla="*/ 64 h 64"/>
                <a:gd name="T4" fmla="*/ 1 w 64"/>
                <a:gd name="T5" fmla="*/ 63 h 64"/>
                <a:gd name="T6" fmla="*/ 0 w 64"/>
                <a:gd name="T7" fmla="*/ 60 h 64"/>
                <a:gd name="T8" fmla="*/ 12 w 64"/>
                <a:gd name="T9" fmla="*/ 16 h 64"/>
                <a:gd name="T10" fmla="*/ 43 w 64"/>
                <a:gd name="T11" fmla="*/ 0 h 64"/>
                <a:gd name="T12" fmla="*/ 48 w 64"/>
                <a:gd name="T13" fmla="*/ 3 h 64"/>
                <a:gd name="T14" fmla="*/ 45 w 64"/>
                <a:gd name="T15" fmla="*/ 8 h 64"/>
                <a:gd name="T16" fmla="*/ 18 w 64"/>
                <a:gd name="T17" fmla="*/ 21 h 64"/>
                <a:gd name="T18" fmla="*/ 8 w 64"/>
                <a:gd name="T19" fmla="*/ 56 h 64"/>
                <a:gd name="T20" fmla="*/ 45 w 64"/>
                <a:gd name="T21" fmla="*/ 48 h 64"/>
                <a:gd name="T22" fmla="*/ 56 w 64"/>
                <a:gd name="T23" fmla="*/ 19 h 64"/>
                <a:gd name="T24" fmla="*/ 61 w 64"/>
                <a:gd name="T25" fmla="*/ 16 h 64"/>
                <a:gd name="T26" fmla="*/ 64 w 64"/>
                <a:gd name="T27" fmla="*/ 21 h 64"/>
                <a:gd name="T28" fmla="*/ 51 w 64"/>
                <a:gd name="T29" fmla="*/ 54 h 64"/>
                <a:gd name="T30" fmla="*/ 5 w 64"/>
                <a:gd name="T31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" h="64">
                  <a:moveTo>
                    <a:pt x="5" y="64"/>
                  </a:moveTo>
                  <a:cubicBezTo>
                    <a:pt x="5" y="64"/>
                    <a:pt x="4" y="64"/>
                    <a:pt x="4" y="64"/>
                  </a:cubicBezTo>
                  <a:cubicBezTo>
                    <a:pt x="3" y="64"/>
                    <a:pt x="2" y="64"/>
                    <a:pt x="1" y="63"/>
                  </a:cubicBezTo>
                  <a:cubicBezTo>
                    <a:pt x="0" y="62"/>
                    <a:pt x="0" y="61"/>
                    <a:pt x="0" y="60"/>
                  </a:cubicBezTo>
                  <a:cubicBezTo>
                    <a:pt x="0" y="56"/>
                    <a:pt x="2" y="26"/>
                    <a:pt x="12" y="16"/>
                  </a:cubicBezTo>
                  <a:cubicBezTo>
                    <a:pt x="22" y="6"/>
                    <a:pt x="42" y="0"/>
                    <a:pt x="43" y="0"/>
                  </a:cubicBezTo>
                  <a:cubicBezTo>
                    <a:pt x="45" y="0"/>
                    <a:pt x="47" y="1"/>
                    <a:pt x="48" y="3"/>
                  </a:cubicBezTo>
                  <a:cubicBezTo>
                    <a:pt x="48" y="5"/>
                    <a:pt x="47" y="7"/>
                    <a:pt x="45" y="8"/>
                  </a:cubicBezTo>
                  <a:cubicBezTo>
                    <a:pt x="45" y="8"/>
                    <a:pt x="26" y="13"/>
                    <a:pt x="18" y="21"/>
                  </a:cubicBezTo>
                  <a:cubicBezTo>
                    <a:pt x="12" y="26"/>
                    <a:pt x="9" y="44"/>
                    <a:pt x="8" y="56"/>
                  </a:cubicBezTo>
                  <a:cubicBezTo>
                    <a:pt x="21" y="56"/>
                    <a:pt x="40" y="54"/>
                    <a:pt x="45" y="48"/>
                  </a:cubicBezTo>
                  <a:cubicBezTo>
                    <a:pt x="52" y="42"/>
                    <a:pt x="55" y="25"/>
                    <a:pt x="56" y="19"/>
                  </a:cubicBezTo>
                  <a:cubicBezTo>
                    <a:pt x="56" y="17"/>
                    <a:pt x="58" y="16"/>
                    <a:pt x="61" y="16"/>
                  </a:cubicBezTo>
                  <a:cubicBezTo>
                    <a:pt x="63" y="16"/>
                    <a:pt x="64" y="18"/>
                    <a:pt x="64" y="21"/>
                  </a:cubicBezTo>
                  <a:cubicBezTo>
                    <a:pt x="64" y="22"/>
                    <a:pt x="61" y="44"/>
                    <a:pt x="51" y="54"/>
                  </a:cubicBezTo>
                  <a:cubicBezTo>
                    <a:pt x="41" y="63"/>
                    <a:pt x="13" y="64"/>
                    <a:pt x="5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890" name="Freeform 1478"/>
            <p:cNvSpPr>
              <a:spLocks noEditPoints="1"/>
            </p:cNvSpPr>
            <p:nvPr/>
          </p:nvSpPr>
          <p:spPr bwMode="auto">
            <a:xfrm>
              <a:off x="5877019" y="8310586"/>
              <a:ext cx="179388" cy="179388"/>
            </a:xfrm>
            <a:custGeom>
              <a:avLst/>
              <a:gdLst>
                <a:gd name="T0" fmla="*/ 28 w 56"/>
                <a:gd name="T1" fmla="*/ 56 h 56"/>
                <a:gd name="T2" fmla="*/ 0 w 56"/>
                <a:gd name="T3" fmla="*/ 28 h 56"/>
                <a:gd name="T4" fmla="*/ 28 w 56"/>
                <a:gd name="T5" fmla="*/ 0 h 56"/>
                <a:gd name="T6" fmla="*/ 56 w 56"/>
                <a:gd name="T7" fmla="*/ 28 h 56"/>
                <a:gd name="T8" fmla="*/ 28 w 56"/>
                <a:gd name="T9" fmla="*/ 56 h 56"/>
                <a:gd name="T10" fmla="*/ 28 w 56"/>
                <a:gd name="T11" fmla="*/ 8 h 56"/>
                <a:gd name="T12" fmla="*/ 8 w 56"/>
                <a:gd name="T13" fmla="*/ 28 h 56"/>
                <a:gd name="T14" fmla="*/ 28 w 56"/>
                <a:gd name="T15" fmla="*/ 48 h 56"/>
                <a:gd name="T16" fmla="*/ 48 w 56"/>
                <a:gd name="T17" fmla="*/ 28 h 56"/>
                <a:gd name="T18" fmla="*/ 28 w 56"/>
                <a:gd name="T19" fmla="*/ 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28" y="56"/>
                  </a:moveTo>
                  <a:cubicBezTo>
                    <a:pt x="13" y="56"/>
                    <a:pt x="0" y="43"/>
                    <a:pt x="0" y="28"/>
                  </a:cubicBezTo>
                  <a:cubicBezTo>
                    <a:pt x="0" y="13"/>
                    <a:pt x="13" y="0"/>
                    <a:pt x="28" y="0"/>
                  </a:cubicBezTo>
                  <a:cubicBezTo>
                    <a:pt x="43" y="0"/>
                    <a:pt x="56" y="13"/>
                    <a:pt x="56" y="28"/>
                  </a:cubicBezTo>
                  <a:cubicBezTo>
                    <a:pt x="56" y="43"/>
                    <a:pt x="43" y="56"/>
                    <a:pt x="28" y="56"/>
                  </a:cubicBezTo>
                  <a:close/>
                  <a:moveTo>
                    <a:pt x="28" y="8"/>
                  </a:moveTo>
                  <a:cubicBezTo>
                    <a:pt x="17" y="8"/>
                    <a:pt x="8" y="17"/>
                    <a:pt x="8" y="28"/>
                  </a:cubicBezTo>
                  <a:cubicBezTo>
                    <a:pt x="8" y="39"/>
                    <a:pt x="17" y="48"/>
                    <a:pt x="28" y="48"/>
                  </a:cubicBezTo>
                  <a:cubicBezTo>
                    <a:pt x="39" y="48"/>
                    <a:pt x="48" y="39"/>
                    <a:pt x="48" y="28"/>
                  </a:cubicBezTo>
                  <a:cubicBezTo>
                    <a:pt x="48" y="17"/>
                    <a:pt x="39" y="8"/>
                    <a:pt x="28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2650159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FR"/>
              <a:t>Social</a:t>
            </a:r>
            <a:endParaRPr lang="fr-FR" dirty="0"/>
          </a:p>
        </p:txBody>
      </p:sp>
      <p:grpSp>
        <p:nvGrpSpPr>
          <p:cNvPr id="52" name="Group 51"/>
          <p:cNvGrpSpPr/>
          <p:nvPr/>
        </p:nvGrpSpPr>
        <p:grpSpPr>
          <a:xfrm>
            <a:off x="9315824" y="1726577"/>
            <a:ext cx="634585" cy="634751"/>
            <a:chOff x="3328988" y="3201988"/>
            <a:chExt cx="392113" cy="392113"/>
          </a:xfrm>
        </p:grpSpPr>
        <p:sp>
          <p:nvSpPr>
            <p:cNvPr id="53" name="Oval 46"/>
            <p:cNvSpPr>
              <a:spLocks noChangeArrowheads="1"/>
            </p:cNvSpPr>
            <p:nvPr/>
          </p:nvSpPr>
          <p:spPr bwMode="auto">
            <a:xfrm>
              <a:off x="3328988" y="3201988"/>
              <a:ext cx="392113" cy="392113"/>
            </a:xfrm>
            <a:prstGeom prst="ellipse">
              <a:avLst/>
            </a:prstGeom>
            <a:solidFill>
              <a:srgbClr val="1AB2E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47"/>
            <p:cNvSpPr>
              <a:spLocks/>
            </p:cNvSpPr>
            <p:nvPr/>
          </p:nvSpPr>
          <p:spPr bwMode="auto">
            <a:xfrm>
              <a:off x="3427413" y="3317875"/>
              <a:ext cx="196850" cy="158750"/>
            </a:xfrm>
            <a:custGeom>
              <a:avLst/>
              <a:gdLst>
                <a:gd name="T0" fmla="*/ 90 w 100"/>
                <a:gd name="T1" fmla="*/ 20 h 81"/>
                <a:gd name="T2" fmla="*/ 32 w 100"/>
                <a:gd name="T3" fmla="*/ 81 h 81"/>
                <a:gd name="T4" fmla="*/ 0 w 100"/>
                <a:gd name="T5" fmla="*/ 72 h 81"/>
                <a:gd name="T6" fmla="*/ 31 w 100"/>
                <a:gd name="T7" fmla="*/ 63 h 81"/>
                <a:gd name="T8" fmla="*/ 12 w 100"/>
                <a:gd name="T9" fmla="*/ 49 h 81"/>
                <a:gd name="T10" fmla="*/ 21 w 100"/>
                <a:gd name="T11" fmla="*/ 48 h 81"/>
                <a:gd name="T12" fmla="*/ 4 w 100"/>
                <a:gd name="T13" fmla="*/ 28 h 81"/>
                <a:gd name="T14" fmla="*/ 14 w 100"/>
                <a:gd name="T15" fmla="*/ 31 h 81"/>
                <a:gd name="T16" fmla="*/ 7 w 100"/>
                <a:gd name="T17" fmla="*/ 3 h 81"/>
                <a:gd name="T18" fmla="*/ 50 w 100"/>
                <a:gd name="T19" fmla="*/ 25 h 81"/>
                <a:gd name="T20" fmla="*/ 70 w 100"/>
                <a:gd name="T21" fmla="*/ 0 h 81"/>
                <a:gd name="T22" fmla="*/ 85 w 100"/>
                <a:gd name="T23" fmla="*/ 6 h 81"/>
                <a:gd name="T24" fmla="*/ 98 w 100"/>
                <a:gd name="T25" fmla="*/ 1 h 81"/>
                <a:gd name="T26" fmla="*/ 89 w 100"/>
                <a:gd name="T27" fmla="*/ 12 h 81"/>
                <a:gd name="T28" fmla="*/ 100 w 100"/>
                <a:gd name="T29" fmla="*/ 9 h 81"/>
                <a:gd name="T30" fmla="*/ 90 w 100"/>
                <a:gd name="T31" fmla="*/ 2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0" h="81">
                  <a:moveTo>
                    <a:pt x="90" y="20"/>
                  </a:moveTo>
                  <a:cubicBezTo>
                    <a:pt x="91" y="49"/>
                    <a:pt x="70" y="81"/>
                    <a:pt x="32" y="81"/>
                  </a:cubicBezTo>
                  <a:cubicBezTo>
                    <a:pt x="20" y="81"/>
                    <a:pt x="9" y="77"/>
                    <a:pt x="0" y="72"/>
                  </a:cubicBezTo>
                  <a:cubicBezTo>
                    <a:pt x="11" y="73"/>
                    <a:pt x="22" y="70"/>
                    <a:pt x="31" y="63"/>
                  </a:cubicBezTo>
                  <a:cubicBezTo>
                    <a:pt x="22" y="63"/>
                    <a:pt x="14" y="57"/>
                    <a:pt x="12" y="49"/>
                  </a:cubicBezTo>
                  <a:cubicBezTo>
                    <a:pt x="15" y="49"/>
                    <a:pt x="18" y="49"/>
                    <a:pt x="21" y="48"/>
                  </a:cubicBezTo>
                  <a:cubicBezTo>
                    <a:pt x="11" y="47"/>
                    <a:pt x="4" y="38"/>
                    <a:pt x="4" y="28"/>
                  </a:cubicBezTo>
                  <a:cubicBezTo>
                    <a:pt x="7" y="30"/>
                    <a:pt x="10" y="31"/>
                    <a:pt x="14" y="31"/>
                  </a:cubicBezTo>
                  <a:cubicBezTo>
                    <a:pt x="4" y="25"/>
                    <a:pt x="2" y="13"/>
                    <a:pt x="7" y="3"/>
                  </a:cubicBezTo>
                  <a:cubicBezTo>
                    <a:pt x="17" y="16"/>
                    <a:pt x="33" y="24"/>
                    <a:pt x="50" y="25"/>
                  </a:cubicBezTo>
                  <a:cubicBezTo>
                    <a:pt x="47" y="12"/>
                    <a:pt x="56" y="0"/>
                    <a:pt x="70" y="0"/>
                  </a:cubicBezTo>
                  <a:cubicBezTo>
                    <a:pt x="75" y="0"/>
                    <a:pt x="81" y="2"/>
                    <a:pt x="85" y="6"/>
                  </a:cubicBezTo>
                  <a:cubicBezTo>
                    <a:pt x="89" y="5"/>
                    <a:pt x="94" y="3"/>
                    <a:pt x="98" y="1"/>
                  </a:cubicBezTo>
                  <a:cubicBezTo>
                    <a:pt x="96" y="6"/>
                    <a:pt x="93" y="10"/>
                    <a:pt x="89" y="12"/>
                  </a:cubicBezTo>
                  <a:cubicBezTo>
                    <a:pt x="93" y="12"/>
                    <a:pt x="97" y="11"/>
                    <a:pt x="100" y="9"/>
                  </a:cubicBezTo>
                  <a:cubicBezTo>
                    <a:pt x="98" y="13"/>
                    <a:pt x="94" y="17"/>
                    <a:pt x="90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9315824" y="4497958"/>
            <a:ext cx="634585" cy="632180"/>
            <a:chOff x="7513638" y="2679700"/>
            <a:chExt cx="392113" cy="390525"/>
          </a:xfrm>
        </p:grpSpPr>
        <p:sp>
          <p:nvSpPr>
            <p:cNvPr id="56" name="Oval 78"/>
            <p:cNvSpPr>
              <a:spLocks noChangeArrowheads="1"/>
            </p:cNvSpPr>
            <p:nvPr/>
          </p:nvSpPr>
          <p:spPr bwMode="auto">
            <a:xfrm>
              <a:off x="7513638" y="2679700"/>
              <a:ext cx="392113" cy="390525"/>
            </a:xfrm>
            <a:prstGeom prst="ellipse">
              <a:avLst/>
            </a:prstGeom>
            <a:solidFill>
              <a:srgbClr val="FF7D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79"/>
            <p:cNvSpPr>
              <a:spLocks noEditPoints="1"/>
            </p:cNvSpPr>
            <p:nvPr/>
          </p:nvSpPr>
          <p:spPr bwMode="auto">
            <a:xfrm>
              <a:off x="7608888" y="2767013"/>
              <a:ext cx="198438" cy="198438"/>
            </a:xfrm>
            <a:custGeom>
              <a:avLst/>
              <a:gdLst>
                <a:gd name="T0" fmla="*/ 14 w 101"/>
                <a:gd name="T1" fmla="*/ 101 h 101"/>
                <a:gd name="T2" fmla="*/ 0 w 101"/>
                <a:gd name="T3" fmla="*/ 87 h 101"/>
                <a:gd name="T4" fmla="*/ 14 w 101"/>
                <a:gd name="T5" fmla="*/ 73 h 101"/>
                <a:gd name="T6" fmla="*/ 27 w 101"/>
                <a:gd name="T7" fmla="*/ 87 h 101"/>
                <a:gd name="T8" fmla="*/ 14 w 101"/>
                <a:gd name="T9" fmla="*/ 101 h 101"/>
                <a:gd name="T10" fmla="*/ 46 w 101"/>
                <a:gd name="T11" fmla="*/ 101 h 101"/>
                <a:gd name="T12" fmla="*/ 0 w 101"/>
                <a:gd name="T13" fmla="*/ 55 h 101"/>
                <a:gd name="T14" fmla="*/ 0 w 101"/>
                <a:gd name="T15" fmla="*/ 34 h 101"/>
                <a:gd name="T16" fmla="*/ 66 w 101"/>
                <a:gd name="T17" fmla="*/ 101 h 101"/>
                <a:gd name="T18" fmla="*/ 46 w 101"/>
                <a:gd name="T19" fmla="*/ 101 h 101"/>
                <a:gd name="T20" fmla="*/ 80 w 101"/>
                <a:gd name="T21" fmla="*/ 101 h 101"/>
                <a:gd name="T22" fmla="*/ 57 w 101"/>
                <a:gd name="T23" fmla="*/ 44 h 101"/>
                <a:gd name="T24" fmla="*/ 0 w 101"/>
                <a:gd name="T25" fmla="*/ 20 h 101"/>
                <a:gd name="T26" fmla="*/ 0 w 101"/>
                <a:gd name="T27" fmla="*/ 0 h 101"/>
                <a:gd name="T28" fmla="*/ 101 w 101"/>
                <a:gd name="T29" fmla="*/ 101 h 101"/>
                <a:gd name="T30" fmla="*/ 80 w 101"/>
                <a:gd name="T31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1" h="101">
                  <a:moveTo>
                    <a:pt x="14" y="101"/>
                  </a:moveTo>
                  <a:cubicBezTo>
                    <a:pt x="6" y="101"/>
                    <a:pt x="0" y="95"/>
                    <a:pt x="0" y="87"/>
                  </a:cubicBezTo>
                  <a:cubicBezTo>
                    <a:pt x="0" y="80"/>
                    <a:pt x="6" y="73"/>
                    <a:pt x="14" y="73"/>
                  </a:cubicBezTo>
                  <a:cubicBezTo>
                    <a:pt x="21" y="73"/>
                    <a:pt x="27" y="80"/>
                    <a:pt x="27" y="87"/>
                  </a:cubicBezTo>
                  <a:cubicBezTo>
                    <a:pt x="27" y="95"/>
                    <a:pt x="21" y="101"/>
                    <a:pt x="14" y="101"/>
                  </a:cubicBezTo>
                  <a:close/>
                  <a:moveTo>
                    <a:pt x="46" y="101"/>
                  </a:moveTo>
                  <a:cubicBezTo>
                    <a:pt x="46" y="75"/>
                    <a:pt x="25" y="55"/>
                    <a:pt x="0" y="55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37" y="35"/>
                    <a:pt x="66" y="64"/>
                    <a:pt x="66" y="101"/>
                  </a:cubicBezTo>
                  <a:lnTo>
                    <a:pt x="46" y="101"/>
                  </a:lnTo>
                  <a:close/>
                  <a:moveTo>
                    <a:pt x="80" y="101"/>
                  </a:moveTo>
                  <a:cubicBezTo>
                    <a:pt x="80" y="79"/>
                    <a:pt x="72" y="59"/>
                    <a:pt x="57" y="44"/>
                  </a:cubicBezTo>
                  <a:cubicBezTo>
                    <a:pt x="42" y="29"/>
                    <a:pt x="21" y="20"/>
                    <a:pt x="0" y="2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" y="0"/>
                    <a:pt x="101" y="45"/>
                    <a:pt x="101" y="101"/>
                  </a:cubicBezTo>
                  <a:lnTo>
                    <a:pt x="80" y="10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9315824" y="3112267"/>
            <a:ext cx="634585" cy="634751"/>
            <a:chOff x="3854450" y="3200400"/>
            <a:chExt cx="392113" cy="392113"/>
          </a:xfrm>
        </p:grpSpPr>
        <p:sp>
          <p:nvSpPr>
            <p:cNvPr id="59" name="Oval 80"/>
            <p:cNvSpPr>
              <a:spLocks noChangeArrowheads="1"/>
            </p:cNvSpPr>
            <p:nvPr/>
          </p:nvSpPr>
          <p:spPr bwMode="auto">
            <a:xfrm>
              <a:off x="3854450" y="3200400"/>
              <a:ext cx="392113" cy="392113"/>
            </a:xfrm>
            <a:prstGeom prst="ellipse">
              <a:avLst/>
            </a:prstGeom>
            <a:solidFill>
              <a:srgbClr val="19B4EB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81"/>
            <p:cNvSpPr>
              <a:spLocks/>
            </p:cNvSpPr>
            <p:nvPr/>
          </p:nvSpPr>
          <p:spPr bwMode="auto">
            <a:xfrm>
              <a:off x="3938588" y="3300413"/>
              <a:ext cx="223838" cy="193675"/>
            </a:xfrm>
            <a:custGeom>
              <a:avLst/>
              <a:gdLst>
                <a:gd name="T0" fmla="*/ 113 w 114"/>
                <a:gd name="T1" fmla="*/ 23 h 99"/>
                <a:gd name="T2" fmla="*/ 90 w 114"/>
                <a:gd name="T3" fmla="*/ 69 h 99"/>
                <a:gd name="T4" fmla="*/ 51 w 114"/>
                <a:gd name="T5" fmla="*/ 99 h 99"/>
                <a:gd name="T6" fmla="*/ 34 w 114"/>
                <a:gd name="T7" fmla="*/ 80 h 99"/>
                <a:gd name="T8" fmla="*/ 25 w 114"/>
                <a:gd name="T9" fmla="*/ 47 h 99"/>
                <a:gd name="T10" fmla="*/ 14 w 114"/>
                <a:gd name="T11" fmla="*/ 29 h 99"/>
                <a:gd name="T12" fmla="*/ 6 w 114"/>
                <a:gd name="T13" fmla="*/ 34 h 99"/>
                <a:gd name="T14" fmla="*/ 0 w 114"/>
                <a:gd name="T15" fmla="*/ 27 h 99"/>
                <a:gd name="T16" fmla="*/ 17 w 114"/>
                <a:gd name="T17" fmla="*/ 12 h 99"/>
                <a:gd name="T18" fmla="*/ 33 w 114"/>
                <a:gd name="T19" fmla="*/ 2 h 99"/>
                <a:gd name="T20" fmla="*/ 50 w 114"/>
                <a:gd name="T21" fmla="*/ 20 h 99"/>
                <a:gd name="T22" fmla="*/ 54 w 114"/>
                <a:gd name="T23" fmla="*/ 46 h 99"/>
                <a:gd name="T24" fmla="*/ 63 w 114"/>
                <a:gd name="T25" fmla="*/ 63 h 99"/>
                <a:gd name="T26" fmla="*/ 73 w 114"/>
                <a:gd name="T27" fmla="*/ 52 h 99"/>
                <a:gd name="T28" fmla="*/ 81 w 114"/>
                <a:gd name="T29" fmla="*/ 35 h 99"/>
                <a:gd name="T30" fmla="*/ 73 w 114"/>
                <a:gd name="T31" fmla="*/ 26 h 99"/>
                <a:gd name="T32" fmla="*/ 65 w 114"/>
                <a:gd name="T33" fmla="*/ 27 h 99"/>
                <a:gd name="T34" fmla="*/ 97 w 114"/>
                <a:gd name="T35" fmla="*/ 1 h 99"/>
                <a:gd name="T36" fmla="*/ 113 w 114"/>
                <a:gd name="T37" fmla="*/ 2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4" h="99">
                  <a:moveTo>
                    <a:pt x="113" y="23"/>
                  </a:moveTo>
                  <a:cubicBezTo>
                    <a:pt x="113" y="34"/>
                    <a:pt x="105" y="50"/>
                    <a:pt x="90" y="69"/>
                  </a:cubicBezTo>
                  <a:cubicBezTo>
                    <a:pt x="75" y="89"/>
                    <a:pt x="62" y="99"/>
                    <a:pt x="51" y="99"/>
                  </a:cubicBezTo>
                  <a:cubicBezTo>
                    <a:pt x="45" y="99"/>
                    <a:pt x="39" y="93"/>
                    <a:pt x="34" y="80"/>
                  </a:cubicBezTo>
                  <a:cubicBezTo>
                    <a:pt x="31" y="69"/>
                    <a:pt x="28" y="58"/>
                    <a:pt x="25" y="47"/>
                  </a:cubicBezTo>
                  <a:cubicBezTo>
                    <a:pt x="22" y="35"/>
                    <a:pt x="18" y="29"/>
                    <a:pt x="14" y="29"/>
                  </a:cubicBezTo>
                  <a:cubicBezTo>
                    <a:pt x="14" y="29"/>
                    <a:pt x="11" y="30"/>
                    <a:pt x="6" y="34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6" y="22"/>
                    <a:pt x="11" y="17"/>
                    <a:pt x="17" y="12"/>
                  </a:cubicBezTo>
                  <a:cubicBezTo>
                    <a:pt x="24" y="6"/>
                    <a:pt x="30" y="3"/>
                    <a:pt x="33" y="2"/>
                  </a:cubicBezTo>
                  <a:cubicBezTo>
                    <a:pt x="42" y="1"/>
                    <a:pt x="48" y="7"/>
                    <a:pt x="50" y="20"/>
                  </a:cubicBezTo>
                  <a:cubicBezTo>
                    <a:pt x="52" y="34"/>
                    <a:pt x="53" y="43"/>
                    <a:pt x="54" y="46"/>
                  </a:cubicBezTo>
                  <a:cubicBezTo>
                    <a:pt x="57" y="58"/>
                    <a:pt x="60" y="63"/>
                    <a:pt x="63" y="63"/>
                  </a:cubicBezTo>
                  <a:cubicBezTo>
                    <a:pt x="65" y="63"/>
                    <a:pt x="69" y="60"/>
                    <a:pt x="73" y="52"/>
                  </a:cubicBezTo>
                  <a:cubicBezTo>
                    <a:pt x="78" y="45"/>
                    <a:pt x="81" y="39"/>
                    <a:pt x="81" y="35"/>
                  </a:cubicBezTo>
                  <a:cubicBezTo>
                    <a:pt x="82" y="29"/>
                    <a:pt x="79" y="26"/>
                    <a:pt x="73" y="26"/>
                  </a:cubicBezTo>
                  <a:cubicBezTo>
                    <a:pt x="71" y="26"/>
                    <a:pt x="68" y="26"/>
                    <a:pt x="65" y="27"/>
                  </a:cubicBezTo>
                  <a:cubicBezTo>
                    <a:pt x="70" y="9"/>
                    <a:pt x="81" y="0"/>
                    <a:pt x="97" y="1"/>
                  </a:cubicBezTo>
                  <a:cubicBezTo>
                    <a:pt x="108" y="1"/>
                    <a:pt x="114" y="9"/>
                    <a:pt x="1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6098280" y="4496672"/>
            <a:ext cx="634585" cy="634751"/>
            <a:chOff x="2809875" y="1631950"/>
            <a:chExt cx="392113" cy="392113"/>
          </a:xfrm>
        </p:grpSpPr>
        <p:sp>
          <p:nvSpPr>
            <p:cNvPr id="62" name="Oval 64"/>
            <p:cNvSpPr>
              <a:spLocks noChangeArrowheads="1"/>
            </p:cNvSpPr>
            <p:nvPr/>
          </p:nvSpPr>
          <p:spPr bwMode="auto">
            <a:xfrm>
              <a:off x="2809875" y="1631950"/>
              <a:ext cx="392113" cy="392113"/>
            </a:xfrm>
            <a:prstGeom prst="ellipse">
              <a:avLst/>
            </a:prstGeom>
            <a:solidFill>
              <a:srgbClr val="1478F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Rectangle 65"/>
            <p:cNvSpPr>
              <a:spLocks noChangeArrowheads="1"/>
            </p:cNvSpPr>
            <p:nvPr/>
          </p:nvSpPr>
          <p:spPr bwMode="auto">
            <a:xfrm>
              <a:off x="3035300" y="1762125"/>
              <a:ext cx="65088" cy="158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66"/>
            <p:cNvSpPr>
              <a:spLocks noEditPoints="1"/>
            </p:cNvSpPr>
            <p:nvPr/>
          </p:nvSpPr>
          <p:spPr bwMode="auto">
            <a:xfrm>
              <a:off x="2886075" y="1754188"/>
              <a:ext cx="120650" cy="146050"/>
            </a:xfrm>
            <a:custGeom>
              <a:avLst/>
              <a:gdLst>
                <a:gd name="T0" fmla="*/ 50 w 61"/>
                <a:gd name="T1" fmla="*/ 35 h 75"/>
                <a:gd name="T2" fmla="*/ 56 w 61"/>
                <a:gd name="T3" fmla="*/ 31 h 75"/>
                <a:gd name="T4" fmla="*/ 59 w 61"/>
                <a:gd name="T5" fmla="*/ 20 h 75"/>
                <a:gd name="T6" fmla="*/ 56 w 61"/>
                <a:gd name="T7" fmla="*/ 8 h 75"/>
                <a:gd name="T8" fmla="*/ 36 w 61"/>
                <a:gd name="T9" fmla="*/ 0 h 75"/>
                <a:gd name="T10" fmla="*/ 0 w 61"/>
                <a:gd name="T11" fmla="*/ 0 h 75"/>
                <a:gd name="T12" fmla="*/ 0 w 61"/>
                <a:gd name="T13" fmla="*/ 75 h 75"/>
                <a:gd name="T14" fmla="*/ 34 w 61"/>
                <a:gd name="T15" fmla="*/ 75 h 75"/>
                <a:gd name="T16" fmla="*/ 44 w 61"/>
                <a:gd name="T17" fmla="*/ 74 h 75"/>
                <a:gd name="T18" fmla="*/ 53 w 61"/>
                <a:gd name="T19" fmla="*/ 71 h 75"/>
                <a:gd name="T20" fmla="*/ 58 w 61"/>
                <a:gd name="T21" fmla="*/ 65 h 75"/>
                <a:gd name="T22" fmla="*/ 61 w 61"/>
                <a:gd name="T23" fmla="*/ 53 h 75"/>
                <a:gd name="T24" fmla="*/ 58 w 61"/>
                <a:gd name="T25" fmla="*/ 42 h 75"/>
                <a:gd name="T26" fmla="*/ 50 w 61"/>
                <a:gd name="T27" fmla="*/ 35 h 75"/>
                <a:gd name="T28" fmla="*/ 15 w 61"/>
                <a:gd name="T29" fmla="*/ 13 h 75"/>
                <a:gd name="T30" fmla="*/ 31 w 61"/>
                <a:gd name="T31" fmla="*/ 13 h 75"/>
                <a:gd name="T32" fmla="*/ 40 w 61"/>
                <a:gd name="T33" fmla="*/ 14 h 75"/>
                <a:gd name="T34" fmla="*/ 44 w 61"/>
                <a:gd name="T35" fmla="*/ 21 h 75"/>
                <a:gd name="T36" fmla="*/ 41 w 61"/>
                <a:gd name="T37" fmla="*/ 28 h 75"/>
                <a:gd name="T38" fmla="*/ 33 w 61"/>
                <a:gd name="T39" fmla="*/ 30 h 75"/>
                <a:gd name="T40" fmla="*/ 15 w 61"/>
                <a:gd name="T41" fmla="*/ 30 h 75"/>
                <a:gd name="T42" fmla="*/ 15 w 61"/>
                <a:gd name="T43" fmla="*/ 13 h 75"/>
                <a:gd name="T44" fmla="*/ 41 w 61"/>
                <a:gd name="T45" fmla="*/ 61 h 75"/>
                <a:gd name="T46" fmla="*/ 33 w 61"/>
                <a:gd name="T47" fmla="*/ 62 h 75"/>
                <a:gd name="T48" fmla="*/ 15 w 61"/>
                <a:gd name="T49" fmla="*/ 62 h 75"/>
                <a:gd name="T50" fmla="*/ 15 w 61"/>
                <a:gd name="T51" fmla="*/ 42 h 75"/>
                <a:gd name="T52" fmla="*/ 33 w 61"/>
                <a:gd name="T53" fmla="*/ 42 h 75"/>
                <a:gd name="T54" fmla="*/ 41 w 61"/>
                <a:gd name="T55" fmla="*/ 44 h 75"/>
                <a:gd name="T56" fmla="*/ 46 w 61"/>
                <a:gd name="T57" fmla="*/ 52 h 75"/>
                <a:gd name="T58" fmla="*/ 41 w 61"/>
                <a:gd name="T59" fmla="*/ 6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1" h="75">
                  <a:moveTo>
                    <a:pt x="50" y="35"/>
                  </a:moveTo>
                  <a:cubicBezTo>
                    <a:pt x="52" y="34"/>
                    <a:pt x="54" y="32"/>
                    <a:pt x="56" y="31"/>
                  </a:cubicBezTo>
                  <a:cubicBezTo>
                    <a:pt x="58" y="28"/>
                    <a:pt x="59" y="24"/>
                    <a:pt x="59" y="20"/>
                  </a:cubicBezTo>
                  <a:cubicBezTo>
                    <a:pt x="59" y="15"/>
                    <a:pt x="58" y="11"/>
                    <a:pt x="56" y="8"/>
                  </a:cubicBezTo>
                  <a:cubicBezTo>
                    <a:pt x="52" y="3"/>
                    <a:pt x="45" y="0"/>
                    <a:pt x="3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7" y="75"/>
                    <a:pt x="41" y="75"/>
                    <a:pt x="44" y="74"/>
                  </a:cubicBezTo>
                  <a:cubicBezTo>
                    <a:pt x="47" y="74"/>
                    <a:pt x="50" y="72"/>
                    <a:pt x="53" y="71"/>
                  </a:cubicBezTo>
                  <a:cubicBezTo>
                    <a:pt x="55" y="69"/>
                    <a:pt x="57" y="67"/>
                    <a:pt x="58" y="65"/>
                  </a:cubicBezTo>
                  <a:cubicBezTo>
                    <a:pt x="60" y="61"/>
                    <a:pt x="61" y="57"/>
                    <a:pt x="61" y="53"/>
                  </a:cubicBezTo>
                  <a:cubicBezTo>
                    <a:pt x="61" y="48"/>
                    <a:pt x="60" y="45"/>
                    <a:pt x="58" y="42"/>
                  </a:cubicBezTo>
                  <a:cubicBezTo>
                    <a:pt x="57" y="39"/>
                    <a:pt x="54" y="36"/>
                    <a:pt x="50" y="35"/>
                  </a:cubicBezTo>
                  <a:close/>
                  <a:moveTo>
                    <a:pt x="15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5" y="13"/>
                    <a:pt x="38" y="14"/>
                    <a:pt x="40" y="14"/>
                  </a:cubicBezTo>
                  <a:cubicBezTo>
                    <a:pt x="43" y="16"/>
                    <a:pt x="44" y="18"/>
                    <a:pt x="44" y="21"/>
                  </a:cubicBezTo>
                  <a:cubicBezTo>
                    <a:pt x="44" y="24"/>
                    <a:pt x="43" y="27"/>
                    <a:pt x="41" y="28"/>
                  </a:cubicBezTo>
                  <a:cubicBezTo>
                    <a:pt x="39" y="29"/>
                    <a:pt x="36" y="30"/>
                    <a:pt x="33" y="30"/>
                  </a:cubicBezTo>
                  <a:cubicBezTo>
                    <a:pt x="15" y="30"/>
                    <a:pt x="15" y="30"/>
                    <a:pt x="15" y="30"/>
                  </a:cubicBezTo>
                  <a:lnTo>
                    <a:pt x="15" y="13"/>
                  </a:lnTo>
                  <a:close/>
                  <a:moveTo>
                    <a:pt x="41" y="61"/>
                  </a:moveTo>
                  <a:cubicBezTo>
                    <a:pt x="39" y="62"/>
                    <a:pt x="36" y="62"/>
                    <a:pt x="33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33" y="42"/>
                    <a:pt x="33" y="42"/>
                    <a:pt x="33" y="42"/>
                  </a:cubicBezTo>
                  <a:cubicBezTo>
                    <a:pt x="36" y="42"/>
                    <a:pt x="39" y="43"/>
                    <a:pt x="41" y="44"/>
                  </a:cubicBezTo>
                  <a:cubicBezTo>
                    <a:pt x="44" y="45"/>
                    <a:pt x="46" y="48"/>
                    <a:pt x="46" y="52"/>
                  </a:cubicBezTo>
                  <a:cubicBezTo>
                    <a:pt x="46" y="56"/>
                    <a:pt x="44" y="59"/>
                    <a:pt x="41" y="6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67"/>
            <p:cNvSpPr>
              <a:spLocks noEditPoints="1"/>
            </p:cNvSpPr>
            <p:nvPr/>
          </p:nvSpPr>
          <p:spPr bwMode="auto">
            <a:xfrm>
              <a:off x="3016250" y="1789113"/>
              <a:ext cx="107950" cy="115888"/>
            </a:xfrm>
            <a:custGeom>
              <a:avLst/>
              <a:gdLst>
                <a:gd name="T0" fmla="*/ 54 w 55"/>
                <a:gd name="T1" fmla="*/ 23 h 59"/>
                <a:gd name="T2" fmla="*/ 50 w 55"/>
                <a:gd name="T3" fmla="*/ 11 h 59"/>
                <a:gd name="T4" fmla="*/ 40 w 55"/>
                <a:gd name="T5" fmla="*/ 3 h 59"/>
                <a:gd name="T6" fmla="*/ 27 w 55"/>
                <a:gd name="T7" fmla="*/ 0 h 59"/>
                <a:gd name="T8" fmla="*/ 7 w 55"/>
                <a:gd name="T9" fmla="*/ 8 h 59"/>
                <a:gd name="T10" fmla="*/ 0 w 55"/>
                <a:gd name="T11" fmla="*/ 30 h 59"/>
                <a:gd name="T12" fmla="*/ 8 w 55"/>
                <a:gd name="T13" fmla="*/ 52 h 59"/>
                <a:gd name="T14" fmla="*/ 28 w 55"/>
                <a:gd name="T15" fmla="*/ 59 h 59"/>
                <a:gd name="T16" fmla="*/ 49 w 55"/>
                <a:gd name="T17" fmla="*/ 51 h 59"/>
                <a:gd name="T18" fmla="*/ 54 w 55"/>
                <a:gd name="T19" fmla="*/ 41 h 59"/>
                <a:gd name="T20" fmla="*/ 39 w 55"/>
                <a:gd name="T21" fmla="*/ 41 h 59"/>
                <a:gd name="T22" fmla="*/ 36 w 55"/>
                <a:gd name="T23" fmla="*/ 45 h 59"/>
                <a:gd name="T24" fmla="*/ 28 w 55"/>
                <a:gd name="T25" fmla="*/ 47 h 59"/>
                <a:gd name="T26" fmla="*/ 20 w 55"/>
                <a:gd name="T27" fmla="*/ 45 h 59"/>
                <a:gd name="T28" fmla="*/ 14 w 55"/>
                <a:gd name="T29" fmla="*/ 34 h 59"/>
                <a:gd name="T30" fmla="*/ 55 w 55"/>
                <a:gd name="T31" fmla="*/ 34 h 59"/>
                <a:gd name="T32" fmla="*/ 54 w 55"/>
                <a:gd name="T33" fmla="*/ 23 h 59"/>
                <a:gd name="T34" fmla="*/ 15 w 55"/>
                <a:gd name="T35" fmla="*/ 24 h 59"/>
                <a:gd name="T36" fmla="*/ 19 w 55"/>
                <a:gd name="T37" fmla="*/ 15 h 59"/>
                <a:gd name="T38" fmla="*/ 27 w 55"/>
                <a:gd name="T39" fmla="*/ 12 h 59"/>
                <a:gd name="T40" fmla="*/ 36 w 55"/>
                <a:gd name="T41" fmla="*/ 15 h 59"/>
                <a:gd name="T42" fmla="*/ 40 w 55"/>
                <a:gd name="T43" fmla="*/ 24 h 59"/>
                <a:gd name="T44" fmla="*/ 15 w 55"/>
                <a:gd name="T45" fmla="*/ 2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5" h="59">
                  <a:moveTo>
                    <a:pt x="54" y="23"/>
                  </a:moveTo>
                  <a:cubicBezTo>
                    <a:pt x="54" y="18"/>
                    <a:pt x="52" y="14"/>
                    <a:pt x="50" y="11"/>
                  </a:cubicBezTo>
                  <a:cubicBezTo>
                    <a:pt x="47" y="7"/>
                    <a:pt x="44" y="5"/>
                    <a:pt x="40" y="3"/>
                  </a:cubicBezTo>
                  <a:cubicBezTo>
                    <a:pt x="36" y="1"/>
                    <a:pt x="32" y="0"/>
                    <a:pt x="27" y="0"/>
                  </a:cubicBezTo>
                  <a:cubicBezTo>
                    <a:pt x="19" y="0"/>
                    <a:pt x="12" y="3"/>
                    <a:pt x="7" y="8"/>
                  </a:cubicBezTo>
                  <a:cubicBezTo>
                    <a:pt x="2" y="13"/>
                    <a:pt x="0" y="20"/>
                    <a:pt x="0" y="30"/>
                  </a:cubicBezTo>
                  <a:cubicBezTo>
                    <a:pt x="0" y="40"/>
                    <a:pt x="2" y="48"/>
                    <a:pt x="8" y="52"/>
                  </a:cubicBezTo>
                  <a:cubicBezTo>
                    <a:pt x="14" y="57"/>
                    <a:pt x="20" y="59"/>
                    <a:pt x="28" y="59"/>
                  </a:cubicBezTo>
                  <a:cubicBezTo>
                    <a:pt x="37" y="59"/>
                    <a:pt x="44" y="57"/>
                    <a:pt x="49" y="51"/>
                  </a:cubicBezTo>
                  <a:cubicBezTo>
                    <a:pt x="52" y="48"/>
                    <a:pt x="54" y="44"/>
                    <a:pt x="54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8" y="43"/>
                    <a:pt x="37" y="44"/>
                    <a:pt x="36" y="45"/>
                  </a:cubicBezTo>
                  <a:cubicBezTo>
                    <a:pt x="34" y="47"/>
                    <a:pt x="31" y="47"/>
                    <a:pt x="28" y="47"/>
                  </a:cubicBezTo>
                  <a:cubicBezTo>
                    <a:pt x="25" y="47"/>
                    <a:pt x="22" y="47"/>
                    <a:pt x="20" y="45"/>
                  </a:cubicBezTo>
                  <a:cubicBezTo>
                    <a:pt x="16" y="43"/>
                    <a:pt x="15" y="39"/>
                    <a:pt x="14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5" y="29"/>
                    <a:pt x="55" y="25"/>
                    <a:pt x="54" y="23"/>
                  </a:cubicBezTo>
                  <a:close/>
                  <a:moveTo>
                    <a:pt x="15" y="24"/>
                  </a:moveTo>
                  <a:cubicBezTo>
                    <a:pt x="15" y="20"/>
                    <a:pt x="16" y="18"/>
                    <a:pt x="19" y="15"/>
                  </a:cubicBezTo>
                  <a:cubicBezTo>
                    <a:pt x="21" y="13"/>
                    <a:pt x="23" y="12"/>
                    <a:pt x="27" y="12"/>
                  </a:cubicBezTo>
                  <a:cubicBezTo>
                    <a:pt x="31" y="12"/>
                    <a:pt x="34" y="13"/>
                    <a:pt x="36" y="15"/>
                  </a:cubicBezTo>
                  <a:cubicBezTo>
                    <a:pt x="38" y="17"/>
                    <a:pt x="39" y="20"/>
                    <a:pt x="40" y="24"/>
                  </a:cubicBezTo>
                  <a:lnTo>
                    <a:pt x="15" y="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6098280" y="1737242"/>
            <a:ext cx="634585" cy="634751"/>
            <a:chOff x="1763713" y="2155825"/>
            <a:chExt cx="392113" cy="392113"/>
          </a:xfrm>
        </p:grpSpPr>
        <p:sp>
          <p:nvSpPr>
            <p:cNvPr id="67" name="Oval 89"/>
            <p:cNvSpPr>
              <a:spLocks noChangeArrowheads="1"/>
            </p:cNvSpPr>
            <p:nvPr/>
          </p:nvSpPr>
          <p:spPr bwMode="auto">
            <a:xfrm>
              <a:off x="1763713" y="2155825"/>
              <a:ext cx="392113" cy="392113"/>
            </a:xfrm>
            <a:prstGeom prst="ellipse">
              <a:avLst/>
            </a:prstGeom>
            <a:solidFill>
              <a:srgbClr val="3C5A9B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90"/>
            <p:cNvSpPr>
              <a:spLocks/>
            </p:cNvSpPr>
            <p:nvPr/>
          </p:nvSpPr>
          <p:spPr bwMode="auto">
            <a:xfrm>
              <a:off x="1897063" y="2236788"/>
              <a:ext cx="125413" cy="231775"/>
            </a:xfrm>
            <a:custGeom>
              <a:avLst/>
              <a:gdLst>
                <a:gd name="T0" fmla="*/ 0 w 64"/>
                <a:gd name="T1" fmla="*/ 64 h 119"/>
                <a:gd name="T2" fmla="*/ 0 w 64"/>
                <a:gd name="T3" fmla="*/ 40 h 119"/>
                <a:gd name="T4" fmla="*/ 18 w 64"/>
                <a:gd name="T5" fmla="*/ 40 h 119"/>
                <a:gd name="T6" fmla="*/ 18 w 64"/>
                <a:gd name="T7" fmla="*/ 31 h 119"/>
                <a:gd name="T8" fmla="*/ 45 w 64"/>
                <a:gd name="T9" fmla="*/ 0 h 119"/>
                <a:gd name="T10" fmla="*/ 64 w 64"/>
                <a:gd name="T11" fmla="*/ 0 h 119"/>
                <a:gd name="T12" fmla="*/ 64 w 64"/>
                <a:gd name="T13" fmla="*/ 24 h 119"/>
                <a:gd name="T14" fmla="*/ 45 w 64"/>
                <a:gd name="T15" fmla="*/ 24 h 119"/>
                <a:gd name="T16" fmla="*/ 40 w 64"/>
                <a:gd name="T17" fmla="*/ 30 h 119"/>
                <a:gd name="T18" fmla="*/ 40 w 64"/>
                <a:gd name="T19" fmla="*/ 40 h 119"/>
                <a:gd name="T20" fmla="*/ 64 w 64"/>
                <a:gd name="T21" fmla="*/ 40 h 119"/>
                <a:gd name="T22" fmla="*/ 64 w 64"/>
                <a:gd name="T23" fmla="*/ 64 h 119"/>
                <a:gd name="T24" fmla="*/ 40 w 64"/>
                <a:gd name="T25" fmla="*/ 64 h 119"/>
                <a:gd name="T26" fmla="*/ 40 w 64"/>
                <a:gd name="T27" fmla="*/ 119 h 119"/>
                <a:gd name="T28" fmla="*/ 18 w 64"/>
                <a:gd name="T29" fmla="*/ 119 h 119"/>
                <a:gd name="T30" fmla="*/ 18 w 64"/>
                <a:gd name="T31" fmla="*/ 64 h 119"/>
                <a:gd name="T32" fmla="*/ 0 w 64"/>
                <a:gd name="T33" fmla="*/ 6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" h="119">
                  <a:moveTo>
                    <a:pt x="0" y="64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14"/>
                    <a:pt x="30" y="0"/>
                    <a:pt x="45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4" y="24"/>
                    <a:pt x="64" y="24"/>
                    <a:pt x="64" y="24"/>
                  </a:cubicBezTo>
                  <a:cubicBezTo>
                    <a:pt x="45" y="24"/>
                    <a:pt x="45" y="24"/>
                    <a:pt x="45" y="24"/>
                  </a:cubicBezTo>
                  <a:cubicBezTo>
                    <a:pt x="43" y="24"/>
                    <a:pt x="40" y="26"/>
                    <a:pt x="40" y="30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64" y="40"/>
                    <a:pt x="64" y="40"/>
                    <a:pt x="64" y="40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40" y="119"/>
                    <a:pt x="40" y="119"/>
                    <a:pt x="40" y="119"/>
                  </a:cubicBezTo>
                  <a:cubicBezTo>
                    <a:pt x="18" y="119"/>
                    <a:pt x="18" y="119"/>
                    <a:pt x="18" y="119"/>
                  </a:cubicBezTo>
                  <a:cubicBezTo>
                    <a:pt x="18" y="64"/>
                    <a:pt x="18" y="64"/>
                    <a:pt x="18" y="64"/>
                  </a:cubicBezTo>
                  <a:lnTo>
                    <a:pt x="0" y="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7166414" y="4495923"/>
            <a:ext cx="634585" cy="632180"/>
            <a:chOff x="1243013" y="2679700"/>
            <a:chExt cx="392113" cy="390525"/>
          </a:xfrm>
        </p:grpSpPr>
        <p:sp>
          <p:nvSpPr>
            <p:cNvPr id="70" name="Oval 125"/>
            <p:cNvSpPr>
              <a:spLocks noChangeArrowheads="1"/>
            </p:cNvSpPr>
            <p:nvPr/>
          </p:nvSpPr>
          <p:spPr bwMode="auto">
            <a:xfrm>
              <a:off x="1243013" y="2679700"/>
              <a:ext cx="392113" cy="390525"/>
            </a:xfrm>
            <a:prstGeom prst="ellipse">
              <a:avLst/>
            </a:prstGeom>
            <a:solidFill>
              <a:srgbClr val="28699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26"/>
            <p:cNvSpPr>
              <a:spLocks noEditPoints="1"/>
            </p:cNvSpPr>
            <p:nvPr/>
          </p:nvSpPr>
          <p:spPr bwMode="auto">
            <a:xfrm>
              <a:off x="1331913" y="2768600"/>
              <a:ext cx="211138" cy="209550"/>
            </a:xfrm>
            <a:custGeom>
              <a:avLst/>
              <a:gdLst>
                <a:gd name="T0" fmla="*/ 86 w 107"/>
                <a:gd name="T1" fmla="*/ 0 h 107"/>
                <a:gd name="T2" fmla="*/ 21 w 107"/>
                <a:gd name="T3" fmla="*/ 0 h 107"/>
                <a:gd name="T4" fmla="*/ 0 w 107"/>
                <a:gd name="T5" fmla="*/ 21 h 107"/>
                <a:gd name="T6" fmla="*/ 0 w 107"/>
                <a:gd name="T7" fmla="*/ 86 h 107"/>
                <a:gd name="T8" fmla="*/ 21 w 107"/>
                <a:gd name="T9" fmla="*/ 107 h 107"/>
                <a:gd name="T10" fmla="*/ 86 w 107"/>
                <a:gd name="T11" fmla="*/ 107 h 107"/>
                <a:gd name="T12" fmla="*/ 107 w 107"/>
                <a:gd name="T13" fmla="*/ 86 h 107"/>
                <a:gd name="T14" fmla="*/ 107 w 107"/>
                <a:gd name="T15" fmla="*/ 21 h 107"/>
                <a:gd name="T16" fmla="*/ 86 w 107"/>
                <a:gd name="T17" fmla="*/ 0 h 107"/>
                <a:gd name="T18" fmla="*/ 72 w 107"/>
                <a:gd name="T19" fmla="*/ 19 h 107"/>
                <a:gd name="T20" fmla="*/ 79 w 107"/>
                <a:gd name="T21" fmla="*/ 12 h 107"/>
                <a:gd name="T22" fmla="*/ 85 w 107"/>
                <a:gd name="T23" fmla="*/ 12 h 107"/>
                <a:gd name="T24" fmla="*/ 92 w 107"/>
                <a:gd name="T25" fmla="*/ 19 h 107"/>
                <a:gd name="T26" fmla="*/ 92 w 107"/>
                <a:gd name="T27" fmla="*/ 25 h 107"/>
                <a:gd name="T28" fmla="*/ 85 w 107"/>
                <a:gd name="T29" fmla="*/ 33 h 107"/>
                <a:gd name="T30" fmla="*/ 79 w 107"/>
                <a:gd name="T31" fmla="*/ 33 h 107"/>
                <a:gd name="T32" fmla="*/ 72 w 107"/>
                <a:gd name="T33" fmla="*/ 25 h 107"/>
                <a:gd name="T34" fmla="*/ 72 w 107"/>
                <a:gd name="T35" fmla="*/ 19 h 107"/>
                <a:gd name="T36" fmla="*/ 54 w 107"/>
                <a:gd name="T37" fmla="*/ 38 h 107"/>
                <a:gd name="T38" fmla="*/ 72 w 107"/>
                <a:gd name="T39" fmla="*/ 57 h 107"/>
                <a:gd name="T40" fmla="*/ 54 w 107"/>
                <a:gd name="T41" fmla="*/ 75 h 107"/>
                <a:gd name="T42" fmla="*/ 35 w 107"/>
                <a:gd name="T43" fmla="*/ 57 h 107"/>
                <a:gd name="T44" fmla="*/ 54 w 107"/>
                <a:gd name="T45" fmla="*/ 38 h 107"/>
                <a:gd name="T46" fmla="*/ 98 w 107"/>
                <a:gd name="T47" fmla="*/ 86 h 107"/>
                <a:gd name="T48" fmla="*/ 86 w 107"/>
                <a:gd name="T49" fmla="*/ 98 h 107"/>
                <a:gd name="T50" fmla="*/ 21 w 107"/>
                <a:gd name="T51" fmla="*/ 98 h 107"/>
                <a:gd name="T52" fmla="*/ 9 w 107"/>
                <a:gd name="T53" fmla="*/ 86 h 107"/>
                <a:gd name="T54" fmla="*/ 9 w 107"/>
                <a:gd name="T55" fmla="*/ 43 h 107"/>
                <a:gd name="T56" fmla="*/ 28 w 107"/>
                <a:gd name="T57" fmla="*/ 43 h 107"/>
                <a:gd name="T58" fmla="*/ 25 w 107"/>
                <a:gd name="T59" fmla="*/ 57 h 107"/>
                <a:gd name="T60" fmla="*/ 54 w 107"/>
                <a:gd name="T61" fmla="*/ 86 h 107"/>
                <a:gd name="T62" fmla="*/ 83 w 107"/>
                <a:gd name="T63" fmla="*/ 57 h 107"/>
                <a:gd name="T64" fmla="*/ 79 w 107"/>
                <a:gd name="T65" fmla="*/ 43 h 107"/>
                <a:gd name="T66" fmla="*/ 98 w 107"/>
                <a:gd name="T67" fmla="*/ 43 h 107"/>
                <a:gd name="T68" fmla="*/ 98 w 107"/>
                <a:gd name="T69" fmla="*/ 8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7" h="107">
                  <a:moveTo>
                    <a:pt x="86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10" y="0"/>
                    <a:pt x="0" y="10"/>
                    <a:pt x="0" y="21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98"/>
                    <a:pt x="10" y="107"/>
                    <a:pt x="21" y="107"/>
                  </a:cubicBezTo>
                  <a:cubicBezTo>
                    <a:pt x="86" y="107"/>
                    <a:pt x="86" y="107"/>
                    <a:pt x="86" y="107"/>
                  </a:cubicBezTo>
                  <a:cubicBezTo>
                    <a:pt x="98" y="107"/>
                    <a:pt x="107" y="98"/>
                    <a:pt x="107" y="86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10"/>
                    <a:pt x="98" y="0"/>
                    <a:pt x="86" y="0"/>
                  </a:cubicBezTo>
                  <a:close/>
                  <a:moveTo>
                    <a:pt x="72" y="19"/>
                  </a:moveTo>
                  <a:cubicBezTo>
                    <a:pt x="72" y="15"/>
                    <a:pt x="75" y="12"/>
                    <a:pt x="79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9" y="12"/>
                    <a:pt x="92" y="15"/>
                    <a:pt x="92" y="19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2" y="29"/>
                    <a:pt x="89" y="33"/>
                    <a:pt x="85" y="33"/>
                  </a:cubicBezTo>
                  <a:cubicBezTo>
                    <a:pt x="79" y="33"/>
                    <a:pt x="79" y="33"/>
                    <a:pt x="79" y="33"/>
                  </a:cubicBezTo>
                  <a:cubicBezTo>
                    <a:pt x="75" y="33"/>
                    <a:pt x="72" y="29"/>
                    <a:pt x="72" y="25"/>
                  </a:cubicBezTo>
                  <a:lnTo>
                    <a:pt x="72" y="19"/>
                  </a:lnTo>
                  <a:close/>
                  <a:moveTo>
                    <a:pt x="54" y="38"/>
                  </a:moveTo>
                  <a:cubicBezTo>
                    <a:pt x="64" y="38"/>
                    <a:pt x="72" y="46"/>
                    <a:pt x="72" y="57"/>
                  </a:cubicBezTo>
                  <a:cubicBezTo>
                    <a:pt x="72" y="67"/>
                    <a:pt x="64" y="75"/>
                    <a:pt x="54" y="75"/>
                  </a:cubicBezTo>
                  <a:cubicBezTo>
                    <a:pt x="43" y="75"/>
                    <a:pt x="35" y="67"/>
                    <a:pt x="35" y="57"/>
                  </a:cubicBezTo>
                  <a:cubicBezTo>
                    <a:pt x="35" y="46"/>
                    <a:pt x="43" y="38"/>
                    <a:pt x="54" y="38"/>
                  </a:cubicBezTo>
                  <a:close/>
                  <a:moveTo>
                    <a:pt x="98" y="86"/>
                  </a:moveTo>
                  <a:cubicBezTo>
                    <a:pt x="98" y="93"/>
                    <a:pt x="93" y="98"/>
                    <a:pt x="86" y="98"/>
                  </a:cubicBezTo>
                  <a:cubicBezTo>
                    <a:pt x="21" y="98"/>
                    <a:pt x="21" y="98"/>
                    <a:pt x="21" y="98"/>
                  </a:cubicBezTo>
                  <a:cubicBezTo>
                    <a:pt x="14" y="98"/>
                    <a:pt x="9" y="93"/>
                    <a:pt x="9" y="86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6" y="47"/>
                    <a:pt x="25" y="52"/>
                    <a:pt x="25" y="57"/>
                  </a:cubicBezTo>
                  <a:cubicBezTo>
                    <a:pt x="25" y="73"/>
                    <a:pt x="38" y="86"/>
                    <a:pt x="54" y="86"/>
                  </a:cubicBezTo>
                  <a:cubicBezTo>
                    <a:pt x="70" y="86"/>
                    <a:pt x="83" y="73"/>
                    <a:pt x="83" y="57"/>
                  </a:cubicBezTo>
                  <a:cubicBezTo>
                    <a:pt x="83" y="52"/>
                    <a:pt x="81" y="47"/>
                    <a:pt x="79" y="43"/>
                  </a:cubicBezTo>
                  <a:cubicBezTo>
                    <a:pt x="98" y="43"/>
                    <a:pt x="98" y="43"/>
                    <a:pt x="98" y="43"/>
                  </a:cubicBezTo>
                  <a:lnTo>
                    <a:pt x="98" y="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8241119" y="1734540"/>
            <a:ext cx="634585" cy="634751"/>
            <a:chOff x="7019668" y="1933249"/>
            <a:chExt cx="634585" cy="634751"/>
          </a:xfrm>
        </p:grpSpPr>
        <p:sp>
          <p:nvSpPr>
            <p:cNvPr id="73" name="Oval 57"/>
            <p:cNvSpPr>
              <a:spLocks noChangeArrowheads="1"/>
            </p:cNvSpPr>
            <p:nvPr/>
          </p:nvSpPr>
          <p:spPr bwMode="auto">
            <a:xfrm>
              <a:off x="7019668" y="1933249"/>
              <a:ext cx="634585" cy="634751"/>
            </a:xfrm>
            <a:prstGeom prst="ellipse">
              <a:avLst/>
            </a:prstGeom>
            <a:solidFill>
              <a:srgbClr val="E04A3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Rectangle 58"/>
            <p:cNvSpPr>
              <a:spLocks noChangeArrowheads="1"/>
            </p:cNvSpPr>
            <p:nvPr/>
          </p:nvSpPr>
          <p:spPr bwMode="auto">
            <a:xfrm>
              <a:off x="7530933" y="2118277"/>
              <a:ext cx="2570" cy="2826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Rectangle 59"/>
            <p:cNvSpPr>
              <a:spLocks noChangeArrowheads="1"/>
            </p:cNvSpPr>
            <p:nvPr/>
          </p:nvSpPr>
          <p:spPr bwMode="auto">
            <a:xfrm>
              <a:off x="7530933" y="2118277"/>
              <a:ext cx="2570" cy="282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60"/>
            <p:cNvSpPr>
              <a:spLocks noEditPoints="1"/>
            </p:cNvSpPr>
            <p:nvPr/>
          </p:nvSpPr>
          <p:spPr bwMode="auto">
            <a:xfrm>
              <a:off x="7142988" y="2100289"/>
              <a:ext cx="241502" cy="352069"/>
            </a:xfrm>
            <a:custGeom>
              <a:avLst/>
              <a:gdLst>
                <a:gd name="T0" fmla="*/ 16 w 76"/>
                <a:gd name="T1" fmla="*/ 65 h 111"/>
                <a:gd name="T2" fmla="*/ 0 w 76"/>
                <a:gd name="T3" fmla="*/ 88 h 111"/>
                <a:gd name="T4" fmla="*/ 38 w 76"/>
                <a:gd name="T5" fmla="*/ 111 h 111"/>
                <a:gd name="T6" fmla="*/ 76 w 76"/>
                <a:gd name="T7" fmla="*/ 86 h 111"/>
                <a:gd name="T8" fmla="*/ 66 w 76"/>
                <a:gd name="T9" fmla="*/ 86 h 111"/>
                <a:gd name="T10" fmla="*/ 38 w 76"/>
                <a:gd name="T11" fmla="*/ 105 h 111"/>
                <a:gd name="T12" fmla="*/ 13 w 76"/>
                <a:gd name="T13" fmla="*/ 84 h 111"/>
                <a:gd name="T14" fmla="*/ 16 w 76"/>
                <a:gd name="T15" fmla="*/ 76 h 111"/>
                <a:gd name="T16" fmla="*/ 16 w 76"/>
                <a:gd name="T17" fmla="*/ 73 h 111"/>
                <a:gd name="T18" fmla="*/ 16 w 76"/>
                <a:gd name="T19" fmla="*/ 65 h 111"/>
                <a:gd name="T20" fmla="*/ 16 w 76"/>
                <a:gd name="T21" fmla="*/ 0 h 111"/>
                <a:gd name="T22" fmla="*/ 8 w 76"/>
                <a:gd name="T23" fmla="*/ 17 h 111"/>
                <a:gd name="T24" fmla="*/ 16 w 76"/>
                <a:gd name="T25" fmla="*/ 37 h 111"/>
                <a:gd name="T26" fmla="*/ 16 w 76"/>
                <a:gd name="T27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" h="111">
                  <a:moveTo>
                    <a:pt x="16" y="65"/>
                  </a:moveTo>
                  <a:cubicBezTo>
                    <a:pt x="6" y="71"/>
                    <a:pt x="0" y="80"/>
                    <a:pt x="0" y="88"/>
                  </a:cubicBezTo>
                  <a:cubicBezTo>
                    <a:pt x="0" y="102"/>
                    <a:pt x="18" y="111"/>
                    <a:pt x="38" y="111"/>
                  </a:cubicBezTo>
                  <a:cubicBezTo>
                    <a:pt x="60" y="111"/>
                    <a:pt x="75" y="99"/>
                    <a:pt x="76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5" y="97"/>
                    <a:pt x="58" y="105"/>
                    <a:pt x="38" y="105"/>
                  </a:cubicBezTo>
                  <a:cubicBezTo>
                    <a:pt x="24" y="105"/>
                    <a:pt x="13" y="95"/>
                    <a:pt x="13" y="84"/>
                  </a:cubicBezTo>
                  <a:cubicBezTo>
                    <a:pt x="13" y="82"/>
                    <a:pt x="14" y="79"/>
                    <a:pt x="16" y="76"/>
                  </a:cubicBezTo>
                  <a:cubicBezTo>
                    <a:pt x="16" y="75"/>
                    <a:pt x="16" y="74"/>
                    <a:pt x="16" y="73"/>
                  </a:cubicBezTo>
                  <a:cubicBezTo>
                    <a:pt x="16" y="65"/>
                    <a:pt x="16" y="65"/>
                    <a:pt x="16" y="65"/>
                  </a:cubicBezTo>
                  <a:moveTo>
                    <a:pt x="16" y="0"/>
                  </a:moveTo>
                  <a:cubicBezTo>
                    <a:pt x="11" y="4"/>
                    <a:pt x="8" y="11"/>
                    <a:pt x="8" y="17"/>
                  </a:cubicBezTo>
                  <a:cubicBezTo>
                    <a:pt x="8" y="25"/>
                    <a:pt x="11" y="32"/>
                    <a:pt x="16" y="37"/>
                  </a:cubicBezTo>
                  <a:cubicBezTo>
                    <a:pt x="16" y="0"/>
                    <a:pt x="16" y="0"/>
                    <a:pt x="1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61"/>
            <p:cNvSpPr>
              <a:spLocks/>
            </p:cNvSpPr>
            <p:nvPr/>
          </p:nvSpPr>
          <p:spPr bwMode="auto">
            <a:xfrm>
              <a:off x="7397336" y="2066881"/>
              <a:ext cx="133597" cy="128492"/>
            </a:xfrm>
            <a:custGeom>
              <a:avLst/>
              <a:gdLst>
                <a:gd name="T0" fmla="*/ 31 w 52"/>
                <a:gd name="T1" fmla="*/ 0 h 50"/>
                <a:gd name="T2" fmla="*/ 21 w 52"/>
                <a:gd name="T3" fmla="*/ 0 h 50"/>
                <a:gd name="T4" fmla="*/ 21 w 52"/>
                <a:gd name="T5" fmla="*/ 20 h 50"/>
                <a:gd name="T6" fmla="*/ 0 w 52"/>
                <a:gd name="T7" fmla="*/ 20 h 50"/>
                <a:gd name="T8" fmla="*/ 0 w 52"/>
                <a:gd name="T9" fmla="*/ 31 h 50"/>
                <a:gd name="T10" fmla="*/ 21 w 52"/>
                <a:gd name="T11" fmla="*/ 31 h 50"/>
                <a:gd name="T12" fmla="*/ 21 w 52"/>
                <a:gd name="T13" fmla="*/ 50 h 50"/>
                <a:gd name="T14" fmla="*/ 31 w 52"/>
                <a:gd name="T15" fmla="*/ 50 h 50"/>
                <a:gd name="T16" fmla="*/ 31 w 52"/>
                <a:gd name="T17" fmla="*/ 31 h 50"/>
                <a:gd name="T18" fmla="*/ 52 w 52"/>
                <a:gd name="T19" fmla="*/ 31 h 50"/>
                <a:gd name="T20" fmla="*/ 52 w 52"/>
                <a:gd name="T21" fmla="*/ 20 h 50"/>
                <a:gd name="T22" fmla="*/ 31 w 52"/>
                <a:gd name="T23" fmla="*/ 20 h 50"/>
                <a:gd name="T24" fmla="*/ 31 w 52"/>
                <a:gd name="T25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50">
                  <a:moveTo>
                    <a:pt x="31" y="0"/>
                  </a:moveTo>
                  <a:lnTo>
                    <a:pt x="21" y="0"/>
                  </a:lnTo>
                  <a:lnTo>
                    <a:pt x="21" y="20"/>
                  </a:lnTo>
                  <a:lnTo>
                    <a:pt x="0" y="20"/>
                  </a:lnTo>
                  <a:lnTo>
                    <a:pt x="0" y="31"/>
                  </a:lnTo>
                  <a:lnTo>
                    <a:pt x="21" y="31"/>
                  </a:lnTo>
                  <a:lnTo>
                    <a:pt x="21" y="50"/>
                  </a:lnTo>
                  <a:lnTo>
                    <a:pt x="31" y="50"/>
                  </a:lnTo>
                  <a:lnTo>
                    <a:pt x="31" y="31"/>
                  </a:lnTo>
                  <a:lnTo>
                    <a:pt x="52" y="31"/>
                  </a:lnTo>
                  <a:lnTo>
                    <a:pt x="52" y="20"/>
                  </a:lnTo>
                  <a:lnTo>
                    <a:pt x="31" y="20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62"/>
            <p:cNvSpPr>
              <a:spLocks/>
            </p:cNvSpPr>
            <p:nvPr/>
          </p:nvSpPr>
          <p:spPr bwMode="auto">
            <a:xfrm>
              <a:off x="7397336" y="2066881"/>
              <a:ext cx="133597" cy="128492"/>
            </a:xfrm>
            <a:custGeom>
              <a:avLst/>
              <a:gdLst>
                <a:gd name="T0" fmla="*/ 31 w 52"/>
                <a:gd name="T1" fmla="*/ 0 h 50"/>
                <a:gd name="T2" fmla="*/ 21 w 52"/>
                <a:gd name="T3" fmla="*/ 0 h 50"/>
                <a:gd name="T4" fmla="*/ 21 w 52"/>
                <a:gd name="T5" fmla="*/ 20 h 50"/>
                <a:gd name="T6" fmla="*/ 0 w 52"/>
                <a:gd name="T7" fmla="*/ 20 h 50"/>
                <a:gd name="T8" fmla="*/ 0 w 52"/>
                <a:gd name="T9" fmla="*/ 31 h 50"/>
                <a:gd name="T10" fmla="*/ 21 w 52"/>
                <a:gd name="T11" fmla="*/ 31 h 50"/>
                <a:gd name="T12" fmla="*/ 21 w 52"/>
                <a:gd name="T13" fmla="*/ 50 h 50"/>
                <a:gd name="T14" fmla="*/ 31 w 52"/>
                <a:gd name="T15" fmla="*/ 50 h 50"/>
                <a:gd name="T16" fmla="*/ 31 w 52"/>
                <a:gd name="T17" fmla="*/ 31 h 50"/>
                <a:gd name="T18" fmla="*/ 52 w 52"/>
                <a:gd name="T19" fmla="*/ 31 h 50"/>
                <a:gd name="T20" fmla="*/ 52 w 52"/>
                <a:gd name="T21" fmla="*/ 20 h 50"/>
                <a:gd name="T22" fmla="*/ 31 w 52"/>
                <a:gd name="T23" fmla="*/ 20 h 50"/>
                <a:gd name="T24" fmla="*/ 31 w 52"/>
                <a:gd name="T25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50">
                  <a:moveTo>
                    <a:pt x="31" y="0"/>
                  </a:moveTo>
                  <a:lnTo>
                    <a:pt x="21" y="0"/>
                  </a:lnTo>
                  <a:lnTo>
                    <a:pt x="21" y="20"/>
                  </a:lnTo>
                  <a:lnTo>
                    <a:pt x="0" y="20"/>
                  </a:lnTo>
                  <a:lnTo>
                    <a:pt x="0" y="31"/>
                  </a:lnTo>
                  <a:lnTo>
                    <a:pt x="21" y="31"/>
                  </a:lnTo>
                  <a:lnTo>
                    <a:pt x="21" y="50"/>
                  </a:lnTo>
                  <a:lnTo>
                    <a:pt x="31" y="50"/>
                  </a:lnTo>
                  <a:lnTo>
                    <a:pt x="31" y="31"/>
                  </a:lnTo>
                  <a:lnTo>
                    <a:pt x="52" y="31"/>
                  </a:lnTo>
                  <a:lnTo>
                    <a:pt x="52" y="20"/>
                  </a:lnTo>
                  <a:lnTo>
                    <a:pt x="31" y="20"/>
                  </a:lnTo>
                  <a:lnTo>
                    <a:pt x="3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63"/>
            <p:cNvSpPr>
              <a:spLocks noEditPoints="1"/>
            </p:cNvSpPr>
            <p:nvPr/>
          </p:nvSpPr>
          <p:spPr bwMode="auto">
            <a:xfrm>
              <a:off x="7194371" y="2066881"/>
              <a:ext cx="192688" cy="308381"/>
            </a:xfrm>
            <a:custGeom>
              <a:avLst/>
              <a:gdLst>
                <a:gd name="T0" fmla="*/ 27 w 61"/>
                <a:gd name="T1" fmla="*/ 50 h 97"/>
                <a:gd name="T2" fmla="*/ 26 w 61"/>
                <a:gd name="T3" fmla="*/ 50 h 97"/>
                <a:gd name="T4" fmla="*/ 6 w 61"/>
                <a:gd name="T5" fmla="*/ 28 h 97"/>
                <a:gd name="T6" fmla="*/ 20 w 61"/>
                <a:gd name="T7" fmla="*/ 6 h 97"/>
                <a:gd name="T8" fmla="*/ 20 w 61"/>
                <a:gd name="T9" fmla="*/ 6 h 97"/>
                <a:gd name="T10" fmla="*/ 40 w 61"/>
                <a:gd name="T11" fmla="*/ 29 h 97"/>
                <a:gd name="T12" fmla="*/ 27 w 61"/>
                <a:gd name="T13" fmla="*/ 50 h 97"/>
                <a:gd name="T14" fmla="*/ 61 w 61"/>
                <a:gd name="T15" fmla="*/ 0 h 97"/>
                <a:gd name="T16" fmla="*/ 25 w 61"/>
                <a:gd name="T17" fmla="*/ 0 h 97"/>
                <a:gd name="T18" fmla="*/ 0 w 61"/>
                <a:gd name="T19" fmla="*/ 11 h 97"/>
                <a:gd name="T20" fmla="*/ 0 w 61"/>
                <a:gd name="T21" fmla="*/ 48 h 97"/>
                <a:gd name="T22" fmla="*/ 19 w 61"/>
                <a:gd name="T23" fmla="*/ 55 h 97"/>
                <a:gd name="T24" fmla="*/ 23 w 61"/>
                <a:gd name="T25" fmla="*/ 55 h 97"/>
                <a:gd name="T26" fmla="*/ 21 w 61"/>
                <a:gd name="T27" fmla="*/ 62 h 97"/>
                <a:gd name="T28" fmla="*/ 26 w 61"/>
                <a:gd name="T29" fmla="*/ 71 h 97"/>
                <a:gd name="T30" fmla="*/ 19 w 61"/>
                <a:gd name="T31" fmla="*/ 71 h 97"/>
                <a:gd name="T32" fmla="*/ 0 w 61"/>
                <a:gd name="T33" fmla="*/ 76 h 97"/>
                <a:gd name="T34" fmla="*/ 0 w 61"/>
                <a:gd name="T35" fmla="*/ 84 h 97"/>
                <a:gd name="T36" fmla="*/ 0 w 61"/>
                <a:gd name="T37" fmla="*/ 87 h 97"/>
                <a:gd name="T38" fmla="*/ 24 w 61"/>
                <a:gd name="T39" fmla="*/ 76 h 97"/>
                <a:gd name="T40" fmla="*/ 24 w 61"/>
                <a:gd name="T41" fmla="*/ 76 h 97"/>
                <a:gd name="T42" fmla="*/ 33 w 61"/>
                <a:gd name="T43" fmla="*/ 77 h 97"/>
                <a:gd name="T44" fmla="*/ 49 w 61"/>
                <a:gd name="T45" fmla="*/ 92 h 97"/>
                <a:gd name="T46" fmla="*/ 50 w 61"/>
                <a:gd name="T47" fmla="*/ 96 h 97"/>
                <a:gd name="T48" fmla="*/ 50 w 61"/>
                <a:gd name="T49" fmla="*/ 97 h 97"/>
                <a:gd name="T50" fmla="*/ 60 w 61"/>
                <a:gd name="T51" fmla="*/ 97 h 97"/>
                <a:gd name="T52" fmla="*/ 61 w 61"/>
                <a:gd name="T53" fmla="*/ 94 h 97"/>
                <a:gd name="T54" fmla="*/ 47 w 61"/>
                <a:gd name="T55" fmla="*/ 69 h 97"/>
                <a:gd name="T56" fmla="*/ 36 w 61"/>
                <a:gd name="T57" fmla="*/ 58 h 97"/>
                <a:gd name="T58" fmla="*/ 43 w 61"/>
                <a:gd name="T59" fmla="*/ 48 h 97"/>
                <a:gd name="T60" fmla="*/ 54 w 61"/>
                <a:gd name="T61" fmla="*/ 29 h 97"/>
                <a:gd name="T62" fmla="*/ 44 w 61"/>
                <a:gd name="T63" fmla="*/ 8 h 97"/>
                <a:gd name="T64" fmla="*/ 53 w 61"/>
                <a:gd name="T65" fmla="*/ 8 h 97"/>
                <a:gd name="T66" fmla="*/ 61 w 61"/>
                <a:gd name="T67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1" h="97">
                  <a:moveTo>
                    <a:pt x="27" y="50"/>
                  </a:moveTo>
                  <a:cubicBezTo>
                    <a:pt x="26" y="50"/>
                    <a:pt x="26" y="50"/>
                    <a:pt x="26" y="50"/>
                  </a:cubicBezTo>
                  <a:cubicBezTo>
                    <a:pt x="16" y="49"/>
                    <a:pt x="7" y="40"/>
                    <a:pt x="6" y="28"/>
                  </a:cubicBezTo>
                  <a:cubicBezTo>
                    <a:pt x="4" y="15"/>
                    <a:pt x="1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30" y="6"/>
                    <a:pt x="38" y="16"/>
                    <a:pt x="40" y="29"/>
                  </a:cubicBezTo>
                  <a:cubicBezTo>
                    <a:pt x="41" y="42"/>
                    <a:pt x="36" y="50"/>
                    <a:pt x="27" y="50"/>
                  </a:cubicBezTo>
                  <a:moveTo>
                    <a:pt x="61" y="0"/>
                  </a:moveTo>
                  <a:cubicBezTo>
                    <a:pt x="61" y="0"/>
                    <a:pt x="35" y="0"/>
                    <a:pt x="25" y="0"/>
                  </a:cubicBezTo>
                  <a:cubicBezTo>
                    <a:pt x="15" y="0"/>
                    <a:pt x="6" y="4"/>
                    <a:pt x="0" y="11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4" y="52"/>
                    <a:pt x="11" y="55"/>
                    <a:pt x="19" y="55"/>
                  </a:cubicBezTo>
                  <a:cubicBezTo>
                    <a:pt x="20" y="55"/>
                    <a:pt x="21" y="55"/>
                    <a:pt x="23" y="55"/>
                  </a:cubicBezTo>
                  <a:cubicBezTo>
                    <a:pt x="21" y="57"/>
                    <a:pt x="21" y="59"/>
                    <a:pt x="21" y="62"/>
                  </a:cubicBezTo>
                  <a:cubicBezTo>
                    <a:pt x="21" y="66"/>
                    <a:pt x="23" y="69"/>
                    <a:pt x="26" y="71"/>
                  </a:cubicBezTo>
                  <a:cubicBezTo>
                    <a:pt x="24" y="71"/>
                    <a:pt x="22" y="71"/>
                    <a:pt x="19" y="71"/>
                  </a:cubicBezTo>
                  <a:cubicBezTo>
                    <a:pt x="12" y="71"/>
                    <a:pt x="5" y="73"/>
                    <a:pt x="0" y="76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85"/>
                    <a:pt x="0" y="86"/>
                    <a:pt x="0" y="87"/>
                  </a:cubicBezTo>
                  <a:cubicBezTo>
                    <a:pt x="4" y="80"/>
                    <a:pt x="13" y="76"/>
                    <a:pt x="24" y="76"/>
                  </a:cubicBezTo>
                  <a:cubicBezTo>
                    <a:pt x="24" y="76"/>
                    <a:pt x="24" y="76"/>
                    <a:pt x="24" y="76"/>
                  </a:cubicBezTo>
                  <a:cubicBezTo>
                    <a:pt x="27" y="76"/>
                    <a:pt x="31" y="76"/>
                    <a:pt x="33" y="77"/>
                  </a:cubicBezTo>
                  <a:cubicBezTo>
                    <a:pt x="41" y="83"/>
                    <a:pt x="48" y="86"/>
                    <a:pt x="49" y="92"/>
                  </a:cubicBezTo>
                  <a:cubicBezTo>
                    <a:pt x="49" y="93"/>
                    <a:pt x="50" y="95"/>
                    <a:pt x="50" y="96"/>
                  </a:cubicBezTo>
                  <a:cubicBezTo>
                    <a:pt x="50" y="96"/>
                    <a:pt x="50" y="97"/>
                    <a:pt x="5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1" y="96"/>
                    <a:pt x="61" y="95"/>
                    <a:pt x="61" y="94"/>
                  </a:cubicBezTo>
                  <a:cubicBezTo>
                    <a:pt x="61" y="84"/>
                    <a:pt x="58" y="78"/>
                    <a:pt x="47" y="69"/>
                  </a:cubicBezTo>
                  <a:cubicBezTo>
                    <a:pt x="43" y="67"/>
                    <a:pt x="36" y="62"/>
                    <a:pt x="36" y="58"/>
                  </a:cubicBezTo>
                  <a:cubicBezTo>
                    <a:pt x="36" y="54"/>
                    <a:pt x="37" y="52"/>
                    <a:pt x="43" y="48"/>
                  </a:cubicBezTo>
                  <a:cubicBezTo>
                    <a:pt x="50" y="43"/>
                    <a:pt x="54" y="36"/>
                    <a:pt x="54" y="29"/>
                  </a:cubicBezTo>
                  <a:cubicBezTo>
                    <a:pt x="54" y="20"/>
                    <a:pt x="50" y="12"/>
                    <a:pt x="44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61" y="0"/>
                    <a:pt x="61" y="0"/>
                    <a:pt x="61" y="0"/>
                  </a:cubicBezTo>
                </a:path>
              </a:pathLst>
            </a:custGeom>
            <a:solidFill>
              <a:srgbClr val="FEF8F7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8241119" y="4492099"/>
            <a:ext cx="634585" cy="632180"/>
            <a:chOff x="5422900" y="2679700"/>
            <a:chExt cx="392113" cy="390525"/>
          </a:xfrm>
        </p:grpSpPr>
        <p:sp>
          <p:nvSpPr>
            <p:cNvPr id="81" name="Oval 74"/>
            <p:cNvSpPr>
              <a:spLocks noChangeArrowheads="1"/>
            </p:cNvSpPr>
            <p:nvPr/>
          </p:nvSpPr>
          <p:spPr bwMode="auto">
            <a:xfrm>
              <a:off x="5422900" y="2679700"/>
              <a:ext cx="392113" cy="390525"/>
            </a:xfrm>
            <a:prstGeom prst="ellipse">
              <a:avLst/>
            </a:prstGeom>
            <a:solidFill>
              <a:srgbClr val="CB2027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75"/>
            <p:cNvSpPr>
              <a:spLocks/>
            </p:cNvSpPr>
            <p:nvPr/>
          </p:nvSpPr>
          <p:spPr bwMode="auto">
            <a:xfrm>
              <a:off x="5527675" y="2757488"/>
              <a:ext cx="180975" cy="233363"/>
            </a:xfrm>
            <a:custGeom>
              <a:avLst/>
              <a:gdLst>
                <a:gd name="T0" fmla="*/ 56 w 92"/>
                <a:gd name="T1" fmla="*/ 86 h 119"/>
                <a:gd name="T2" fmla="*/ 39 w 92"/>
                <a:gd name="T3" fmla="*/ 77 h 119"/>
                <a:gd name="T4" fmla="*/ 34 w 92"/>
                <a:gd name="T5" fmla="*/ 96 h 119"/>
                <a:gd name="T6" fmla="*/ 22 w 92"/>
                <a:gd name="T7" fmla="*/ 119 h 119"/>
                <a:gd name="T8" fmla="*/ 20 w 92"/>
                <a:gd name="T9" fmla="*/ 118 h 119"/>
                <a:gd name="T10" fmla="*/ 20 w 92"/>
                <a:gd name="T11" fmla="*/ 92 h 119"/>
                <a:gd name="T12" fmla="*/ 29 w 92"/>
                <a:gd name="T13" fmla="*/ 55 h 119"/>
                <a:gd name="T14" fmla="*/ 27 w 92"/>
                <a:gd name="T15" fmla="*/ 44 h 119"/>
                <a:gd name="T16" fmla="*/ 40 w 92"/>
                <a:gd name="T17" fmla="*/ 27 h 119"/>
                <a:gd name="T18" fmla="*/ 49 w 92"/>
                <a:gd name="T19" fmla="*/ 37 h 119"/>
                <a:gd name="T20" fmla="*/ 43 w 92"/>
                <a:gd name="T21" fmla="*/ 61 h 119"/>
                <a:gd name="T22" fmla="*/ 54 w 92"/>
                <a:gd name="T23" fmla="*/ 74 h 119"/>
                <a:gd name="T24" fmla="*/ 76 w 92"/>
                <a:gd name="T25" fmla="*/ 38 h 119"/>
                <a:gd name="T26" fmla="*/ 47 w 92"/>
                <a:gd name="T27" fmla="*/ 12 h 119"/>
                <a:gd name="T28" fmla="*/ 14 w 92"/>
                <a:gd name="T29" fmla="*/ 44 h 119"/>
                <a:gd name="T30" fmla="*/ 18 w 92"/>
                <a:gd name="T31" fmla="*/ 58 h 119"/>
                <a:gd name="T32" fmla="*/ 19 w 92"/>
                <a:gd name="T33" fmla="*/ 62 h 119"/>
                <a:gd name="T34" fmla="*/ 18 w 92"/>
                <a:gd name="T35" fmla="*/ 67 h 119"/>
                <a:gd name="T36" fmla="*/ 14 w 92"/>
                <a:gd name="T37" fmla="*/ 69 h 119"/>
                <a:gd name="T38" fmla="*/ 0 w 92"/>
                <a:gd name="T39" fmla="*/ 43 h 119"/>
                <a:gd name="T40" fmla="*/ 49 w 92"/>
                <a:gd name="T41" fmla="*/ 0 h 119"/>
                <a:gd name="T42" fmla="*/ 92 w 92"/>
                <a:gd name="T43" fmla="*/ 39 h 119"/>
                <a:gd name="T44" fmla="*/ 56 w 92"/>
                <a:gd name="T45" fmla="*/ 8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2" h="119">
                  <a:moveTo>
                    <a:pt x="56" y="86"/>
                  </a:moveTo>
                  <a:cubicBezTo>
                    <a:pt x="48" y="86"/>
                    <a:pt x="41" y="82"/>
                    <a:pt x="39" y="77"/>
                  </a:cubicBezTo>
                  <a:cubicBezTo>
                    <a:pt x="39" y="77"/>
                    <a:pt x="35" y="93"/>
                    <a:pt x="34" y="96"/>
                  </a:cubicBezTo>
                  <a:cubicBezTo>
                    <a:pt x="31" y="107"/>
                    <a:pt x="22" y="118"/>
                    <a:pt x="22" y="119"/>
                  </a:cubicBezTo>
                  <a:cubicBezTo>
                    <a:pt x="21" y="119"/>
                    <a:pt x="20" y="119"/>
                    <a:pt x="20" y="118"/>
                  </a:cubicBezTo>
                  <a:cubicBezTo>
                    <a:pt x="20" y="117"/>
                    <a:pt x="18" y="103"/>
                    <a:pt x="20" y="92"/>
                  </a:cubicBezTo>
                  <a:cubicBezTo>
                    <a:pt x="22" y="87"/>
                    <a:pt x="29" y="55"/>
                    <a:pt x="29" y="55"/>
                  </a:cubicBezTo>
                  <a:cubicBezTo>
                    <a:pt x="29" y="55"/>
                    <a:pt x="27" y="51"/>
                    <a:pt x="27" y="44"/>
                  </a:cubicBezTo>
                  <a:cubicBezTo>
                    <a:pt x="27" y="34"/>
                    <a:pt x="33" y="27"/>
                    <a:pt x="40" y="27"/>
                  </a:cubicBezTo>
                  <a:cubicBezTo>
                    <a:pt x="46" y="27"/>
                    <a:pt x="49" y="31"/>
                    <a:pt x="49" y="37"/>
                  </a:cubicBezTo>
                  <a:cubicBezTo>
                    <a:pt x="49" y="43"/>
                    <a:pt x="45" y="52"/>
                    <a:pt x="43" y="61"/>
                  </a:cubicBezTo>
                  <a:cubicBezTo>
                    <a:pt x="42" y="68"/>
                    <a:pt x="47" y="74"/>
                    <a:pt x="54" y="74"/>
                  </a:cubicBezTo>
                  <a:cubicBezTo>
                    <a:pt x="67" y="74"/>
                    <a:pt x="76" y="58"/>
                    <a:pt x="76" y="38"/>
                  </a:cubicBezTo>
                  <a:cubicBezTo>
                    <a:pt x="76" y="23"/>
                    <a:pt x="66" y="12"/>
                    <a:pt x="47" y="12"/>
                  </a:cubicBezTo>
                  <a:cubicBezTo>
                    <a:pt x="27" y="12"/>
                    <a:pt x="14" y="27"/>
                    <a:pt x="14" y="44"/>
                  </a:cubicBezTo>
                  <a:cubicBezTo>
                    <a:pt x="14" y="50"/>
                    <a:pt x="16" y="55"/>
                    <a:pt x="18" y="58"/>
                  </a:cubicBezTo>
                  <a:cubicBezTo>
                    <a:pt x="20" y="59"/>
                    <a:pt x="20" y="60"/>
                    <a:pt x="19" y="62"/>
                  </a:cubicBezTo>
                  <a:cubicBezTo>
                    <a:pt x="19" y="63"/>
                    <a:pt x="18" y="66"/>
                    <a:pt x="18" y="67"/>
                  </a:cubicBezTo>
                  <a:cubicBezTo>
                    <a:pt x="17" y="69"/>
                    <a:pt x="16" y="69"/>
                    <a:pt x="14" y="69"/>
                  </a:cubicBezTo>
                  <a:cubicBezTo>
                    <a:pt x="5" y="65"/>
                    <a:pt x="0" y="54"/>
                    <a:pt x="0" y="43"/>
                  </a:cubicBezTo>
                  <a:cubicBezTo>
                    <a:pt x="0" y="23"/>
                    <a:pt x="17" y="0"/>
                    <a:pt x="49" y="0"/>
                  </a:cubicBezTo>
                  <a:cubicBezTo>
                    <a:pt x="75" y="0"/>
                    <a:pt x="92" y="19"/>
                    <a:pt x="92" y="39"/>
                  </a:cubicBezTo>
                  <a:cubicBezTo>
                    <a:pt x="92" y="66"/>
                    <a:pt x="78" y="86"/>
                    <a:pt x="56" y="8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6096995" y="3107364"/>
            <a:ext cx="634585" cy="632180"/>
            <a:chOff x="2809875" y="2679700"/>
            <a:chExt cx="392113" cy="390525"/>
          </a:xfrm>
        </p:grpSpPr>
        <p:sp>
          <p:nvSpPr>
            <p:cNvPr id="84" name="Oval 70"/>
            <p:cNvSpPr>
              <a:spLocks noChangeArrowheads="1"/>
            </p:cNvSpPr>
            <p:nvPr/>
          </p:nvSpPr>
          <p:spPr bwMode="auto">
            <a:xfrm>
              <a:off x="2809875" y="2679700"/>
              <a:ext cx="392113" cy="390525"/>
            </a:xfrm>
            <a:prstGeom prst="ellipse">
              <a:avLst/>
            </a:prstGeom>
            <a:solidFill>
              <a:srgbClr val="0087A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71"/>
            <p:cNvSpPr>
              <a:spLocks noEditPoints="1"/>
            </p:cNvSpPr>
            <p:nvPr/>
          </p:nvSpPr>
          <p:spPr bwMode="auto">
            <a:xfrm>
              <a:off x="2908300" y="2771775"/>
              <a:ext cx="192088" cy="192088"/>
            </a:xfrm>
            <a:custGeom>
              <a:avLst/>
              <a:gdLst>
                <a:gd name="T0" fmla="*/ 23 w 98"/>
                <a:gd name="T1" fmla="*/ 98 h 98"/>
                <a:gd name="T2" fmla="*/ 2 w 98"/>
                <a:gd name="T3" fmla="*/ 98 h 98"/>
                <a:gd name="T4" fmla="*/ 2 w 98"/>
                <a:gd name="T5" fmla="*/ 32 h 98"/>
                <a:gd name="T6" fmla="*/ 23 w 98"/>
                <a:gd name="T7" fmla="*/ 32 h 98"/>
                <a:gd name="T8" fmla="*/ 23 w 98"/>
                <a:gd name="T9" fmla="*/ 98 h 98"/>
                <a:gd name="T10" fmla="*/ 12 w 98"/>
                <a:gd name="T11" fmla="*/ 24 h 98"/>
                <a:gd name="T12" fmla="*/ 0 w 98"/>
                <a:gd name="T13" fmla="*/ 12 h 98"/>
                <a:gd name="T14" fmla="*/ 12 w 98"/>
                <a:gd name="T15" fmla="*/ 0 h 98"/>
                <a:gd name="T16" fmla="*/ 24 w 98"/>
                <a:gd name="T17" fmla="*/ 12 h 98"/>
                <a:gd name="T18" fmla="*/ 12 w 98"/>
                <a:gd name="T19" fmla="*/ 24 h 98"/>
                <a:gd name="T20" fmla="*/ 98 w 98"/>
                <a:gd name="T21" fmla="*/ 98 h 98"/>
                <a:gd name="T22" fmla="*/ 78 w 98"/>
                <a:gd name="T23" fmla="*/ 98 h 98"/>
                <a:gd name="T24" fmla="*/ 78 w 98"/>
                <a:gd name="T25" fmla="*/ 64 h 98"/>
                <a:gd name="T26" fmla="*/ 67 w 98"/>
                <a:gd name="T27" fmla="*/ 49 h 98"/>
                <a:gd name="T28" fmla="*/ 55 w 98"/>
                <a:gd name="T29" fmla="*/ 64 h 98"/>
                <a:gd name="T30" fmla="*/ 55 w 98"/>
                <a:gd name="T31" fmla="*/ 98 h 98"/>
                <a:gd name="T32" fmla="*/ 35 w 98"/>
                <a:gd name="T33" fmla="*/ 98 h 98"/>
                <a:gd name="T34" fmla="*/ 35 w 98"/>
                <a:gd name="T35" fmla="*/ 32 h 98"/>
                <a:gd name="T36" fmla="*/ 55 w 98"/>
                <a:gd name="T37" fmla="*/ 32 h 98"/>
                <a:gd name="T38" fmla="*/ 55 w 98"/>
                <a:gd name="T39" fmla="*/ 41 h 98"/>
                <a:gd name="T40" fmla="*/ 75 w 98"/>
                <a:gd name="T41" fmla="*/ 30 h 98"/>
                <a:gd name="T42" fmla="*/ 98 w 98"/>
                <a:gd name="T43" fmla="*/ 56 h 98"/>
                <a:gd name="T44" fmla="*/ 98 w 98"/>
                <a:gd name="T45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8" h="98">
                  <a:moveTo>
                    <a:pt x="23" y="98"/>
                  </a:moveTo>
                  <a:cubicBezTo>
                    <a:pt x="2" y="98"/>
                    <a:pt x="2" y="98"/>
                    <a:pt x="2" y="98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3" y="32"/>
                    <a:pt x="23" y="32"/>
                    <a:pt x="23" y="32"/>
                  </a:cubicBezTo>
                  <a:lnTo>
                    <a:pt x="23" y="98"/>
                  </a:lnTo>
                  <a:close/>
                  <a:moveTo>
                    <a:pt x="12" y="24"/>
                  </a:moveTo>
                  <a:cubicBezTo>
                    <a:pt x="6" y="24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8"/>
                    <a:pt x="19" y="24"/>
                    <a:pt x="12" y="24"/>
                  </a:cubicBezTo>
                  <a:close/>
                  <a:moveTo>
                    <a:pt x="98" y="98"/>
                  </a:moveTo>
                  <a:cubicBezTo>
                    <a:pt x="78" y="98"/>
                    <a:pt x="78" y="98"/>
                    <a:pt x="78" y="98"/>
                  </a:cubicBezTo>
                  <a:cubicBezTo>
                    <a:pt x="78" y="98"/>
                    <a:pt x="78" y="73"/>
                    <a:pt x="78" y="64"/>
                  </a:cubicBezTo>
                  <a:cubicBezTo>
                    <a:pt x="78" y="54"/>
                    <a:pt x="75" y="49"/>
                    <a:pt x="67" y="49"/>
                  </a:cubicBezTo>
                  <a:cubicBezTo>
                    <a:pt x="59" y="49"/>
                    <a:pt x="55" y="54"/>
                    <a:pt x="55" y="64"/>
                  </a:cubicBezTo>
                  <a:cubicBezTo>
                    <a:pt x="55" y="74"/>
                    <a:pt x="55" y="98"/>
                    <a:pt x="55" y="98"/>
                  </a:cubicBezTo>
                  <a:cubicBezTo>
                    <a:pt x="35" y="98"/>
                    <a:pt x="35" y="98"/>
                    <a:pt x="35" y="98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41"/>
                    <a:pt x="61" y="30"/>
                    <a:pt x="75" y="30"/>
                  </a:cubicBezTo>
                  <a:cubicBezTo>
                    <a:pt x="89" y="30"/>
                    <a:pt x="98" y="39"/>
                    <a:pt x="98" y="56"/>
                  </a:cubicBezTo>
                  <a:cubicBezTo>
                    <a:pt x="98" y="74"/>
                    <a:pt x="98" y="98"/>
                    <a:pt x="98" y="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7166414" y="1733388"/>
            <a:ext cx="634585" cy="634752"/>
            <a:chOff x="1243006" y="3200396"/>
            <a:chExt cx="392111" cy="392113"/>
          </a:xfrm>
        </p:grpSpPr>
        <p:sp>
          <p:nvSpPr>
            <p:cNvPr id="87" name="Oval 12"/>
            <p:cNvSpPr>
              <a:spLocks noChangeArrowheads="1"/>
            </p:cNvSpPr>
            <p:nvPr/>
          </p:nvSpPr>
          <p:spPr bwMode="auto">
            <a:xfrm>
              <a:off x="1243006" y="3200396"/>
              <a:ext cx="392111" cy="392113"/>
            </a:xfrm>
            <a:prstGeom prst="ellipse">
              <a:avLst/>
            </a:prstGeom>
            <a:solidFill>
              <a:srgbClr val="FA64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3"/>
            <p:cNvSpPr>
              <a:spLocks/>
            </p:cNvSpPr>
            <p:nvPr/>
          </p:nvSpPr>
          <p:spPr bwMode="auto">
            <a:xfrm>
              <a:off x="1292219" y="3398834"/>
              <a:ext cx="6350" cy="34925"/>
            </a:xfrm>
            <a:custGeom>
              <a:avLst/>
              <a:gdLst>
                <a:gd name="T0" fmla="*/ 2 w 4"/>
                <a:gd name="T1" fmla="*/ 0 h 18"/>
                <a:gd name="T2" fmla="*/ 1 w 4"/>
                <a:gd name="T3" fmla="*/ 1 h 18"/>
                <a:gd name="T4" fmla="*/ 0 w 4"/>
                <a:gd name="T5" fmla="*/ 9 h 18"/>
                <a:gd name="T6" fmla="*/ 1 w 4"/>
                <a:gd name="T7" fmla="*/ 17 h 18"/>
                <a:gd name="T8" fmla="*/ 2 w 4"/>
                <a:gd name="T9" fmla="*/ 18 h 18"/>
                <a:gd name="T10" fmla="*/ 2 w 4"/>
                <a:gd name="T11" fmla="*/ 17 h 18"/>
                <a:gd name="T12" fmla="*/ 4 w 4"/>
                <a:gd name="T13" fmla="*/ 9 h 18"/>
                <a:gd name="T14" fmla="*/ 2 w 4"/>
                <a:gd name="T15" fmla="*/ 1 h 18"/>
                <a:gd name="T16" fmla="*/ 2 w 4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18">
                  <a:moveTo>
                    <a:pt x="2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8"/>
                    <a:pt x="2" y="18"/>
                  </a:cubicBezTo>
                  <a:cubicBezTo>
                    <a:pt x="2" y="18"/>
                    <a:pt x="2" y="17"/>
                    <a:pt x="2" y="17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4"/>
            <p:cNvSpPr>
              <a:spLocks/>
            </p:cNvSpPr>
            <p:nvPr/>
          </p:nvSpPr>
          <p:spPr bwMode="auto">
            <a:xfrm>
              <a:off x="1301745" y="3387721"/>
              <a:ext cx="9525" cy="55563"/>
            </a:xfrm>
            <a:custGeom>
              <a:avLst/>
              <a:gdLst>
                <a:gd name="T0" fmla="*/ 2 w 5"/>
                <a:gd name="T1" fmla="*/ 0 h 28"/>
                <a:gd name="T2" fmla="*/ 2 w 5"/>
                <a:gd name="T3" fmla="*/ 0 h 28"/>
                <a:gd name="T4" fmla="*/ 0 w 5"/>
                <a:gd name="T5" fmla="*/ 14 h 28"/>
                <a:gd name="T6" fmla="*/ 2 w 5"/>
                <a:gd name="T7" fmla="*/ 27 h 28"/>
                <a:gd name="T8" fmla="*/ 2 w 5"/>
                <a:gd name="T9" fmla="*/ 28 h 28"/>
                <a:gd name="T10" fmla="*/ 3 w 5"/>
                <a:gd name="T11" fmla="*/ 27 h 28"/>
                <a:gd name="T12" fmla="*/ 5 w 5"/>
                <a:gd name="T13" fmla="*/ 14 h 28"/>
                <a:gd name="T14" fmla="*/ 3 w 5"/>
                <a:gd name="T15" fmla="*/ 0 h 28"/>
                <a:gd name="T16" fmla="*/ 2 w 5"/>
                <a:gd name="T1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28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2" y="27"/>
                    <a:pt x="2" y="27"/>
                    <a:pt x="2" y="27"/>
                  </a:cubicBezTo>
                  <a:cubicBezTo>
                    <a:pt x="2" y="27"/>
                    <a:pt x="2" y="28"/>
                    <a:pt x="2" y="28"/>
                  </a:cubicBezTo>
                  <a:cubicBezTo>
                    <a:pt x="3" y="28"/>
                    <a:pt x="3" y="27"/>
                    <a:pt x="3" y="27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15"/>
            <p:cNvSpPr>
              <a:spLocks/>
            </p:cNvSpPr>
            <p:nvPr/>
          </p:nvSpPr>
          <p:spPr bwMode="auto">
            <a:xfrm>
              <a:off x="1347783" y="3365496"/>
              <a:ext cx="7938" cy="84138"/>
            </a:xfrm>
            <a:custGeom>
              <a:avLst/>
              <a:gdLst>
                <a:gd name="T0" fmla="*/ 2 w 4"/>
                <a:gd name="T1" fmla="*/ 0 h 43"/>
                <a:gd name="T2" fmla="*/ 1 w 4"/>
                <a:gd name="T3" fmla="*/ 1 h 43"/>
                <a:gd name="T4" fmla="*/ 0 w 4"/>
                <a:gd name="T5" fmla="*/ 26 h 43"/>
                <a:gd name="T6" fmla="*/ 1 w 4"/>
                <a:gd name="T7" fmla="*/ 42 h 43"/>
                <a:gd name="T8" fmla="*/ 2 w 4"/>
                <a:gd name="T9" fmla="*/ 43 h 43"/>
                <a:gd name="T10" fmla="*/ 3 w 4"/>
                <a:gd name="T11" fmla="*/ 42 h 43"/>
                <a:gd name="T12" fmla="*/ 3 w 4"/>
                <a:gd name="T13" fmla="*/ 42 h 43"/>
                <a:gd name="T14" fmla="*/ 4 w 4"/>
                <a:gd name="T15" fmla="*/ 26 h 43"/>
                <a:gd name="T16" fmla="*/ 3 w 4"/>
                <a:gd name="T17" fmla="*/ 1 h 43"/>
                <a:gd name="T18" fmla="*/ 2 w 4"/>
                <a:gd name="T19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" h="43">
                  <a:moveTo>
                    <a:pt x="2" y="0"/>
                  </a:moveTo>
                  <a:cubicBezTo>
                    <a:pt x="1" y="0"/>
                    <a:pt x="1" y="1"/>
                    <a:pt x="1" y="1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2"/>
                    <a:pt x="1" y="43"/>
                    <a:pt x="2" y="43"/>
                  </a:cubicBezTo>
                  <a:cubicBezTo>
                    <a:pt x="3" y="43"/>
                    <a:pt x="3" y="42"/>
                    <a:pt x="3" y="42"/>
                  </a:cubicBezTo>
                  <a:cubicBezTo>
                    <a:pt x="3" y="42"/>
                    <a:pt x="3" y="42"/>
                    <a:pt x="3" y="42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6"/>
            <p:cNvSpPr>
              <a:spLocks/>
            </p:cNvSpPr>
            <p:nvPr/>
          </p:nvSpPr>
          <p:spPr bwMode="auto">
            <a:xfrm>
              <a:off x="1325558" y="3382959"/>
              <a:ext cx="6350" cy="66675"/>
            </a:xfrm>
            <a:custGeom>
              <a:avLst/>
              <a:gdLst>
                <a:gd name="T0" fmla="*/ 2 w 4"/>
                <a:gd name="T1" fmla="*/ 0 h 34"/>
                <a:gd name="T2" fmla="*/ 1 w 4"/>
                <a:gd name="T3" fmla="*/ 1 h 34"/>
                <a:gd name="T4" fmla="*/ 0 w 4"/>
                <a:gd name="T5" fmla="*/ 17 h 34"/>
                <a:gd name="T6" fmla="*/ 1 w 4"/>
                <a:gd name="T7" fmla="*/ 33 h 34"/>
                <a:gd name="T8" fmla="*/ 2 w 4"/>
                <a:gd name="T9" fmla="*/ 34 h 34"/>
                <a:gd name="T10" fmla="*/ 3 w 4"/>
                <a:gd name="T11" fmla="*/ 33 h 34"/>
                <a:gd name="T12" fmla="*/ 4 w 4"/>
                <a:gd name="T13" fmla="*/ 17 h 34"/>
                <a:gd name="T14" fmla="*/ 3 w 4"/>
                <a:gd name="T15" fmla="*/ 1 h 34"/>
                <a:gd name="T16" fmla="*/ 2 w 4"/>
                <a:gd name="T1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34">
                  <a:moveTo>
                    <a:pt x="2" y="0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" y="33"/>
                    <a:pt x="2" y="34"/>
                    <a:pt x="2" y="34"/>
                  </a:cubicBezTo>
                  <a:cubicBezTo>
                    <a:pt x="2" y="34"/>
                    <a:pt x="3" y="33"/>
                    <a:pt x="3" y="33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7"/>
            <p:cNvSpPr>
              <a:spLocks/>
            </p:cNvSpPr>
            <p:nvPr/>
          </p:nvSpPr>
          <p:spPr bwMode="auto">
            <a:xfrm>
              <a:off x="1371595" y="3349621"/>
              <a:ext cx="9525" cy="100013"/>
            </a:xfrm>
            <a:custGeom>
              <a:avLst/>
              <a:gdLst>
                <a:gd name="T0" fmla="*/ 2 w 5"/>
                <a:gd name="T1" fmla="*/ 0 h 51"/>
                <a:gd name="T2" fmla="*/ 1 w 5"/>
                <a:gd name="T3" fmla="*/ 1 h 51"/>
                <a:gd name="T4" fmla="*/ 0 w 5"/>
                <a:gd name="T5" fmla="*/ 34 h 51"/>
                <a:gd name="T6" fmla="*/ 1 w 5"/>
                <a:gd name="T7" fmla="*/ 50 h 51"/>
                <a:gd name="T8" fmla="*/ 2 w 5"/>
                <a:gd name="T9" fmla="*/ 51 h 51"/>
                <a:gd name="T10" fmla="*/ 3 w 5"/>
                <a:gd name="T11" fmla="*/ 50 h 51"/>
                <a:gd name="T12" fmla="*/ 5 w 5"/>
                <a:gd name="T13" fmla="*/ 34 h 51"/>
                <a:gd name="T14" fmla="*/ 3 w 5"/>
                <a:gd name="T15" fmla="*/ 1 h 51"/>
                <a:gd name="T16" fmla="*/ 2 w 5"/>
                <a:gd name="T17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51">
                  <a:moveTo>
                    <a:pt x="2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50"/>
                    <a:pt x="1" y="51"/>
                    <a:pt x="2" y="51"/>
                  </a:cubicBezTo>
                  <a:cubicBezTo>
                    <a:pt x="3" y="51"/>
                    <a:pt x="3" y="50"/>
                    <a:pt x="3" y="50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8"/>
            <p:cNvSpPr>
              <a:spLocks/>
            </p:cNvSpPr>
            <p:nvPr/>
          </p:nvSpPr>
          <p:spPr bwMode="auto">
            <a:xfrm>
              <a:off x="1420808" y="3336921"/>
              <a:ext cx="7938" cy="112713"/>
            </a:xfrm>
            <a:custGeom>
              <a:avLst/>
              <a:gdLst>
                <a:gd name="T0" fmla="*/ 2 w 4"/>
                <a:gd name="T1" fmla="*/ 0 h 57"/>
                <a:gd name="T2" fmla="*/ 0 w 4"/>
                <a:gd name="T3" fmla="*/ 2 h 57"/>
                <a:gd name="T4" fmla="*/ 0 w 4"/>
                <a:gd name="T5" fmla="*/ 40 h 57"/>
                <a:gd name="T6" fmla="*/ 0 w 4"/>
                <a:gd name="T7" fmla="*/ 55 h 57"/>
                <a:gd name="T8" fmla="*/ 2 w 4"/>
                <a:gd name="T9" fmla="*/ 57 h 57"/>
                <a:gd name="T10" fmla="*/ 4 w 4"/>
                <a:gd name="T11" fmla="*/ 55 h 57"/>
                <a:gd name="T12" fmla="*/ 4 w 4"/>
                <a:gd name="T13" fmla="*/ 40 h 57"/>
                <a:gd name="T14" fmla="*/ 4 w 4"/>
                <a:gd name="T15" fmla="*/ 2 h 57"/>
                <a:gd name="T16" fmla="*/ 2 w 4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57">
                  <a:moveTo>
                    <a:pt x="2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6"/>
                    <a:pt x="1" y="57"/>
                    <a:pt x="2" y="57"/>
                  </a:cubicBezTo>
                  <a:cubicBezTo>
                    <a:pt x="3" y="57"/>
                    <a:pt x="4" y="56"/>
                    <a:pt x="4" y="55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9"/>
            <p:cNvSpPr>
              <a:spLocks/>
            </p:cNvSpPr>
            <p:nvPr/>
          </p:nvSpPr>
          <p:spPr bwMode="auto">
            <a:xfrm>
              <a:off x="1395408" y="3346446"/>
              <a:ext cx="9525" cy="103188"/>
            </a:xfrm>
            <a:custGeom>
              <a:avLst/>
              <a:gdLst>
                <a:gd name="T0" fmla="*/ 2 w 5"/>
                <a:gd name="T1" fmla="*/ 0 h 52"/>
                <a:gd name="T2" fmla="*/ 1 w 5"/>
                <a:gd name="T3" fmla="*/ 2 h 52"/>
                <a:gd name="T4" fmla="*/ 0 w 5"/>
                <a:gd name="T5" fmla="*/ 35 h 52"/>
                <a:gd name="T6" fmla="*/ 1 w 5"/>
                <a:gd name="T7" fmla="*/ 50 h 52"/>
                <a:gd name="T8" fmla="*/ 2 w 5"/>
                <a:gd name="T9" fmla="*/ 52 h 52"/>
                <a:gd name="T10" fmla="*/ 4 w 5"/>
                <a:gd name="T11" fmla="*/ 50 h 52"/>
                <a:gd name="T12" fmla="*/ 4 w 5"/>
                <a:gd name="T13" fmla="*/ 50 h 52"/>
                <a:gd name="T14" fmla="*/ 5 w 5"/>
                <a:gd name="T15" fmla="*/ 35 h 52"/>
                <a:gd name="T16" fmla="*/ 4 w 5"/>
                <a:gd name="T17" fmla="*/ 2 h 52"/>
                <a:gd name="T18" fmla="*/ 2 w 5"/>
                <a:gd name="T1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52">
                  <a:moveTo>
                    <a:pt x="2" y="0"/>
                  </a:moveTo>
                  <a:cubicBezTo>
                    <a:pt x="2" y="0"/>
                    <a:pt x="1" y="1"/>
                    <a:pt x="1" y="2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51"/>
                    <a:pt x="2" y="52"/>
                    <a:pt x="2" y="52"/>
                  </a:cubicBezTo>
                  <a:cubicBezTo>
                    <a:pt x="3" y="52"/>
                    <a:pt x="4" y="51"/>
                    <a:pt x="4" y="50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20"/>
            <p:cNvSpPr>
              <a:spLocks/>
            </p:cNvSpPr>
            <p:nvPr/>
          </p:nvSpPr>
          <p:spPr bwMode="auto">
            <a:xfrm>
              <a:off x="1336670" y="3384546"/>
              <a:ext cx="7938" cy="65088"/>
            </a:xfrm>
            <a:custGeom>
              <a:avLst/>
              <a:gdLst>
                <a:gd name="T0" fmla="*/ 2 w 4"/>
                <a:gd name="T1" fmla="*/ 0 h 33"/>
                <a:gd name="T2" fmla="*/ 1 w 4"/>
                <a:gd name="T3" fmla="*/ 1 h 33"/>
                <a:gd name="T4" fmla="*/ 0 w 4"/>
                <a:gd name="T5" fmla="*/ 16 h 33"/>
                <a:gd name="T6" fmla="*/ 1 w 4"/>
                <a:gd name="T7" fmla="*/ 32 h 33"/>
                <a:gd name="T8" fmla="*/ 2 w 4"/>
                <a:gd name="T9" fmla="*/ 33 h 33"/>
                <a:gd name="T10" fmla="*/ 3 w 4"/>
                <a:gd name="T11" fmla="*/ 32 h 33"/>
                <a:gd name="T12" fmla="*/ 4 w 4"/>
                <a:gd name="T13" fmla="*/ 16 h 33"/>
                <a:gd name="T14" fmla="*/ 3 w 4"/>
                <a:gd name="T15" fmla="*/ 1 h 33"/>
                <a:gd name="T16" fmla="*/ 2 w 4"/>
                <a:gd name="T1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33">
                  <a:moveTo>
                    <a:pt x="2" y="0"/>
                  </a:moveTo>
                  <a:cubicBezTo>
                    <a:pt x="1" y="0"/>
                    <a:pt x="1" y="0"/>
                    <a:pt x="1" y="1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1" y="32"/>
                    <a:pt x="1" y="33"/>
                    <a:pt x="2" y="33"/>
                  </a:cubicBezTo>
                  <a:cubicBezTo>
                    <a:pt x="3" y="33"/>
                    <a:pt x="3" y="32"/>
                    <a:pt x="3" y="32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21"/>
            <p:cNvSpPr>
              <a:spLocks/>
            </p:cNvSpPr>
            <p:nvPr/>
          </p:nvSpPr>
          <p:spPr bwMode="auto">
            <a:xfrm>
              <a:off x="1312859" y="3382959"/>
              <a:ext cx="7938" cy="63500"/>
            </a:xfrm>
            <a:custGeom>
              <a:avLst/>
              <a:gdLst>
                <a:gd name="T0" fmla="*/ 2 w 4"/>
                <a:gd name="T1" fmla="*/ 0 h 33"/>
                <a:gd name="T2" fmla="*/ 1 w 4"/>
                <a:gd name="T3" fmla="*/ 1 h 33"/>
                <a:gd name="T4" fmla="*/ 0 w 4"/>
                <a:gd name="T5" fmla="*/ 17 h 33"/>
                <a:gd name="T6" fmla="*/ 1 w 4"/>
                <a:gd name="T7" fmla="*/ 32 h 33"/>
                <a:gd name="T8" fmla="*/ 2 w 4"/>
                <a:gd name="T9" fmla="*/ 33 h 33"/>
                <a:gd name="T10" fmla="*/ 3 w 4"/>
                <a:gd name="T11" fmla="*/ 32 h 33"/>
                <a:gd name="T12" fmla="*/ 4 w 4"/>
                <a:gd name="T13" fmla="*/ 17 h 33"/>
                <a:gd name="T14" fmla="*/ 3 w 4"/>
                <a:gd name="T15" fmla="*/ 1 h 33"/>
                <a:gd name="T16" fmla="*/ 2 w 4"/>
                <a:gd name="T17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33">
                  <a:moveTo>
                    <a:pt x="2" y="0"/>
                  </a:moveTo>
                  <a:cubicBezTo>
                    <a:pt x="2" y="0"/>
                    <a:pt x="1" y="1"/>
                    <a:pt x="1" y="1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1" y="33"/>
                    <a:pt x="2" y="33"/>
                    <a:pt x="2" y="33"/>
                  </a:cubicBezTo>
                  <a:cubicBezTo>
                    <a:pt x="2" y="33"/>
                    <a:pt x="3" y="33"/>
                    <a:pt x="3" y="32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22"/>
            <p:cNvSpPr>
              <a:spLocks/>
            </p:cNvSpPr>
            <p:nvPr/>
          </p:nvSpPr>
          <p:spPr bwMode="auto">
            <a:xfrm>
              <a:off x="1406521" y="3349621"/>
              <a:ext cx="11113" cy="100013"/>
            </a:xfrm>
            <a:custGeom>
              <a:avLst/>
              <a:gdLst>
                <a:gd name="T0" fmla="*/ 3 w 5"/>
                <a:gd name="T1" fmla="*/ 0 h 51"/>
                <a:gd name="T2" fmla="*/ 1 w 5"/>
                <a:gd name="T3" fmla="*/ 2 h 51"/>
                <a:gd name="T4" fmla="*/ 0 w 5"/>
                <a:gd name="T5" fmla="*/ 34 h 51"/>
                <a:gd name="T6" fmla="*/ 1 w 5"/>
                <a:gd name="T7" fmla="*/ 49 h 51"/>
                <a:gd name="T8" fmla="*/ 3 w 5"/>
                <a:gd name="T9" fmla="*/ 51 h 51"/>
                <a:gd name="T10" fmla="*/ 4 w 5"/>
                <a:gd name="T11" fmla="*/ 49 h 51"/>
                <a:gd name="T12" fmla="*/ 4 w 5"/>
                <a:gd name="T13" fmla="*/ 49 h 51"/>
                <a:gd name="T14" fmla="*/ 5 w 5"/>
                <a:gd name="T15" fmla="*/ 34 h 51"/>
                <a:gd name="T16" fmla="*/ 4 w 5"/>
                <a:gd name="T17" fmla="*/ 2 h 51"/>
                <a:gd name="T18" fmla="*/ 3 w 5"/>
                <a:gd name="T19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51">
                  <a:moveTo>
                    <a:pt x="3" y="0"/>
                  </a:moveTo>
                  <a:cubicBezTo>
                    <a:pt x="2" y="0"/>
                    <a:pt x="1" y="1"/>
                    <a:pt x="1" y="2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" y="50"/>
                    <a:pt x="2" y="51"/>
                    <a:pt x="3" y="51"/>
                  </a:cubicBezTo>
                  <a:cubicBezTo>
                    <a:pt x="4" y="51"/>
                    <a:pt x="4" y="50"/>
                    <a:pt x="4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23"/>
            <p:cNvSpPr>
              <a:spLocks/>
            </p:cNvSpPr>
            <p:nvPr/>
          </p:nvSpPr>
          <p:spPr bwMode="auto">
            <a:xfrm>
              <a:off x="1360483" y="3352797"/>
              <a:ext cx="9525" cy="96838"/>
            </a:xfrm>
            <a:custGeom>
              <a:avLst/>
              <a:gdLst>
                <a:gd name="T0" fmla="*/ 2 w 5"/>
                <a:gd name="T1" fmla="*/ 0 h 49"/>
                <a:gd name="T2" fmla="*/ 1 w 5"/>
                <a:gd name="T3" fmla="*/ 2 h 49"/>
                <a:gd name="T4" fmla="*/ 0 w 5"/>
                <a:gd name="T5" fmla="*/ 32 h 49"/>
                <a:gd name="T6" fmla="*/ 1 w 5"/>
                <a:gd name="T7" fmla="*/ 48 h 49"/>
                <a:gd name="T8" fmla="*/ 2 w 5"/>
                <a:gd name="T9" fmla="*/ 49 h 49"/>
                <a:gd name="T10" fmla="*/ 3 w 5"/>
                <a:gd name="T11" fmla="*/ 48 h 49"/>
                <a:gd name="T12" fmla="*/ 5 w 5"/>
                <a:gd name="T13" fmla="*/ 32 h 49"/>
                <a:gd name="T14" fmla="*/ 3 w 5"/>
                <a:gd name="T15" fmla="*/ 2 h 49"/>
                <a:gd name="T16" fmla="*/ 2 w 5"/>
                <a:gd name="T17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49">
                  <a:moveTo>
                    <a:pt x="2" y="0"/>
                  </a:moveTo>
                  <a:cubicBezTo>
                    <a:pt x="1" y="0"/>
                    <a:pt x="1" y="1"/>
                    <a:pt x="1" y="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1" y="48"/>
                    <a:pt x="1" y="49"/>
                    <a:pt x="2" y="49"/>
                  </a:cubicBezTo>
                  <a:cubicBezTo>
                    <a:pt x="3" y="49"/>
                    <a:pt x="3" y="48"/>
                    <a:pt x="3" y="48"/>
                  </a:cubicBezTo>
                  <a:cubicBezTo>
                    <a:pt x="5" y="32"/>
                    <a:pt x="5" y="32"/>
                    <a:pt x="5" y="3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24"/>
            <p:cNvSpPr>
              <a:spLocks/>
            </p:cNvSpPr>
            <p:nvPr/>
          </p:nvSpPr>
          <p:spPr bwMode="auto">
            <a:xfrm>
              <a:off x="1384296" y="3344859"/>
              <a:ext cx="9525" cy="104775"/>
            </a:xfrm>
            <a:custGeom>
              <a:avLst/>
              <a:gdLst>
                <a:gd name="T0" fmla="*/ 2 w 5"/>
                <a:gd name="T1" fmla="*/ 0 h 53"/>
                <a:gd name="T2" fmla="*/ 1 w 5"/>
                <a:gd name="T3" fmla="*/ 2 h 53"/>
                <a:gd name="T4" fmla="*/ 0 w 5"/>
                <a:gd name="T5" fmla="*/ 36 h 53"/>
                <a:gd name="T6" fmla="*/ 1 w 5"/>
                <a:gd name="T7" fmla="*/ 51 h 53"/>
                <a:gd name="T8" fmla="*/ 2 w 5"/>
                <a:gd name="T9" fmla="*/ 53 h 53"/>
                <a:gd name="T10" fmla="*/ 4 w 5"/>
                <a:gd name="T11" fmla="*/ 51 h 53"/>
                <a:gd name="T12" fmla="*/ 4 w 5"/>
                <a:gd name="T13" fmla="*/ 51 h 53"/>
                <a:gd name="T14" fmla="*/ 5 w 5"/>
                <a:gd name="T15" fmla="*/ 36 h 53"/>
                <a:gd name="T16" fmla="*/ 4 w 5"/>
                <a:gd name="T17" fmla="*/ 2 h 53"/>
                <a:gd name="T18" fmla="*/ 2 w 5"/>
                <a:gd name="T19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53">
                  <a:moveTo>
                    <a:pt x="2" y="0"/>
                  </a:moveTo>
                  <a:cubicBezTo>
                    <a:pt x="2" y="0"/>
                    <a:pt x="1" y="1"/>
                    <a:pt x="1" y="2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" y="52"/>
                    <a:pt x="2" y="53"/>
                    <a:pt x="2" y="53"/>
                  </a:cubicBezTo>
                  <a:cubicBezTo>
                    <a:pt x="3" y="53"/>
                    <a:pt x="4" y="52"/>
                    <a:pt x="4" y="51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25"/>
            <p:cNvSpPr>
              <a:spLocks/>
            </p:cNvSpPr>
            <p:nvPr/>
          </p:nvSpPr>
          <p:spPr bwMode="auto">
            <a:xfrm>
              <a:off x="1444623" y="3321052"/>
              <a:ext cx="138113" cy="128588"/>
            </a:xfrm>
            <a:custGeom>
              <a:avLst/>
              <a:gdLst>
                <a:gd name="T0" fmla="*/ 53 w 71"/>
                <a:gd name="T1" fmla="*/ 28 h 65"/>
                <a:gd name="T2" fmla="*/ 46 w 71"/>
                <a:gd name="T3" fmla="*/ 30 h 65"/>
                <a:gd name="T4" fmla="*/ 14 w 71"/>
                <a:gd name="T5" fmla="*/ 0 h 65"/>
                <a:gd name="T6" fmla="*/ 2 w 71"/>
                <a:gd name="T7" fmla="*/ 2 h 65"/>
                <a:gd name="T8" fmla="*/ 0 w 71"/>
                <a:gd name="T9" fmla="*/ 5 h 65"/>
                <a:gd name="T10" fmla="*/ 0 w 71"/>
                <a:gd name="T11" fmla="*/ 63 h 65"/>
                <a:gd name="T12" fmla="*/ 2 w 71"/>
                <a:gd name="T13" fmla="*/ 65 h 65"/>
                <a:gd name="T14" fmla="*/ 53 w 71"/>
                <a:gd name="T15" fmla="*/ 65 h 65"/>
                <a:gd name="T16" fmla="*/ 71 w 71"/>
                <a:gd name="T17" fmla="*/ 47 h 65"/>
                <a:gd name="T18" fmla="*/ 53 w 71"/>
                <a:gd name="T19" fmla="*/ 28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" h="65">
                  <a:moveTo>
                    <a:pt x="53" y="28"/>
                  </a:moveTo>
                  <a:cubicBezTo>
                    <a:pt x="50" y="28"/>
                    <a:pt x="48" y="29"/>
                    <a:pt x="46" y="30"/>
                  </a:cubicBezTo>
                  <a:cubicBezTo>
                    <a:pt x="44" y="13"/>
                    <a:pt x="31" y="0"/>
                    <a:pt x="14" y="0"/>
                  </a:cubicBezTo>
                  <a:cubicBezTo>
                    <a:pt x="9" y="0"/>
                    <a:pt x="5" y="1"/>
                    <a:pt x="2" y="2"/>
                  </a:cubicBezTo>
                  <a:cubicBezTo>
                    <a:pt x="0" y="3"/>
                    <a:pt x="0" y="3"/>
                    <a:pt x="0" y="5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4"/>
                    <a:pt x="1" y="65"/>
                    <a:pt x="2" y="65"/>
                  </a:cubicBezTo>
                  <a:cubicBezTo>
                    <a:pt x="2" y="65"/>
                    <a:pt x="53" y="65"/>
                    <a:pt x="53" y="65"/>
                  </a:cubicBezTo>
                  <a:cubicBezTo>
                    <a:pt x="63" y="65"/>
                    <a:pt x="71" y="57"/>
                    <a:pt x="71" y="47"/>
                  </a:cubicBezTo>
                  <a:cubicBezTo>
                    <a:pt x="71" y="37"/>
                    <a:pt x="63" y="28"/>
                    <a:pt x="53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26"/>
            <p:cNvSpPr>
              <a:spLocks/>
            </p:cNvSpPr>
            <p:nvPr/>
          </p:nvSpPr>
          <p:spPr bwMode="auto">
            <a:xfrm>
              <a:off x="1431925" y="3332163"/>
              <a:ext cx="11113" cy="117475"/>
            </a:xfrm>
            <a:custGeom>
              <a:avLst/>
              <a:gdLst>
                <a:gd name="T0" fmla="*/ 2 w 5"/>
                <a:gd name="T1" fmla="*/ 0 h 60"/>
                <a:gd name="T2" fmla="*/ 1 w 5"/>
                <a:gd name="T3" fmla="*/ 2 h 60"/>
                <a:gd name="T4" fmla="*/ 0 w 5"/>
                <a:gd name="T5" fmla="*/ 43 h 60"/>
                <a:gd name="T6" fmla="*/ 1 w 5"/>
                <a:gd name="T7" fmla="*/ 58 h 60"/>
                <a:gd name="T8" fmla="*/ 2 w 5"/>
                <a:gd name="T9" fmla="*/ 60 h 60"/>
                <a:gd name="T10" fmla="*/ 4 w 5"/>
                <a:gd name="T11" fmla="*/ 58 h 60"/>
                <a:gd name="T12" fmla="*/ 4 w 5"/>
                <a:gd name="T13" fmla="*/ 58 h 60"/>
                <a:gd name="T14" fmla="*/ 5 w 5"/>
                <a:gd name="T15" fmla="*/ 43 h 60"/>
                <a:gd name="T16" fmla="*/ 4 w 5"/>
                <a:gd name="T17" fmla="*/ 2 h 60"/>
                <a:gd name="T18" fmla="*/ 2 w 5"/>
                <a:gd name="T19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" h="60">
                  <a:moveTo>
                    <a:pt x="2" y="0"/>
                  </a:moveTo>
                  <a:cubicBezTo>
                    <a:pt x="1" y="0"/>
                    <a:pt x="1" y="0"/>
                    <a:pt x="1" y="2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1" y="59"/>
                    <a:pt x="1" y="60"/>
                    <a:pt x="2" y="60"/>
                  </a:cubicBezTo>
                  <a:cubicBezTo>
                    <a:pt x="3" y="60"/>
                    <a:pt x="4" y="59"/>
                    <a:pt x="4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0"/>
                    <a:pt x="3" y="0"/>
                    <a:pt x="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7154851" y="3115231"/>
            <a:ext cx="634585" cy="634751"/>
            <a:chOff x="719138" y="3200400"/>
            <a:chExt cx="392113" cy="392113"/>
          </a:xfrm>
        </p:grpSpPr>
        <p:sp>
          <p:nvSpPr>
            <p:cNvPr id="103" name="Oval 93"/>
            <p:cNvSpPr>
              <a:spLocks noChangeArrowheads="1"/>
            </p:cNvSpPr>
            <p:nvPr/>
          </p:nvSpPr>
          <p:spPr bwMode="auto">
            <a:xfrm>
              <a:off x="719138" y="3200400"/>
              <a:ext cx="392113" cy="392113"/>
            </a:xfrm>
            <a:prstGeom prst="ellipse">
              <a:avLst/>
            </a:prstGeom>
            <a:solidFill>
              <a:srgbClr val="00AAEB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94"/>
            <p:cNvSpPr>
              <a:spLocks noEditPoints="1"/>
            </p:cNvSpPr>
            <p:nvPr/>
          </p:nvSpPr>
          <p:spPr bwMode="auto">
            <a:xfrm>
              <a:off x="796925" y="3276600"/>
              <a:ext cx="238125" cy="236538"/>
            </a:xfrm>
            <a:custGeom>
              <a:avLst/>
              <a:gdLst>
                <a:gd name="T0" fmla="*/ 116 w 121"/>
                <a:gd name="T1" fmla="*/ 71 h 121"/>
                <a:gd name="T2" fmla="*/ 117 w 121"/>
                <a:gd name="T3" fmla="*/ 61 h 121"/>
                <a:gd name="T4" fmla="*/ 61 w 121"/>
                <a:gd name="T5" fmla="*/ 4 h 121"/>
                <a:gd name="T6" fmla="*/ 50 w 121"/>
                <a:gd name="T7" fmla="*/ 5 h 121"/>
                <a:gd name="T8" fmla="*/ 33 w 121"/>
                <a:gd name="T9" fmla="*/ 0 h 121"/>
                <a:gd name="T10" fmla="*/ 0 w 121"/>
                <a:gd name="T11" fmla="*/ 33 h 121"/>
                <a:gd name="T12" fmla="*/ 5 w 121"/>
                <a:gd name="T13" fmla="*/ 51 h 121"/>
                <a:gd name="T14" fmla="*/ 4 w 121"/>
                <a:gd name="T15" fmla="*/ 61 h 121"/>
                <a:gd name="T16" fmla="*/ 61 w 121"/>
                <a:gd name="T17" fmla="*/ 117 h 121"/>
                <a:gd name="T18" fmla="*/ 71 w 121"/>
                <a:gd name="T19" fmla="*/ 116 h 121"/>
                <a:gd name="T20" fmla="*/ 88 w 121"/>
                <a:gd name="T21" fmla="*/ 121 h 121"/>
                <a:gd name="T22" fmla="*/ 121 w 121"/>
                <a:gd name="T23" fmla="*/ 88 h 121"/>
                <a:gd name="T24" fmla="*/ 116 w 121"/>
                <a:gd name="T25" fmla="*/ 71 h 121"/>
                <a:gd name="T26" fmla="*/ 63 w 121"/>
                <a:gd name="T27" fmla="*/ 100 h 121"/>
                <a:gd name="T28" fmla="*/ 30 w 121"/>
                <a:gd name="T29" fmla="*/ 80 h 121"/>
                <a:gd name="T30" fmla="*/ 37 w 121"/>
                <a:gd name="T31" fmla="*/ 73 h 121"/>
                <a:gd name="T32" fmla="*/ 61 w 121"/>
                <a:gd name="T33" fmla="*/ 87 h 121"/>
                <a:gd name="T34" fmla="*/ 76 w 121"/>
                <a:gd name="T35" fmla="*/ 77 h 121"/>
                <a:gd name="T36" fmla="*/ 30 w 121"/>
                <a:gd name="T37" fmla="*/ 44 h 121"/>
                <a:gd name="T38" fmla="*/ 61 w 121"/>
                <a:gd name="T39" fmla="*/ 21 h 121"/>
                <a:gd name="T40" fmla="*/ 91 w 121"/>
                <a:gd name="T41" fmla="*/ 37 h 121"/>
                <a:gd name="T42" fmla="*/ 83 w 121"/>
                <a:gd name="T43" fmla="*/ 46 h 121"/>
                <a:gd name="T44" fmla="*/ 59 w 121"/>
                <a:gd name="T45" fmla="*/ 35 h 121"/>
                <a:gd name="T46" fmla="*/ 48 w 121"/>
                <a:gd name="T47" fmla="*/ 43 h 121"/>
                <a:gd name="T48" fmla="*/ 93 w 121"/>
                <a:gd name="T49" fmla="*/ 75 h 121"/>
                <a:gd name="T50" fmla="*/ 63 w 121"/>
                <a:gd name="T51" fmla="*/ 10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1" h="121">
                  <a:moveTo>
                    <a:pt x="116" y="71"/>
                  </a:moveTo>
                  <a:cubicBezTo>
                    <a:pt x="117" y="67"/>
                    <a:pt x="117" y="64"/>
                    <a:pt x="117" y="61"/>
                  </a:cubicBezTo>
                  <a:cubicBezTo>
                    <a:pt x="117" y="30"/>
                    <a:pt x="92" y="4"/>
                    <a:pt x="61" y="4"/>
                  </a:cubicBezTo>
                  <a:cubicBezTo>
                    <a:pt x="57" y="4"/>
                    <a:pt x="53" y="5"/>
                    <a:pt x="50" y="5"/>
                  </a:cubicBezTo>
                  <a:cubicBezTo>
                    <a:pt x="45" y="2"/>
                    <a:pt x="39" y="0"/>
                    <a:pt x="33" y="0"/>
                  </a:cubicBezTo>
                  <a:cubicBezTo>
                    <a:pt x="15" y="0"/>
                    <a:pt x="0" y="15"/>
                    <a:pt x="0" y="33"/>
                  </a:cubicBezTo>
                  <a:cubicBezTo>
                    <a:pt x="0" y="40"/>
                    <a:pt x="2" y="46"/>
                    <a:pt x="5" y="51"/>
                  </a:cubicBezTo>
                  <a:cubicBezTo>
                    <a:pt x="4" y="54"/>
                    <a:pt x="4" y="57"/>
                    <a:pt x="4" y="61"/>
                  </a:cubicBezTo>
                  <a:cubicBezTo>
                    <a:pt x="4" y="92"/>
                    <a:pt x="29" y="117"/>
                    <a:pt x="61" y="117"/>
                  </a:cubicBezTo>
                  <a:cubicBezTo>
                    <a:pt x="64" y="117"/>
                    <a:pt x="68" y="117"/>
                    <a:pt x="71" y="116"/>
                  </a:cubicBezTo>
                  <a:cubicBezTo>
                    <a:pt x="76" y="119"/>
                    <a:pt x="82" y="121"/>
                    <a:pt x="88" y="121"/>
                  </a:cubicBezTo>
                  <a:cubicBezTo>
                    <a:pt x="106" y="121"/>
                    <a:pt x="121" y="106"/>
                    <a:pt x="121" y="88"/>
                  </a:cubicBezTo>
                  <a:cubicBezTo>
                    <a:pt x="121" y="82"/>
                    <a:pt x="119" y="76"/>
                    <a:pt x="116" y="71"/>
                  </a:cubicBezTo>
                  <a:close/>
                  <a:moveTo>
                    <a:pt x="63" y="100"/>
                  </a:moveTo>
                  <a:cubicBezTo>
                    <a:pt x="46" y="100"/>
                    <a:pt x="30" y="93"/>
                    <a:pt x="30" y="80"/>
                  </a:cubicBezTo>
                  <a:cubicBezTo>
                    <a:pt x="30" y="77"/>
                    <a:pt x="33" y="73"/>
                    <a:pt x="37" y="73"/>
                  </a:cubicBezTo>
                  <a:cubicBezTo>
                    <a:pt x="46" y="73"/>
                    <a:pt x="46" y="87"/>
                    <a:pt x="61" y="87"/>
                  </a:cubicBezTo>
                  <a:cubicBezTo>
                    <a:pt x="72" y="87"/>
                    <a:pt x="76" y="82"/>
                    <a:pt x="76" y="77"/>
                  </a:cubicBezTo>
                  <a:cubicBezTo>
                    <a:pt x="76" y="63"/>
                    <a:pt x="30" y="72"/>
                    <a:pt x="30" y="44"/>
                  </a:cubicBezTo>
                  <a:cubicBezTo>
                    <a:pt x="30" y="30"/>
                    <a:pt x="42" y="19"/>
                    <a:pt x="61" y="21"/>
                  </a:cubicBezTo>
                  <a:cubicBezTo>
                    <a:pt x="79" y="22"/>
                    <a:pt x="90" y="30"/>
                    <a:pt x="91" y="37"/>
                  </a:cubicBezTo>
                  <a:cubicBezTo>
                    <a:pt x="92" y="42"/>
                    <a:pt x="88" y="46"/>
                    <a:pt x="83" y="46"/>
                  </a:cubicBezTo>
                  <a:cubicBezTo>
                    <a:pt x="74" y="46"/>
                    <a:pt x="74" y="35"/>
                    <a:pt x="59" y="35"/>
                  </a:cubicBezTo>
                  <a:cubicBezTo>
                    <a:pt x="53" y="35"/>
                    <a:pt x="48" y="38"/>
                    <a:pt x="48" y="43"/>
                  </a:cubicBezTo>
                  <a:cubicBezTo>
                    <a:pt x="48" y="55"/>
                    <a:pt x="93" y="48"/>
                    <a:pt x="93" y="75"/>
                  </a:cubicBezTo>
                  <a:cubicBezTo>
                    <a:pt x="93" y="90"/>
                    <a:pt x="81" y="100"/>
                    <a:pt x="63" y="1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5" name="Group 104"/>
          <p:cNvGrpSpPr/>
          <p:nvPr/>
        </p:nvGrpSpPr>
        <p:grpSpPr>
          <a:xfrm>
            <a:off x="8234548" y="3112267"/>
            <a:ext cx="634585" cy="634751"/>
            <a:chOff x="7508875" y="3201988"/>
            <a:chExt cx="392113" cy="392113"/>
          </a:xfrm>
        </p:grpSpPr>
        <p:sp>
          <p:nvSpPr>
            <p:cNvPr id="106" name="Oval 44"/>
            <p:cNvSpPr>
              <a:spLocks noChangeArrowheads="1"/>
            </p:cNvSpPr>
            <p:nvPr/>
          </p:nvSpPr>
          <p:spPr bwMode="auto">
            <a:xfrm>
              <a:off x="7508875" y="3201988"/>
              <a:ext cx="392113" cy="392113"/>
            </a:xfrm>
            <a:prstGeom prst="ellipse">
              <a:avLst/>
            </a:prstGeom>
            <a:solidFill>
              <a:srgbClr val="E04A3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45"/>
            <p:cNvSpPr>
              <a:spLocks noEditPoints="1"/>
            </p:cNvSpPr>
            <p:nvPr/>
          </p:nvSpPr>
          <p:spPr bwMode="auto">
            <a:xfrm>
              <a:off x="7602538" y="3321050"/>
              <a:ext cx="209550" cy="150813"/>
            </a:xfrm>
            <a:custGeom>
              <a:avLst/>
              <a:gdLst>
                <a:gd name="T0" fmla="*/ 106 w 107"/>
                <a:gd name="T1" fmla="*/ 15 h 77"/>
                <a:gd name="T2" fmla="*/ 102 w 107"/>
                <a:gd name="T3" fmla="*/ 3 h 77"/>
                <a:gd name="T4" fmla="*/ 91 w 107"/>
                <a:gd name="T5" fmla="*/ 1 h 77"/>
                <a:gd name="T6" fmla="*/ 54 w 107"/>
                <a:gd name="T7" fmla="*/ 0 h 77"/>
                <a:gd name="T8" fmla="*/ 17 w 107"/>
                <a:gd name="T9" fmla="*/ 1 h 77"/>
                <a:gd name="T10" fmla="*/ 6 w 107"/>
                <a:gd name="T11" fmla="*/ 3 h 77"/>
                <a:gd name="T12" fmla="*/ 1 w 107"/>
                <a:gd name="T13" fmla="*/ 15 h 77"/>
                <a:gd name="T14" fmla="*/ 1 w 107"/>
                <a:gd name="T15" fmla="*/ 62 h 77"/>
                <a:gd name="T16" fmla="*/ 6 w 107"/>
                <a:gd name="T17" fmla="*/ 74 h 77"/>
                <a:gd name="T18" fmla="*/ 17 w 107"/>
                <a:gd name="T19" fmla="*/ 76 h 77"/>
                <a:gd name="T20" fmla="*/ 54 w 107"/>
                <a:gd name="T21" fmla="*/ 77 h 77"/>
                <a:gd name="T22" fmla="*/ 91 w 107"/>
                <a:gd name="T23" fmla="*/ 76 h 77"/>
                <a:gd name="T24" fmla="*/ 102 w 107"/>
                <a:gd name="T25" fmla="*/ 74 h 77"/>
                <a:gd name="T26" fmla="*/ 106 w 107"/>
                <a:gd name="T27" fmla="*/ 62 h 77"/>
                <a:gd name="T28" fmla="*/ 106 w 107"/>
                <a:gd name="T29" fmla="*/ 15 h 77"/>
                <a:gd name="T30" fmla="*/ 41 w 107"/>
                <a:gd name="T31" fmla="*/ 55 h 77"/>
                <a:gd name="T32" fmla="*/ 41 w 107"/>
                <a:gd name="T33" fmla="*/ 22 h 77"/>
                <a:gd name="T34" fmla="*/ 73 w 107"/>
                <a:gd name="T35" fmla="*/ 38 h 77"/>
                <a:gd name="T36" fmla="*/ 41 w 107"/>
                <a:gd name="T37" fmla="*/ 5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7" h="77">
                  <a:moveTo>
                    <a:pt x="106" y="15"/>
                  </a:moveTo>
                  <a:cubicBezTo>
                    <a:pt x="105" y="7"/>
                    <a:pt x="103" y="4"/>
                    <a:pt x="102" y="3"/>
                  </a:cubicBezTo>
                  <a:cubicBezTo>
                    <a:pt x="100" y="2"/>
                    <a:pt x="96" y="1"/>
                    <a:pt x="91" y="1"/>
                  </a:cubicBezTo>
                  <a:cubicBezTo>
                    <a:pt x="83" y="0"/>
                    <a:pt x="69" y="0"/>
                    <a:pt x="54" y="0"/>
                  </a:cubicBezTo>
                  <a:cubicBezTo>
                    <a:pt x="39" y="0"/>
                    <a:pt x="25" y="0"/>
                    <a:pt x="17" y="1"/>
                  </a:cubicBezTo>
                  <a:cubicBezTo>
                    <a:pt x="12" y="1"/>
                    <a:pt x="8" y="2"/>
                    <a:pt x="6" y="3"/>
                  </a:cubicBezTo>
                  <a:cubicBezTo>
                    <a:pt x="4" y="4"/>
                    <a:pt x="2" y="7"/>
                    <a:pt x="1" y="15"/>
                  </a:cubicBezTo>
                  <a:cubicBezTo>
                    <a:pt x="0" y="26"/>
                    <a:pt x="0" y="51"/>
                    <a:pt x="1" y="62"/>
                  </a:cubicBezTo>
                  <a:cubicBezTo>
                    <a:pt x="2" y="70"/>
                    <a:pt x="4" y="73"/>
                    <a:pt x="6" y="74"/>
                  </a:cubicBezTo>
                  <a:cubicBezTo>
                    <a:pt x="8" y="75"/>
                    <a:pt x="12" y="76"/>
                    <a:pt x="17" y="76"/>
                  </a:cubicBezTo>
                  <a:cubicBezTo>
                    <a:pt x="25" y="77"/>
                    <a:pt x="39" y="77"/>
                    <a:pt x="54" y="77"/>
                  </a:cubicBezTo>
                  <a:cubicBezTo>
                    <a:pt x="69" y="77"/>
                    <a:pt x="83" y="77"/>
                    <a:pt x="91" y="76"/>
                  </a:cubicBezTo>
                  <a:cubicBezTo>
                    <a:pt x="96" y="76"/>
                    <a:pt x="100" y="75"/>
                    <a:pt x="102" y="74"/>
                  </a:cubicBezTo>
                  <a:cubicBezTo>
                    <a:pt x="103" y="73"/>
                    <a:pt x="105" y="70"/>
                    <a:pt x="106" y="62"/>
                  </a:cubicBezTo>
                  <a:cubicBezTo>
                    <a:pt x="107" y="51"/>
                    <a:pt x="107" y="26"/>
                    <a:pt x="106" y="15"/>
                  </a:cubicBezTo>
                  <a:close/>
                  <a:moveTo>
                    <a:pt x="41" y="55"/>
                  </a:moveTo>
                  <a:cubicBezTo>
                    <a:pt x="41" y="22"/>
                    <a:pt x="41" y="22"/>
                    <a:pt x="41" y="22"/>
                  </a:cubicBezTo>
                  <a:cubicBezTo>
                    <a:pt x="73" y="38"/>
                    <a:pt x="73" y="38"/>
                    <a:pt x="73" y="38"/>
                  </a:cubicBezTo>
                  <a:lnTo>
                    <a:pt x="41" y="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827979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762000" cy="457200"/>
          </a:xfrm>
          <a:prstGeom prst="rect">
            <a:avLst/>
          </a:prstGeom>
          <a:solidFill>
            <a:srgbClr val="F443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Red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57200"/>
            <a:ext cx="762000" cy="457200"/>
          </a:xfrm>
          <a:prstGeom prst="rect">
            <a:avLst/>
          </a:prstGeom>
          <a:solidFill>
            <a:srgbClr val="FFE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50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914400"/>
            <a:ext cx="762000" cy="457200"/>
          </a:xfrm>
          <a:prstGeom prst="rect">
            <a:avLst/>
          </a:prstGeom>
          <a:solidFill>
            <a:srgbClr val="FFCD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100</a:t>
            </a:r>
          </a:p>
        </p:txBody>
      </p:sp>
      <p:sp>
        <p:nvSpPr>
          <p:cNvPr id="12" name="Rectangle 11"/>
          <p:cNvSpPr/>
          <p:nvPr/>
        </p:nvSpPr>
        <p:spPr>
          <a:xfrm>
            <a:off x="0" y="1371600"/>
            <a:ext cx="762000" cy="457200"/>
          </a:xfrm>
          <a:prstGeom prst="rect">
            <a:avLst/>
          </a:prstGeom>
          <a:solidFill>
            <a:srgbClr val="EF9A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200</a:t>
            </a:r>
          </a:p>
        </p:txBody>
      </p:sp>
      <p:sp>
        <p:nvSpPr>
          <p:cNvPr id="13" name="Rectangle 12"/>
          <p:cNvSpPr/>
          <p:nvPr/>
        </p:nvSpPr>
        <p:spPr>
          <a:xfrm>
            <a:off x="0" y="1828800"/>
            <a:ext cx="762000" cy="457200"/>
          </a:xfrm>
          <a:prstGeom prst="rect">
            <a:avLst/>
          </a:prstGeom>
          <a:solidFill>
            <a:srgbClr val="E573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300</a:t>
            </a:r>
          </a:p>
        </p:txBody>
      </p:sp>
      <p:sp>
        <p:nvSpPr>
          <p:cNvPr id="14" name="Rectangle 13"/>
          <p:cNvSpPr/>
          <p:nvPr/>
        </p:nvSpPr>
        <p:spPr>
          <a:xfrm>
            <a:off x="0" y="2286000"/>
            <a:ext cx="762000" cy="457200"/>
          </a:xfrm>
          <a:prstGeom prst="rect">
            <a:avLst/>
          </a:prstGeom>
          <a:solidFill>
            <a:srgbClr val="EF53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400</a:t>
            </a:r>
          </a:p>
        </p:txBody>
      </p:sp>
      <p:sp>
        <p:nvSpPr>
          <p:cNvPr id="15" name="Rectangle 14"/>
          <p:cNvSpPr/>
          <p:nvPr/>
        </p:nvSpPr>
        <p:spPr>
          <a:xfrm>
            <a:off x="0" y="2743200"/>
            <a:ext cx="762000" cy="457200"/>
          </a:xfrm>
          <a:prstGeom prst="rect">
            <a:avLst/>
          </a:prstGeom>
          <a:solidFill>
            <a:srgbClr val="F443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500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3200400"/>
            <a:ext cx="762000" cy="457200"/>
          </a:xfrm>
          <a:prstGeom prst="rect">
            <a:avLst/>
          </a:prstGeom>
          <a:solidFill>
            <a:srgbClr val="E539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600</a:t>
            </a:r>
          </a:p>
        </p:txBody>
      </p:sp>
      <p:sp>
        <p:nvSpPr>
          <p:cNvPr id="17" name="Rectangle 16"/>
          <p:cNvSpPr/>
          <p:nvPr/>
        </p:nvSpPr>
        <p:spPr>
          <a:xfrm>
            <a:off x="0" y="3657600"/>
            <a:ext cx="762000" cy="457200"/>
          </a:xfrm>
          <a:prstGeom prst="rect">
            <a:avLst/>
          </a:prstGeom>
          <a:solidFill>
            <a:srgbClr val="D32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700</a:t>
            </a:r>
          </a:p>
        </p:txBody>
      </p:sp>
      <p:sp>
        <p:nvSpPr>
          <p:cNvPr id="18" name="Rectangle 17"/>
          <p:cNvSpPr/>
          <p:nvPr/>
        </p:nvSpPr>
        <p:spPr>
          <a:xfrm>
            <a:off x="0" y="4114800"/>
            <a:ext cx="762000" cy="457200"/>
          </a:xfrm>
          <a:prstGeom prst="rect">
            <a:avLst/>
          </a:prstGeom>
          <a:solidFill>
            <a:srgbClr val="C628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800</a:t>
            </a:r>
          </a:p>
        </p:txBody>
      </p:sp>
      <p:sp>
        <p:nvSpPr>
          <p:cNvPr id="19" name="Rectangle 18"/>
          <p:cNvSpPr/>
          <p:nvPr/>
        </p:nvSpPr>
        <p:spPr>
          <a:xfrm>
            <a:off x="0" y="4572000"/>
            <a:ext cx="762000" cy="457200"/>
          </a:xfrm>
          <a:prstGeom prst="rect">
            <a:avLst/>
          </a:prstGeom>
          <a:solidFill>
            <a:srgbClr val="B7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900</a:t>
            </a:r>
          </a:p>
        </p:txBody>
      </p:sp>
      <p:sp>
        <p:nvSpPr>
          <p:cNvPr id="20" name="Rectangle 19"/>
          <p:cNvSpPr/>
          <p:nvPr/>
        </p:nvSpPr>
        <p:spPr>
          <a:xfrm>
            <a:off x="0" y="5029200"/>
            <a:ext cx="762000" cy="457200"/>
          </a:xfrm>
          <a:prstGeom prst="rect">
            <a:avLst/>
          </a:prstGeom>
          <a:solidFill>
            <a:srgbClr val="FF8A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A100</a:t>
            </a:r>
          </a:p>
        </p:txBody>
      </p:sp>
      <p:sp>
        <p:nvSpPr>
          <p:cNvPr id="21" name="Rectangle 20"/>
          <p:cNvSpPr/>
          <p:nvPr/>
        </p:nvSpPr>
        <p:spPr>
          <a:xfrm>
            <a:off x="0" y="5486400"/>
            <a:ext cx="762000" cy="457200"/>
          </a:xfrm>
          <a:prstGeom prst="rect">
            <a:avLst/>
          </a:prstGeom>
          <a:solidFill>
            <a:srgbClr val="FF5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A200</a:t>
            </a:r>
          </a:p>
        </p:txBody>
      </p:sp>
      <p:sp>
        <p:nvSpPr>
          <p:cNvPr id="22" name="Rectangle 21"/>
          <p:cNvSpPr/>
          <p:nvPr/>
        </p:nvSpPr>
        <p:spPr>
          <a:xfrm>
            <a:off x="0" y="5943600"/>
            <a:ext cx="762000" cy="457200"/>
          </a:xfrm>
          <a:prstGeom prst="rect">
            <a:avLst/>
          </a:prstGeom>
          <a:solidFill>
            <a:srgbClr val="FF17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A400</a:t>
            </a:r>
          </a:p>
        </p:txBody>
      </p:sp>
      <p:sp>
        <p:nvSpPr>
          <p:cNvPr id="23" name="Rectangle 22"/>
          <p:cNvSpPr/>
          <p:nvPr/>
        </p:nvSpPr>
        <p:spPr>
          <a:xfrm>
            <a:off x="0" y="6400800"/>
            <a:ext cx="762000" cy="457200"/>
          </a:xfrm>
          <a:prstGeom prst="rect">
            <a:avLst/>
          </a:prstGeom>
          <a:solidFill>
            <a:srgbClr val="D5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A700</a:t>
            </a:r>
          </a:p>
        </p:txBody>
      </p:sp>
      <p:sp>
        <p:nvSpPr>
          <p:cNvPr id="24" name="Rectangle 23"/>
          <p:cNvSpPr/>
          <p:nvPr/>
        </p:nvSpPr>
        <p:spPr>
          <a:xfrm>
            <a:off x="762000" y="0"/>
            <a:ext cx="762000" cy="457200"/>
          </a:xfrm>
          <a:prstGeom prst="rect">
            <a:avLst/>
          </a:prstGeom>
          <a:solidFill>
            <a:srgbClr val="E91E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Pink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62000" y="457200"/>
            <a:ext cx="762000" cy="457200"/>
          </a:xfrm>
          <a:prstGeom prst="rect">
            <a:avLst/>
          </a:prstGeom>
          <a:solidFill>
            <a:srgbClr val="FCE4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762000" y="914400"/>
            <a:ext cx="762000" cy="457200"/>
          </a:xfrm>
          <a:prstGeom prst="rect">
            <a:avLst/>
          </a:prstGeom>
          <a:solidFill>
            <a:srgbClr val="F8BB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100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762000" y="1371600"/>
            <a:ext cx="762000" cy="457200"/>
          </a:xfrm>
          <a:prstGeom prst="rect">
            <a:avLst/>
          </a:prstGeom>
          <a:solidFill>
            <a:srgbClr val="F48F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200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62000" y="1828800"/>
            <a:ext cx="762000" cy="457200"/>
          </a:xfrm>
          <a:prstGeom prst="rect">
            <a:avLst/>
          </a:prstGeom>
          <a:solidFill>
            <a:srgbClr val="F062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300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762000" y="2286000"/>
            <a:ext cx="762000" cy="457200"/>
          </a:xfrm>
          <a:prstGeom prst="rect">
            <a:avLst/>
          </a:prstGeom>
          <a:solidFill>
            <a:srgbClr val="EC40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400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762000" y="2743200"/>
            <a:ext cx="762000" cy="457200"/>
          </a:xfrm>
          <a:prstGeom prst="rect">
            <a:avLst/>
          </a:prstGeom>
          <a:solidFill>
            <a:srgbClr val="E91E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500</a:t>
            </a:r>
          </a:p>
        </p:txBody>
      </p:sp>
      <p:sp>
        <p:nvSpPr>
          <p:cNvPr id="31" name="Rectangle 30"/>
          <p:cNvSpPr/>
          <p:nvPr/>
        </p:nvSpPr>
        <p:spPr>
          <a:xfrm>
            <a:off x="762000" y="3200400"/>
            <a:ext cx="762000" cy="457200"/>
          </a:xfrm>
          <a:prstGeom prst="rect">
            <a:avLst/>
          </a:prstGeom>
          <a:solidFill>
            <a:srgbClr val="D81B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600</a:t>
            </a:r>
          </a:p>
        </p:txBody>
      </p:sp>
      <p:sp>
        <p:nvSpPr>
          <p:cNvPr id="32" name="Rectangle 31"/>
          <p:cNvSpPr/>
          <p:nvPr/>
        </p:nvSpPr>
        <p:spPr>
          <a:xfrm>
            <a:off x="762000" y="3657600"/>
            <a:ext cx="762000" cy="457200"/>
          </a:xfrm>
          <a:prstGeom prst="rect">
            <a:avLst/>
          </a:prstGeom>
          <a:solidFill>
            <a:srgbClr val="C218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700</a:t>
            </a:r>
          </a:p>
        </p:txBody>
      </p:sp>
      <p:sp>
        <p:nvSpPr>
          <p:cNvPr id="33" name="Rectangle 32"/>
          <p:cNvSpPr/>
          <p:nvPr/>
        </p:nvSpPr>
        <p:spPr>
          <a:xfrm>
            <a:off x="762000" y="4114800"/>
            <a:ext cx="762000" cy="457200"/>
          </a:xfrm>
          <a:prstGeom prst="rect">
            <a:avLst/>
          </a:prstGeom>
          <a:solidFill>
            <a:srgbClr val="AD14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800</a:t>
            </a:r>
          </a:p>
        </p:txBody>
      </p:sp>
      <p:sp>
        <p:nvSpPr>
          <p:cNvPr id="34" name="Rectangle 33"/>
          <p:cNvSpPr/>
          <p:nvPr/>
        </p:nvSpPr>
        <p:spPr>
          <a:xfrm>
            <a:off x="762000" y="4572000"/>
            <a:ext cx="762000" cy="457200"/>
          </a:xfrm>
          <a:prstGeom prst="rect">
            <a:avLst/>
          </a:prstGeom>
          <a:solidFill>
            <a:srgbClr val="880E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900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762000" y="5029200"/>
            <a:ext cx="762000" cy="457200"/>
          </a:xfrm>
          <a:prstGeom prst="rect">
            <a:avLst/>
          </a:prstGeom>
          <a:solidFill>
            <a:srgbClr val="FF80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A100</a:t>
            </a:r>
          </a:p>
        </p:txBody>
      </p:sp>
      <p:sp>
        <p:nvSpPr>
          <p:cNvPr id="36" name="Rectangle 35"/>
          <p:cNvSpPr/>
          <p:nvPr/>
        </p:nvSpPr>
        <p:spPr>
          <a:xfrm>
            <a:off x="762000" y="5486400"/>
            <a:ext cx="762000" cy="457200"/>
          </a:xfrm>
          <a:prstGeom prst="rect">
            <a:avLst/>
          </a:prstGeom>
          <a:solidFill>
            <a:srgbClr val="FF40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A200</a:t>
            </a:r>
          </a:p>
        </p:txBody>
      </p:sp>
      <p:sp>
        <p:nvSpPr>
          <p:cNvPr id="37" name="Rectangle 36"/>
          <p:cNvSpPr/>
          <p:nvPr/>
        </p:nvSpPr>
        <p:spPr>
          <a:xfrm>
            <a:off x="762000" y="5943600"/>
            <a:ext cx="762000" cy="457200"/>
          </a:xfrm>
          <a:prstGeom prst="rect">
            <a:avLst/>
          </a:prstGeom>
          <a:solidFill>
            <a:srgbClr val="F500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A400</a:t>
            </a:r>
          </a:p>
        </p:txBody>
      </p:sp>
      <p:sp>
        <p:nvSpPr>
          <p:cNvPr id="38" name="Rectangle 37"/>
          <p:cNvSpPr/>
          <p:nvPr/>
        </p:nvSpPr>
        <p:spPr>
          <a:xfrm>
            <a:off x="762000" y="6400800"/>
            <a:ext cx="762000" cy="457200"/>
          </a:xfrm>
          <a:prstGeom prst="rect">
            <a:avLst/>
          </a:prstGeom>
          <a:solidFill>
            <a:srgbClr val="C511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A700</a:t>
            </a:r>
          </a:p>
        </p:txBody>
      </p:sp>
      <p:sp>
        <p:nvSpPr>
          <p:cNvPr id="39" name="Rectangle 38"/>
          <p:cNvSpPr/>
          <p:nvPr/>
        </p:nvSpPr>
        <p:spPr>
          <a:xfrm>
            <a:off x="1524000" y="0"/>
            <a:ext cx="762000" cy="457200"/>
          </a:xfrm>
          <a:prstGeom prst="rect">
            <a:avLst/>
          </a:prstGeom>
          <a:solidFill>
            <a:srgbClr val="9C2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Purple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524000" y="457200"/>
            <a:ext cx="762000" cy="457200"/>
          </a:xfrm>
          <a:prstGeom prst="rect">
            <a:avLst/>
          </a:prstGeom>
          <a:solidFill>
            <a:srgbClr val="F3E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1524000" y="914400"/>
            <a:ext cx="762000" cy="457200"/>
          </a:xfrm>
          <a:prstGeom prst="rect">
            <a:avLst/>
          </a:prstGeom>
          <a:solidFill>
            <a:srgbClr val="E1BE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100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524000" y="1371600"/>
            <a:ext cx="762000" cy="457200"/>
          </a:xfrm>
          <a:prstGeom prst="rect">
            <a:avLst/>
          </a:prstGeom>
          <a:solidFill>
            <a:srgbClr val="CE93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200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1524000" y="1828800"/>
            <a:ext cx="762000" cy="457200"/>
          </a:xfrm>
          <a:prstGeom prst="rect">
            <a:avLst/>
          </a:prstGeom>
          <a:solidFill>
            <a:srgbClr val="BA68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300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1524000" y="2286000"/>
            <a:ext cx="762000" cy="457200"/>
          </a:xfrm>
          <a:prstGeom prst="rect">
            <a:avLst/>
          </a:prstGeom>
          <a:solidFill>
            <a:srgbClr val="AB47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400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524000" y="2743200"/>
            <a:ext cx="762000" cy="457200"/>
          </a:xfrm>
          <a:prstGeom prst="rect">
            <a:avLst/>
          </a:prstGeom>
          <a:solidFill>
            <a:srgbClr val="9C27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500</a:t>
            </a:r>
          </a:p>
        </p:txBody>
      </p:sp>
      <p:sp>
        <p:nvSpPr>
          <p:cNvPr id="46" name="Rectangle 45"/>
          <p:cNvSpPr/>
          <p:nvPr/>
        </p:nvSpPr>
        <p:spPr>
          <a:xfrm>
            <a:off x="1524000" y="3200400"/>
            <a:ext cx="762000" cy="457200"/>
          </a:xfrm>
          <a:prstGeom prst="rect">
            <a:avLst/>
          </a:prstGeom>
          <a:solidFill>
            <a:srgbClr val="8E24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600</a:t>
            </a:r>
          </a:p>
        </p:txBody>
      </p:sp>
      <p:sp>
        <p:nvSpPr>
          <p:cNvPr id="47" name="Rectangle 46"/>
          <p:cNvSpPr/>
          <p:nvPr/>
        </p:nvSpPr>
        <p:spPr>
          <a:xfrm>
            <a:off x="1524000" y="3657600"/>
            <a:ext cx="762000" cy="457200"/>
          </a:xfrm>
          <a:prstGeom prst="rect">
            <a:avLst/>
          </a:prstGeom>
          <a:solidFill>
            <a:srgbClr val="7B1F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700</a:t>
            </a:r>
          </a:p>
        </p:txBody>
      </p:sp>
      <p:sp>
        <p:nvSpPr>
          <p:cNvPr id="48" name="Rectangle 47"/>
          <p:cNvSpPr/>
          <p:nvPr/>
        </p:nvSpPr>
        <p:spPr>
          <a:xfrm>
            <a:off x="1524000" y="4114800"/>
            <a:ext cx="762000" cy="457200"/>
          </a:xfrm>
          <a:prstGeom prst="rect">
            <a:avLst/>
          </a:prstGeom>
          <a:solidFill>
            <a:srgbClr val="6A1B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800</a:t>
            </a:r>
          </a:p>
        </p:txBody>
      </p:sp>
      <p:sp>
        <p:nvSpPr>
          <p:cNvPr id="49" name="Rectangle 48"/>
          <p:cNvSpPr/>
          <p:nvPr/>
        </p:nvSpPr>
        <p:spPr>
          <a:xfrm>
            <a:off x="1524000" y="4572000"/>
            <a:ext cx="762000" cy="457200"/>
          </a:xfrm>
          <a:prstGeom prst="rect">
            <a:avLst/>
          </a:prstGeom>
          <a:solidFill>
            <a:srgbClr val="4A14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900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1524000" y="5029200"/>
            <a:ext cx="762000" cy="457200"/>
          </a:xfrm>
          <a:prstGeom prst="rect">
            <a:avLst/>
          </a:prstGeom>
          <a:solidFill>
            <a:srgbClr val="EA80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A100</a:t>
            </a:r>
          </a:p>
        </p:txBody>
      </p:sp>
      <p:sp>
        <p:nvSpPr>
          <p:cNvPr id="51" name="Rectangle 50"/>
          <p:cNvSpPr/>
          <p:nvPr/>
        </p:nvSpPr>
        <p:spPr>
          <a:xfrm>
            <a:off x="1524000" y="5486400"/>
            <a:ext cx="762000" cy="457200"/>
          </a:xfrm>
          <a:prstGeom prst="rect">
            <a:avLst/>
          </a:prstGeom>
          <a:solidFill>
            <a:srgbClr val="E040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A200</a:t>
            </a:r>
          </a:p>
        </p:txBody>
      </p:sp>
      <p:sp>
        <p:nvSpPr>
          <p:cNvPr id="52" name="Rectangle 51"/>
          <p:cNvSpPr/>
          <p:nvPr/>
        </p:nvSpPr>
        <p:spPr>
          <a:xfrm>
            <a:off x="1524000" y="5943600"/>
            <a:ext cx="762000" cy="457200"/>
          </a:xfrm>
          <a:prstGeom prst="rect">
            <a:avLst/>
          </a:prstGeom>
          <a:solidFill>
            <a:srgbClr val="D500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A400</a:t>
            </a:r>
          </a:p>
        </p:txBody>
      </p:sp>
      <p:sp>
        <p:nvSpPr>
          <p:cNvPr id="53" name="Rectangle 52"/>
          <p:cNvSpPr/>
          <p:nvPr/>
        </p:nvSpPr>
        <p:spPr>
          <a:xfrm>
            <a:off x="1524000" y="6400800"/>
            <a:ext cx="762000" cy="457200"/>
          </a:xfrm>
          <a:prstGeom prst="rect">
            <a:avLst/>
          </a:prstGeom>
          <a:solidFill>
            <a:srgbClr val="AA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A700</a:t>
            </a:r>
          </a:p>
        </p:txBody>
      </p:sp>
      <p:sp>
        <p:nvSpPr>
          <p:cNvPr id="54" name="Rectangle 53"/>
          <p:cNvSpPr/>
          <p:nvPr/>
        </p:nvSpPr>
        <p:spPr>
          <a:xfrm>
            <a:off x="2286000" y="0"/>
            <a:ext cx="762000" cy="457200"/>
          </a:xfrm>
          <a:prstGeom prst="rect">
            <a:avLst/>
          </a:prstGeom>
          <a:solidFill>
            <a:srgbClr val="673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Deep</a:t>
            </a:r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fr-FR" sz="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Purple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286000" y="457200"/>
            <a:ext cx="762000" cy="457200"/>
          </a:xfrm>
          <a:prstGeom prst="rect">
            <a:avLst/>
          </a:prstGeom>
          <a:solidFill>
            <a:srgbClr val="EDE7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286000" y="914400"/>
            <a:ext cx="762000" cy="457200"/>
          </a:xfrm>
          <a:prstGeom prst="rect">
            <a:avLst/>
          </a:prstGeom>
          <a:solidFill>
            <a:srgbClr val="D1C4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100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2286000" y="1371600"/>
            <a:ext cx="762000" cy="457200"/>
          </a:xfrm>
          <a:prstGeom prst="rect">
            <a:avLst/>
          </a:prstGeom>
          <a:solidFill>
            <a:srgbClr val="B39D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200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2286000" y="1828800"/>
            <a:ext cx="762000" cy="457200"/>
          </a:xfrm>
          <a:prstGeom prst="rect">
            <a:avLst/>
          </a:prstGeom>
          <a:solidFill>
            <a:srgbClr val="957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300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2286000" y="2286000"/>
            <a:ext cx="762000" cy="457200"/>
          </a:xfrm>
          <a:prstGeom prst="rect">
            <a:avLst/>
          </a:prstGeom>
          <a:solidFill>
            <a:srgbClr val="7E57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400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2286000" y="2743200"/>
            <a:ext cx="762000" cy="457200"/>
          </a:xfrm>
          <a:prstGeom prst="rect">
            <a:avLst/>
          </a:prstGeom>
          <a:solidFill>
            <a:srgbClr val="673A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500</a:t>
            </a:r>
          </a:p>
        </p:txBody>
      </p:sp>
      <p:sp>
        <p:nvSpPr>
          <p:cNvPr id="61" name="Rectangle 60"/>
          <p:cNvSpPr/>
          <p:nvPr/>
        </p:nvSpPr>
        <p:spPr>
          <a:xfrm>
            <a:off x="2286000" y="3200400"/>
            <a:ext cx="762000" cy="457200"/>
          </a:xfrm>
          <a:prstGeom prst="rect">
            <a:avLst/>
          </a:prstGeom>
          <a:solidFill>
            <a:srgbClr val="5E35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600</a:t>
            </a:r>
          </a:p>
        </p:txBody>
      </p:sp>
      <p:sp>
        <p:nvSpPr>
          <p:cNvPr id="62" name="Rectangle 61"/>
          <p:cNvSpPr/>
          <p:nvPr/>
        </p:nvSpPr>
        <p:spPr>
          <a:xfrm>
            <a:off x="2286000" y="3657600"/>
            <a:ext cx="762000" cy="457200"/>
          </a:xfrm>
          <a:prstGeom prst="rect">
            <a:avLst/>
          </a:prstGeom>
          <a:solidFill>
            <a:srgbClr val="512D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700</a:t>
            </a:r>
          </a:p>
        </p:txBody>
      </p:sp>
      <p:sp>
        <p:nvSpPr>
          <p:cNvPr id="63" name="Rectangle 62"/>
          <p:cNvSpPr/>
          <p:nvPr/>
        </p:nvSpPr>
        <p:spPr>
          <a:xfrm>
            <a:off x="2286000" y="4114800"/>
            <a:ext cx="762000" cy="457200"/>
          </a:xfrm>
          <a:prstGeom prst="rect">
            <a:avLst/>
          </a:prstGeom>
          <a:solidFill>
            <a:srgbClr val="4527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800</a:t>
            </a:r>
          </a:p>
        </p:txBody>
      </p:sp>
      <p:sp>
        <p:nvSpPr>
          <p:cNvPr id="64" name="Rectangle 63"/>
          <p:cNvSpPr/>
          <p:nvPr/>
        </p:nvSpPr>
        <p:spPr>
          <a:xfrm>
            <a:off x="2286000" y="4572000"/>
            <a:ext cx="762000" cy="457200"/>
          </a:xfrm>
          <a:prstGeom prst="rect">
            <a:avLst/>
          </a:prstGeom>
          <a:solidFill>
            <a:srgbClr val="311B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900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2286000" y="5029200"/>
            <a:ext cx="762000" cy="457200"/>
          </a:xfrm>
          <a:prstGeom prst="rect">
            <a:avLst/>
          </a:prstGeom>
          <a:solidFill>
            <a:srgbClr val="B38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A100</a:t>
            </a:r>
          </a:p>
        </p:txBody>
      </p:sp>
      <p:sp>
        <p:nvSpPr>
          <p:cNvPr id="66" name="Rectangle 65"/>
          <p:cNvSpPr/>
          <p:nvPr/>
        </p:nvSpPr>
        <p:spPr>
          <a:xfrm>
            <a:off x="2286000" y="5486400"/>
            <a:ext cx="762000" cy="457200"/>
          </a:xfrm>
          <a:prstGeom prst="rect">
            <a:avLst/>
          </a:prstGeom>
          <a:solidFill>
            <a:srgbClr val="7C4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A200</a:t>
            </a:r>
          </a:p>
        </p:txBody>
      </p:sp>
      <p:sp>
        <p:nvSpPr>
          <p:cNvPr id="67" name="Rectangle 66"/>
          <p:cNvSpPr/>
          <p:nvPr/>
        </p:nvSpPr>
        <p:spPr>
          <a:xfrm>
            <a:off x="2286000" y="5943600"/>
            <a:ext cx="762000" cy="457200"/>
          </a:xfrm>
          <a:prstGeom prst="rect">
            <a:avLst/>
          </a:prstGeom>
          <a:solidFill>
            <a:srgbClr val="651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A400</a:t>
            </a:r>
          </a:p>
        </p:txBody>
      </p:sp>
      <p:sp>
        <p:nvSpPr>
          <p:cNvPr id="68" name="Rectangle 67"/>
          <p:cNvSpPr/>
          <p:nvPr/>
        </p:nvSpPr>
        <p:spPr>
          <a:xfrm>
            <a:off x="2286000" y="6400800"/>
            <a:ext cx="762000" cy="457200"/>
          </a:xfrm>
          <a:prstGeom prst="rect">
            <a:avLst/>
          </a:prstGeom>
          <a:solidFill>
            <a:srgbClr val="6200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A700</a:t>
            </a:r>
          </a:p>
        </p:txBody>
      </p:sp>
      <p:sp>
        <p:nvSpPr>
          <p:cNvPr id="69" name="Rectangle 68"/>
          <p:cNvSpPr/>
          <p:nvPr/>
        </p:nvSpPr>
        <p:spPr>
          <a:xfrm>
            <a:off x="3048000" y="0"/>
            <a:ext cx="762000" cy="457200"/>
          </a:xfrm>
          <a:prstGeom prst="rect">
            <a:avLst/>
          </a:prstGeom>
          <a:solidFill>
            <a:srgbClr val="3F51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Indigo</a:t>
            </a:r>
          </a:p>
        </p:txBody>
      </p:sp>
      <p:sp>
        <p:nvSpPr>
          <p:cNvPr id="70" name="Rectangle 69"/>
          <p:cNvSpPr/>
          <p:nvPr/>
        </p:nvSpPr>
        <p:spPr>
          <a:xfrm>
            <a:off x="3048000" y="457200"/>
            <a:ext cx="762000" cy="457200"/>
          </a:xfrm>
          <a:prstGeom prst="rect">
            <a:avLst/>
          </a:prstGeom>
          <a:solidFill>
            <a:srgbClr val="E8EA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3048000" y="914400"/>
            <a:ext cx="762000" cy="457200"/>
          </a:xfrm>
          <a:prstGeom prst="rect">
            <a:avLst/>
          </a:prstGeom>
          <a:solidFill>
            <a:srgbClr val="C5CA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100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3048000" y="1371600"/>
            <a:ext cx="762000" cy="457200"/>
          </a:xfrm>
          <a:prstGeom prst="rect">
            <a:avLst/>
          </a:prstGeom>
          <a:solidFill>
            <a:srgbClr val="9FA8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200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3048000" y="1828800"/>
            <a:ext cx="762000" cy="457200"/>
          </a:xfrm>
          <a:prstGeom prst="rect">
            <a:avLst/>
          </a:prstGeom>
          <a:solidFill>
            <a:srgbClr val="7986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300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3048000" y="2286000"/>
            <a:ext cx="762000" cy="457200"/>
          </a:xfrm>
          <a:prstGeom prst="rect">
            <a:avLst/>
          </a:prstGeom>
          <a:solidFill>
            <a:srgbClr val="5C6B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400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3048000" y="2743200"/>
            <a:ext cx="762000" cy="457200"/>
          </a:xfrm>
          <a:prstGeom prst="rect">
            <a:avLst/>
          </a:prstGeom>
          <a:solidFill>
            <a:srgbClr val="3F51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500</a:t>
            </a:r>
          </a:p>
        </p:txBody>
      </p:sp>
      <p:sp>
        <p:nvSpPr>
          <p:cNvPr id="76" name="Rectangle 75"/>
          <p:cNvSpPr/>
          <p:nvPr/>
        </p:nvSpPr>
        <p:spPr>
          <a:xfrm>
            <a:off x="3048000" y="3200400"/>
            <a:ext cx="762000" cy="457200"/>
          </a:xfrm>
          <a:prstGeom prst="rect">
            <a:avLst/>
          </a:prstGeom>
          <a:solidFill>
            <a:srgbClr val="394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600</a:t>
            </a:r>
          </a:p>
        </p:txBody>
      </p:sp>
      <p:sp>
        <p:nvSpPr>
          <p:cNvPr id="77" name="Rectangle 76"/>
          <p:cNvSpPr/>
          <p:nvPr/>
        </p:nvSpPr>
        <p:spPr>
          <a:xfrm>
            <a:off x="3048000" y="3657600"/>
            <a:ext cx="762000" cy="457200"/>
          </a:xfrm>
          <a:prstGeom prst="rect">
            <a:avLst/>
          </a:prstGeom>
          <a:solidFill>
            <a:srgbClr val="303F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700</a:t>
            </a:r>
          </a:p>
        </p:txBody>
      </p:sp>
      <p:sp>
        <p:nvSpPr>
          <p:cNvPr id="78" name="Rectangle 77"/>
          <p:cNvSpPr/>
          <p:nvPr/>
        </p:nvSpPr>
        <p:spPr>
          <a:xfrm>
            <a:off x="3048000" y="4114800"/>
            <a:ext cx="762000" cy="457200"/>
          </a:xfrm>
          <a:prstGeom prst="rect">
            <a:avLst/>
          </a:prstGeom>
          <a:solidFill>
            <a:srgbClr val="2835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800</a:t>
            </a:r>
          </a:p>
        </p:txBody>
      </p:sp>
      <p:sp>
        <p:nvSpPr>
          <p:cNvPr id="79" name="Rectangle 78"/>
          <p:cNvSpPr/>
          <p:nvPr/>
        </p:nvSpPr>
        <p:spPr>
          <a:xfrm>
            <a:off x="3048000" y="4572000"/>
            <a:ext cx="762000" cy="457200"/>
          </a:xfrm>
          <a:prstGeom prst="rect">
            <a:avLst/>
          </a:prstGeom>
          <a:solidFill>
            <a:srgbClr val="1A23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900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3048000" y="5029200"/>
            <a:ext cx="762000" cy="457200"/>
          </a:xfrm>
          <a:prstGeom prst="rect">
            <a:avLst/>
          </a:prstGeom>
          <a:solidFill>
            <a:srgbClr val="8C9E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A100</a:t>
            </a:r>
          </a:p>
        </p:txBody>
      </p:sp>
      <p:sp>
        <p:nvSpPr>
          <p:cNvPr id="81" name="Rectangle 80"/>
          <p:cNvSpPr/>
          <p:nvPr/>
        </p:nvSpPr>
        <p:spPr>
          <a:xfrm>
            <a:off x="3048000" y="5486400"/>
            <a:ext cx="762000" cy="457200"/>
          </a:xfrm>
          <a:prstGeom prst="rect">
            <a:avLst/>
          </a:prstGeom>
          <a:solidFill>
            <a:srgbClr val="536D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A200</a:t>
            </a:r>
          </a:p>
        </p:txBody>
      </p:sp>
      <p:sp>
        <p:nvSpPr>
          <p:cNvPr id="82" name="Rectangle 81"/>
          <p:cNvSpPr/>
          <p:nvPr/>
        </p:nvSpPr>
        <p:spPr>
          <a:xfrm>
            <a:off x="3048000" y="5943600"/>
            <a:ext cx="762000" cy="457200"/>
          </a:xfrm>
          <a:prstGeom prst="rect">
            <a:avLst/>
          </a:prstGeom>
          <a:solidFill>
            <a:srgbClr val="3D5A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A400</a:t>
            </a:r>
          </a:p>
        </p:txBody>
      </p:sp>
      <p:sp>
        <p:nvSpPr>
          <p:cNvPr id="83" name="Rectangle 82"/>
          <p:cNvSpPr/>
          <p:nvPr/>
        </p:nvSpPr>
        <p:spPr>
          <a:xfrm>
            <a:off x="3048000" y="6400800"/>
            <a:ext cx="762000" cy="457200"/>
          </a:xfrm>
          <a:prstGeom prst="rect">
            <a:avLst/>
          </a:prstGeom>
          <a:solidFill>
            <a:srgbClr val="304F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A700</a:t>
            </a:r>
          </a:p>
        </p:txBody>
      </p:sp>
      <p:sp>
        <p:nvSpPr>
          <p:cNvPr id="84" name="Rectangle 83"/>
          <p:cNvSpPr/>
          <p:nvPr/>
        </p:nvSpPr>
        <p:spPr>
          <a:xfrm>
            <a:off x="3810000" y="0"/>
            <a:ext cx="762000" cy="457200"/>
          </a:xfrm>
          <a:prstGeom prst="rect">
            <a:avLst/>
          </a:prstGeom>
          <a:solidFill>
            <a:srgbClr val="219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Blue</a:t>
            </a:r>
          </a:p>
        </p:txBody>
      </p:sp>
      <p:sp>
        <p:nvSpPr>
          <p:cNvPr id="85" name="Rectangle 84"/>
          <p:cNvSpPr/>
          <p:nvPr/>
        </p:nvSpPr>
        <p:spPr>
          <a:xfrm>
            <a:off x="3810000" y="457200"/>
            <a:ext cx="762000" cy="457200"/>
          </a:xfrm>
          <a:prstGeom prst="rect">
            <a:avLst/>
          </a:prstGeom>
          <a:solidFill>
            <a:srgbClr val="E3F2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3810000" y="914400"/>
            <a:ext cx="762000" cy="457200"/>
          </a:xfrm>
          <a:prstGeom prst="rect">
            <a:avLst/>
          </a:prstGeom>
          <a:solidFill>
            <a:srgbClr val="BBDE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100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3810000" y="1371600"/>
            <a:ext cx="762000" cy="457200"/>
          </a:xfrm>
          <a:prstGeom prst="rect">
            <a:avLst/>
          </a:prstGeom>
          <a:solidFill>
            <a:srgbClr val="90CA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200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3810000" y="1828800"/>
            <a:ext cx="762000" cy="457200"/>
          </a:xfrm>
          <a:prstGeom prst="rect">
            <a:avLst/>
          </a:prstGeom>
          <a:solidFill>
            <a:srgbClr val="64B5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300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3810000" y="2286000"/>
            <a:ext cx="762000" cy="457200"/>
          </a:xfrm>
          <a:prstGeom prst="rect">
            <a:avLst/>
          </a:prstGeom>
          <a:solidFill>
            <a:srgbClr val="42A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400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3810000" y="2743200"/>
            <a:ext cx="762000" cy="457200"/>
          </a:xfrm>
          <a:prstGeom prst="rect">
            <a:avLst/>
          </a:prstGeom>
          <a:solidFill>
            <a:srgbClr val="2196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500</a:t>
            </a:r>
          </a:p>
        </p:txBody>
      </p:sp>
      <p:sp>
        <p:nvSpPr>
          <p:cNvPr id="91" name="Rectangle 90"/>
          <p:cNvSpPr/>
          <p:nvPr/>
        </p:nvSpPr>
        <p:spPr>
          <a:xfrm>
            <a:off x="3810000" y="3200400"/>
            <a:ext cx="762000" cy="457200"/>
          </a:xfrm>
          <a:prstGeom prst="rect">
            <a:avLst/>
          </a:prstGeom>
          <a:solidFill>
            <a:srgbClr val="1E88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600</a:t>
            </a:r>
          </a:p>
        </p:txBody>
      </p:sp>
      <p:sp>
        <p:nvSpPr>
          <p:cNvPr id="92" name="Rectangle 91"/>
          <p:cNvSpPr/>
          <p:nvPr/>
        </p:nvSpPr>
        <p:spPr>
          <a:xfrm>
            <a:off x="3810000" y="3657600"/>
            <a:ext cx="762000" cy="457200"/>
          </a:xfrm>
          <a:prstGeom prst="rect">
            <a:avLst/>
          </a:prstGeom>
          <a:solidFill>
            <a:srgbClr val="1976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700</a:t>
            </a:r>
          </a:p>
        </p:txBody>
      </p:sp>
      <p:sp>
        <p:nvSpPr>
          <p:cNvPr id="93" name="Rectangle 92"/>
          <p:cNvSpPr/>
          <p:nvPr/>
        </p:nvSpPr>
        <p:spPr>
          <a:xfrm>
            <a:off x="3810000" y="4114800"/>
            <a:ext cx="762000" cy="457200"/>
          </a:xfrm>
          <a:prstGeom prst="rect">
            <a:avLst/>
          </a:prstGeom>
          <a:solidFill>
            <a:srgbClr val="1565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800</a:t>
            </a:r>
          </a:p>
        </p:txBody>
      </p:sp>
      <p:sp>
        <p:nvSpPr>
          <p:cNvPr id="94" name="Rectangle 93"/>
          <p:cNvSpPr/>
          <p:nvPr/>
        </p:nvSpPr>
        <p:spPr>
          <a:xfrm>
            <a:off x="3810000" y="4572000"/>
            <a:ext cx="762000" cy="457200"/>
          </a:xfrm>
          <a:prstGeom prst="rect">
            <a:avLst/>
          </a:prstGeom>
          <a:solidFill>
            <a:srgbClr val="0D47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900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3810000" y="5029200"/>
            <a:ext cx="762000" cy="457200"/>
          </a:xfrm>
          <a:prstGeom prst="rect">
            <a:avLst/>
          </a:prstGeom>
          <a:solidFill>
            <a:srgbClr val="82B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A100</a:t>
            </a:r>
          </a:p>
        </p:txBody>
      </p:sp>
      <p:sp>
        <p:nvSpPr>
          <p:cNvPr id="96" name="Rectangle 95"/>
          <p:cNvSpPr/>
          <p:nvPr/>
        </p:nvSpPr>
        <p:spPr>
          <a:xfrm>
            <a:off x="3810000" y="5486400"/>
            <a:ext cx="762000" cy="457200"/>
          </a:xfrm>
          <a:prstGeom prst="rect">
            <a:avLst/>
          </a:prstGeom>
          <a:solidFill>
            <a:srgbClr val="448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A200</a:t>
            </a:r>
          </a:p>
        </p:txBody>
      </p:sp>
      <p:sp>
        <p:nvSpPr>
          <p:cNvPr id="97" name="Rectangle 96"/>
          <p:cNvSpPr/>
          <p:nvPr/>
        </p:nvSpPr>
        <p:spPr>
          <a:xfrm>
            <a:off x="3810000" y="5943600"/>
            <a:ext cx="762000" cy="457200"/>
          </a:xfrm>
          <a:prstGeom prst="rect">
            <a:avLst/>
          </a:prstGeom>
          <a:solidFill>
            <a:srgbClr val="297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A400</a:t>
            </a:r>
          </a:p>
        </p:txBody>
      </p:sp>
      <p:sp>
        <p:nvSpPr>
          <p:cNvPr id="98" name="Rectangle 97"/>
          <p:cNvSpPr/>
          <p:nvPr/>
        </p:nvSpPr>
        <p:spPr>
          <a:xfrm>
            <a:off x="3810000" y="6400800"/>
            <a:ext cx="762000" cy="457200"/>
          </a:xfrm>
          <a:prstGeom prst="rect">
            <a:avLst/>
          </a:prstGeom>
          <a:solidFill>
            <a:srgbClr val="296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A700</a:t>
            </a:r>
          </a:p>
        </p:txBody>
      </p:sp>
      <p:sp>
        <p:nvSpPr>
          <p:cNvPr id="99" name="Rectangle 98"/>
          <p:cNvSpPr/>
          <p:nvPr/>
        </p:nvSpPr>
        <p:spPr>
          <a:xfrm>
            <a:off x="4572000" y="0"/>
            <a:ext cx="762000" cy="457200"/>
          </a:xfrm>
          <a:prstGeom prst="rect">
            <a:avLst/>
          </a:prstGeom>
          <a:solidFill>
            <a:srgbClr val="03A9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Light Blue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4572000" y="457200"/>
            <a:ext cx="762000" cy="457200"/>
          </a:xfrm>
          <a:prstGeom prst="rect">
            <a:avLst/>
          </a:prstGeom>
          <a:solidFill>
            <a:srgbClr val="E1F5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4572000" y="914400"/>
            <a:ext cx="762000" cy="457200"/>
          </a:xfrm>
          <a:prstGeom prst="rect">
            <a:avLst/>
          </a:prstGeom>
          <a:solidFill>
            <a:srgbClr val="B3E5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100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4572000" y="1371600"/>
            <a:ext cx="762000" cy="457200"/>
          </a:xfrm>
          <a:prstGeom prst="rect">
            <a:avLst/>
          </a:prstGeom>
          <a:solidFill>
            <a:srgbClr val="81D4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200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4572000" y="1828800"/>
            <a:ext cx="762000" cy="457200"/>
          </a:xfrm>
          <a:prstGeom prst="rect">
            <a:avLst/>
          </a:prstGeom>
          <a:solidFill>
            <a:srgbClr val="4FC3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300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4572000" y="2286000"/>
            <a:ext cx="762000" cy="457200"/>
          </a:xfrm>
          <a:prstGeom prst="rect">
            <a:avLst/>
          </a:prstGeom>
          <a:solidFill>
            <a:srgbClr val="29B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400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4572000" y="2743200"/>
            <a:ext cx="762000" cy="457200"/>
          </a:xfrm>
          <a:prstGeom prst="rect">
            <a:avLst/>
          </a:prstGeom>
          <a:solidFill>
            <a:srgbClr val="03A9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500</a:t>
            </a:r>
          </a:p>
        </p:txBody>
      </p:sp>
      <p:sp>
        <p:nvSpPr>
          <p:cNvPr id="106" name="Rectangle 105"/>
          <p:cNvSpPr/>
          <p:nvPr/>
        </p:nvSpPr>
        <p:spPr>
          <a:xfrm>
            <a:off x="4572000" y="3200400"/>
            <a:ext cx="762000" cy="457200"/>
          </a:xfrm>
          <a:prstGeom prst="rect">
            <a:avLst/>
          </a:prstGeom>
          <a:solidFill>
            <a:srgbClr val="039B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600</a:t>
            </a:r>
          </a:p>
        </p:txBody>
      </p:sp>
      <p:sp>
        <p:nvSpPr>
          <p:cNvPr id="107" name="Rectangle 106"/>
          <p:cNvSpPr/>
          <p:nvPr/>
        </p:nvSpPr>
        <p:spPr>
          <a:xfrm>
            <a:off x="4572000" y="3657600"/>
            <a:ext cx="762000" cy="457200"/>
          </a:xfrm>
          <a:prstGeom prst="rect">
            <a:avLst/>
          </a:prstGeom>
          <a:solidFill>
            <a:srgbClr val="0288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700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4572000" y="4114800"/>
            <a:ext cx="762000" cy="457200"/>
          </a:xfrm>
          <a:prstGeom prst="rect">
            <a:avLst/>
          </a:prstGeom>
          <a:solidFill>
            <a:srgbClr val="0277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800</a:t>
            </a:r>
          </a:p>
        </p:txBody>
      </p:sp>
      <p:sp>
        <p:nvSpPr>
          <p:cNvPr id="109" name="Rectangle 108"/>
          <p:cNvSpPr/>
          <p:nvPr/>
        </p:nvSpPr>
        <p:spPr>
          <a:xfrm>
            <a:off x="4572000" y="4572000"/>
            <a:ext cx="762000" cy="457200"/>
          </a:xfrm>
          <a:prstGeom prst="rect">
            <a:avLst/>
          </a:prstGeom>
          <a:solidFill>
            <a:srgbClr val="0157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900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4572000" y="5029200"/>
            <a:ext cx="762000" cy="457200"/>
          </a:xfrm>
          <a:prstGeom prst="rect">
            <a:avLst/>
          </a:prstGeom>
          <a:solidFill>
            <a:srgbClr val="80D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A100</a:t>
            </a:r>
          </a:p>
        </p:txBody>
      </p:sp>
      <p:sp>
        <p:nvSpPr>
          <p:cNvPr id="111" name="Rectangle 110"/>
          <p:cNvSpPr/>
          <p:nvPr/>
        </p:nvSpPr>
        <p:spPr>
          <a:xfrm>
            <a:off x="4572000" y="5486400"/>
            <a:ext cx="762000" cy="457200"/>
          </a:xfrm>
          <a:prstGeom prst="rect">
            <a:avLst/>
          </a:prstGeom>
          <a:solidFill>
            <a:srgbClr val="40C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A200</a:t>
            </a:r>
          </a:p>
        </p:txBody>
      </p:sp>
      <p:sp>
        <p:nvSpPr>
          <p:cNvPr id="112" name="Rectangle 111"/>
          <p:cNvSpPr/>
          <p:nvPr/>
        </p:nvSpPr>
        <p:spPr>
          <a:xfrm>
            <a:off x="4572000" y="5943600"/>
            <a:ext cx="762000" cy="457200"/>
          </a:xfrm>
          <a:prstGeom prst="rect">
            <a:avLst/>
          </a:prstGeom>
          <a:solidFill>
            <a:srgbClr val="00B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A400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4572000" y="6400800"/>
            <a:ext cx="762000" cy="457200"/>
          </a:xfrm>
          <a:prstGeom prst="rect">
            <a:avLst/>
          </a:prstGeom>
          <a:solidFill>
            <a:srgbClr val="009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A700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5334000" y="0"/>
            <a:ext cx="762000" cy="457200"/>
          </a:xfrm>
          <a:prstGeom prst="rect">
            <a:avLst/>
          </a:prstGeom>
          <a:solidFill>
            <a:srgbClr val="00BC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Cyan</a:t>
            </a:r>
          </a:p>
        </p:txBody>
      </p:sp>
      <p:sp>
        <p:nvSpPr>
          <p:cNvPr id="115" name="Rectangle 114"/>
          <p:cNvSpPr/>
          <p:nvPr/>
        </p:nvSpPr>
        <p:spPr>
          <a:xfrm>
            <a:off x="5334000" y="457200"/>
            <a:ext cx="762000" cy="457200"/>
          </a:xfrm>
          <a:prstGeom prst="rect">
            <a:avLst/>
          </a:prstGeom>
          <a:solidFill>
            <a:srgbClr val="E0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6" name="Rectangle 115"/>
          <p:cNvSpPr/>
          <p:nvPr/>
        </p:nvSpPr>
        <p:spPr>
          <a:xfrm>
            <a:off x="5334000" y="914400"/>
            <a:ext cx="762000" cy="457200"/>
          </a:xfrm>
          <a:prstGeom prst="rect">
            <a:avLst/>
          </a:prstGeom>
          <a:solidFill>
            <a:srgbClr val="B2EB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100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7" name="Rectangle 116"/>
          <p:cNvSpPr/>
          <p:nvPr/>
        </p:nvSpPr>
        <p:spPr>
          <a:xfrm>
            <a:off x="5334000" y="1371600"/>
            <a:ext cx="762000" cy="457200"/>
          </a:xfrm>
          <a:prstGeom prst="rect">
            <a:avLst/>
          </a:prstGeom>
          <a:solidFill>
            <a:srgbClr val="80DE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200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8" name="Rectangle 117"/>
          <p:cNvSpPr/>
          <p:nvPr/>
        </p:nvSpPr>
        <p:spPr>
          <a:xfrm>
            <a:off x="5334000" y="1828800"/>
            <a:ext cx="762000" cy="457200"/>
          </a:xfrm>
          <a:prstGeom prst="rect">
            <a:avLst/>
          </a:prstGeom>
          <a:solidFill>
            <a:srgbClr val="4DD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300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5334000" y="2286000"/>
            <a:ext cx="762000" cy="457200"/>
          </a:xfrm>
          <a:prstGeom prst="rect">
            <a:avLst/>
          </a:prstGeom>
          <a:solidFill>
            <a:srgbClr val="26C6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400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0" name="Rectangle 119"/>
          <p:cNvSpPr/>
          <p:nvPr/>
        </p:nvSpPr>
        <p:spPr>
          <a:xfrm>
            <a:off x="5334000" y="2743200"/>
            <a:ext cx="762000" cy="457200"/>
          </a:xfrm>
          <a:prstGeom prst="rect">
            <a:avLst/>
          </a:prstGeom>
          <a:solidFill>
            <a:srgbClr val="00BC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500</a:t>
            </a:r>
          </a:p>
        </p:txBody>
      </p:sp>
      <p:sp>
        <p:nvSpPr>
          <p:cNvPr id="121" name="Rectangle 120"/>
          <p:cNvSpPr/>
          <p:nvPr/>
        </p:nvSpPr>
        <p:spPr>
          <a:xfrm>
            <a:off x="5334000" y="3200400"/>
            <a:ext cx="762000" cy="457200"/>
          </a:xfrm>
          <a:prstGeom prst="rect">
            <a:avLst/>
          </a:prstGeom>
          <a:solidFill>
            <a:srgbClr val="00AC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600</a:t>
            </a:r>
          </a:p>
        </p:txBody>
      </p:sp>
      <p:sp>
        <p:nvSpPr>
          <p:cNvPr id="122" name="Rectangle 121"/>
          <p:cNvSpPr/>
          <p:nvPr/>
        </p:nvSpPr>
        <p:spPr>
          <a:xfrm>
            <a:off x="5334000" y="3657600"/>
            <a:ext cx="762000" cy="457200"/>
          </a:xfrm>
          <a:prstGeom prst="rect">
            <a:avLst/>
          </a:prstGeom>
          <a:solidFill>
            <a:srgbClr val="0097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700</a:t>
            </a:r>
          </a:p>
        </p:txBody>
      </p:sp>
      <p:sp>
        <p:nvSpPr>
          <p:cNvPr id="123" name="Rectangle 122"/>
          <p:cNvSpPr/>
          <p:nvPr/>
        </p:nvSpPr>
        <p:spPr>
          <a:xfrm>
            <a:off x="5334000" y="4114800"/>
            <a:ext cx="762000" cy="457200"/>
          </a:xfrm>
          <a:prstGeom prst="rect">
            <a:avLst/>
          </a:prstGeom>
          <a:solidFill>
            <a:srgbClr val="0083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800</a:t>
            </a:r>
          </a:p>
        </p:txBody>
      </p:sp>
      <p:sp>
        <p:nvSpPr>
          <p:cNvPr id="124" name="Rectangle 123"/>
          <p:cNvSpPr/>
          <p:nvPr/>
        </p:nvSpPr>
        <p:spPr>
          <a:xfrm>
            <a:off x="5334000" y="4572000"/>
            <a:ext cx="762000" cy="457200"/>
          </a:xfrm>
          <a:prstGeom prst="rect">
            <a:avLst/>
          </a:prstGeom>
          <a:solidFill>
            <a:srgbClr val="0060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900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5" name="Rectangle 124"/>
          <p:cNvSpPr/>
          <p:nvPr/>
        </p:nvSpPr>
        <p:spPr>
          <a:xfrm>
            <a:off x="5334000" y="5029200"/>
            <a:ext cx="762000" cy="457200"/>
          </a:xfrm>
          <a:prstGeom prst="rect">
            <a:avLst/>
          </a:prstGeom>
          <a:solidFill>
            <a:srgbClr val="84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A100</a:t>
            </a:r>
          </a:p>
        </p:txBody>
      </p:sp>
      <p:sp>
        <p:nvSpPr>
          <p:cNvPr id="126" name="Rectangle 125"/>
          <p:cNvSpPr/>
          <p:nvPr/>
        </p:nvSpPr>
        <p:spPr>
          <a:xfrm>
            <a:off x="5334000" y="5486400"/>
            <a:ext cx="762000" cy="457200"/>
          </a:xfrm>
          <a:prstGeom prst="rect">
            <a:avLst/>
          </a:prstGeom>
          <a:solidFill>
            <a:srgbClr val="18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A200</a:t>
            </a:r>
          </a:p>
        </p:txBody>
      </p:sp>
      <p:sp>
        <p:nvSpPr>
          <p:cNvPr id="127" name="Rectangle 126"/>
          <p:cNvSpPr/>
          <p:nvPr/>
        </p:nvSpPr>
        <p:spPr>
          <a:xfrm>
            <a:off x="5334000" y="5943600"/>
            <a:ext cx="762000" cy="457200"/>
          </a:xfrm>
          <a:prstGeom prst="rect">
            <a:avLst/>
          </a:prstGeom>
          <a:solidFill>
            <a:srgbClr val="00E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A400</a:t>
            </a:r>
          </a:p>
        </p:txBody>
      </p:sp>
      <p:sp>
        <p:nvSpPr>
          <p:cNvPr id="128" name="Rectangle 127"/>
          <p:cNvSpPr/>
          <p:nvPr/>
        </p:nvSpPr>
        <p:spPr>
          <a:xfrm>
            <a:off x="5334000" y="6400800"/>
            <a:ext cx="762000" cy="457200"/>
          </a:xfrm>
          <a:prstGeom prst="rect">
            <a:avLst/>
          </a:prstGeom>
          <a:solidFill>
            <a:srgbClr val="00B8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A700</a:t>
            </a:r>
          </a:p>
        </p:txBody>
      </p:sp>
      <p:sp>
        <p:nvSpPr>
          <p:cNvPr id="129" name="Rectangle 128"/>
          <p:cNvSpPr/>
          <p:nvPr/>
        </p:nvSpPr>
        <p:spPr>
          <a:xfrm>
            <a:off x="6096000" y="0"/>
            <a:ext cx="762000" cy="457200"/>
          </a:xfrm>
          <a:prstGeom prst="rect">
            <a:avLst/>
          </a:prstGeom>
          <a:solidFill>
            <a:srgbClr val="0096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Teal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6096000" y="457200"/>
            <a:ext cx="762000" cy="457200"/>
          </a:xfrm>
          <a:prstGeom prst="rect">
            <a:avLst/>
          </a:prstGeom>
          <a:solidFill>
            <a:srgbClr val="E0F2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6096000" y="914400"/>
            <a:ext cx="762000" cy="457200"/>
          </a:xfrm>
          <a:prstGeom prst="rect">
            <a:avLst/>
          </a:prstGeom>
          <a:solidFill>
            <a:srgbClr val="B2DF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100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6096000" y="1371600"/>
            <a:ext cx="762000" cy="457200"/>
          </a:xfrm>
          <a:prstGeom prst="rect">
            <a:avLst/>
          </a:prstGeom>
          <a:solidFill>
            <a:srgbClr val="80CB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200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6096000" y="1828800"/>
            <a:ext cx="762000" cy="457200"/>
          </a:xfrm>
          <a:prstGeom prst="rect">
            <a:avLst/>
          </a:prstGeom>
          <a:solidFill>
            <a:srgbClr val="4DB6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300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6096000" y="2286000"/>
            <a:ext cx="762000" cy="457200"/>
          </a:xfrm>
          <a:prstGeom prst="rect">
            <a:avLst/>
          </a:prstGeom>
          <a:solidFill>
            <a:srgbClr val="26A6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400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6096000" y="2743200"/>
            <a:ext cx="762000" cy="457200"/>
          </a:xfrm>
          <a:prstGeom prst="rect">
            <a:avLst/>
          </a:prstGeom>
          <a:solidFill>
            <a:srgbClr val="0094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500</a:t>
            </a:r>
          </a:p>
        </p:txBody>
      </p:sp>
      <p:sp>
        <p:nvSpPr>
          <p:cNvPr id="136" name="Rectangle 135"/>
          <p:cNvSpPr/>
          <p:nvPr/>
        </p:nvSpPr>
        <p:spPr>
          <a:xfrm>
            <a:off x="6096000" y="3200400"/>
            <a:ext cx="762000" cy="457200"/>
          </a:xfrm>
          <a:prstGeom prst="rect">
            <a:avLst/>
          </a:prstGeom>
          <a:solidFill>
            <a:srgbClr val="008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600</a:t>
            </a:r>
          </a:p>
        </p:txBody>
      </p:sp>
      <p:sp>
        <p:nvSpPr>
          <p:cNvPr id="137" name="Rectangle 136"/>
          <p:cNvSpPr/>
          <p:nvPr/>
        </p:nvSpPr>
        <p:spPr>
          <a:xfrm>
            <a:off x="6096000" y="3657600"/>
            <a:ext cx="762000" cy="457200"/>
          </a:xfrm>
          <a:prstGeom prst="rect">
            <a:avLst/>
          </a:prstGeom>
          <a:solidFill>
            <a:srgbClr val="0079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700</a:t>
            </a:r>
          </a:p>
        </p:txBody>
      </p:sp>
      <p:sp>
        <p:nvSpPr>
          <p:cNvPr id="138" name="Rectangle 137"/>
          <p:cNvSpPr/>
          <p:nvPr/>
        </p:nvSpPr>
        <p:spPr>
          <a:xfrm>
            <a:off x="6096000" y="4114800"/>
            <a:ext cx="762000" cy="457200"/>
          </a:xfrm>
          <a:prstGeom prst="rect">
            <a:avLst/>
          </a:prstGeom>
          <a:solidFill>
            <a:srgbClr val="0069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800</a:t>
            </a:r>
          </a:p>
        </p:txBody>
      </p:sp>
      <p:sp>
        <p:nvSpPr>
          <p:cNvPr id="139" name="Rectangle 138"/>
          <p:cNvSpPr/>
          <p:nvPr/>
        </p:nvSpPr>
        <p:spPr>
          <a:xfrm>
            <a:off x="6096000" y="4572000"/>
            <a:ext cx="762000" cy="457200"/>
          </a:xfrm>
          <a:prstGeom prst="rect">
            <a:avLst/>
          </a:prstGeom>
          <a:solidFill>
            <a:srgbClr val="004D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900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6096000" y="5029200"/>
            <a:ext cx="762000" cy="457200"/>
          </a:xfrm>
          <a:prstGeom prst="rect">
            <a:avLst/>
          </a:prstGeom>
          <a:solidFill>
            <a:srgbClr val="A7FF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A100</a:t>
            </a:r>
          </a:p>
        </p:txBody>
      </p:sp>
      <p:sp>
        <p:nvSpPr>
          <p:cNvPr id="141" name="Rectangle 140"/>
          <p:cNvSpPr/>
          <p:nvPr/>
        </p:nvSpPr>
        <p:spPr>
          <a:xfrm>
            <a:off x="6096000" y="5486400"/>
            <a:ext cx="762000" cy="457200"/>
          </a:xfrm>
          <a:prstGeom prst="rect">
            <a:avLst/>
          </a:prstGeom>
          <a:solidFill>
            <a:srgbClr val="64FF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A200</a:t>
            </a:r>
          </a:p>
        </p:txBody>
      </p:sp>
      <p:sp>
        <p:nvSpPr>
          <p:cNvPr id="142" name="Rectangle 141"/>
          <p:cNvSpPr/>
          <p:nvPr/>
        </p:nvSpPr>
        <p:spPr>
          <a:xfrm>
            <a:off x="6096000" y="5943600"/>
            <a:ext cx="762000" cy="457200"/>
          </a:xfrm>
          <a:prstGeom prst="rect">
            <a:avLst/>
          </a:prstGeom>
          <a:solidFill>
            <a:srgbClr val="1DE9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A400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6096000" y="6400800"/>
            <a:ext cx="762000" cy="457200"/>
          </a:xfrm>
          <a:prstGeom prst="rect">
            <a:avLst/>
          </a:prstGeom>
          <a:solidFill>
            <a:srgbClr val="00BF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A700</a:t>
            </a:r>
          </a:p>
        </p:txBody>
      </p:sp>
      <p:sp>
        <p:nvSpPr>
          <p:cNvPr id="144" name="Rectangle 143"/>
          <p:cNvSpPr/>
          <p:nvPr/>
        </p:nvSpPr>
        <p:spPr>
          <a:xfrm>
            <a:off x="6858000" y="0"/>
            <a:ext cx="762000" cy="4572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Green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6858000" y="457200"/>
            <a:ext cx="762000" cy="457200"/>
          </a:xfrm>
          <a:prstGeom prst="rect">
            <a:avLst/>
          </a:prstGeom>
          <a:solidFill>
            <a:srgbClr val="E8F5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6858000" y="914400"/>
            <a:ext cx="762000" cy="457200"/>
          </a:xfrm>
          <a:prstGeom prst="rect">
            <a:avLst/>
          </a:prstGeom>
          <a:solidFill>
            <a:srgbClr val="C8E6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100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7" name="Rectangle 146"/>
          <p:cNvSpPr/>
          <p:nvPr/>
        </p:nvSpPr>
        <p:spPr>
          <a:xfrm>
            <a:off x="6858000" y="1371600"/>
            <a:ext cx="762000" cy="457200"/>
          </a:xfrm>
          <a:prstGeom prst="rect">
            <a:avLst/>
          </a:prstGeom>
          <a:solidFill>
            <a:srgbClr val="A5D6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200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8" name="Rectangle 147"/>
          <p:cNvSpPr/>
          <p:nvPr/>
        </p:nvSpPr>
        <p:spPr>
          <a:xfrm>
            <a:off x="6858000" y="1828800"/>
            <a:ext cx="762000" cy="457200"/>
          </a:xfrm>
          <a:prstGeom prst="rect">
            <a:avLst/>
          </a:prstGeom>
          <a:solidFill>
            <a:srgbClr val="81C7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300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49" name="Rectangle 148"/>
          <p:cNvSpPr/>
          <p:nvPr/>
        </p:nvSpPr>
        <p:spPr>
          <a:xfrm>
            <a:off x="6858000" y="2286000"/>
            <a:ext cx="762000" cy="457200"/>
          </a:xfrm>
          <a:prstGeom prst="rect">
            <a:avLst/>
          </a:prstGeom>
          <a:solidFill>
            <a:srgbClr val="66BB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400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0" name="Rectangle 149"/>
          <p:cNvSpPr/>
          <p:nvPr/>
        </p:nvSpPr>
        <p:spPr>
          <a:xfrm>
            <a:off x="6858000" y="2743200"/>
            <a:ext cx="762000" cy="4572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500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6858000" y="3200400"/>
            <a:ext cx="762000" cy="457200"/>
          </a:xfrm>
          <a:prstGeom prst="rect">
            <a:avLst/>
          </a:prstGeom>
          <a:solidFill>
            <a:srgbClr val="43A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600</a:t>
            </a:r>
          </a:p>
        </p:txBody>
      </p:sp>
      <p:sp>
        <p:nvSpPr>
          <p:cNvPr id="152" name="Rectangle 151"/>
          <p:cNvSpPr/>
          <p:nvPr/>
        </p:nvSpPr>
        <p:spPr>
          <a:xfrm>
            <a:off x="6858000" y="3657600"/>
            <a:ext cx="762000" cy="457200"/>
          </a:xfrm>
          <a:prstGeom prst="rect">
            <a:avLst/>
          </a:prstGeom>
          <a:solidFill>
            <a:srgbClr val="388E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700</a:t>
            </a:r>
          </a:p>
        </p:txBody>
      </p:sp>
      <p:sp>
        <p:nvSpPr>
          <p:cNvPr id="153" name="Rectangle 152"/>
          <p:cNvSpPr/>
          <p:nvPr/>
        </p:nvSpPr>
        <p:spPr>
          <a:xfrm>
            <a:off x="6858000" y="4114800"/>
            <a:ext cx="762000" cy="457200"/>
          </a:xfrm>
          <a:prstGeom prst="rect">
            <a:avLst/>
          </a:prstGeom>
          <a:solidFill>
            <a:srgbClr val="2E7D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800</a:t>
            </a:r>
          </a:p>
        </p:txBody>
      </p:sp>
      <p:sp>
        <p:nvSpPr>
          <p:cNvPr id="154" name="Rectangle 153"/>
          <p:cNvSpPr/>
          <p:nvPr/>
        </p:nvSpPr>
        <p:spPr>
          <a:xfrm>
            <a:off x="6858000" y="4572000"/>
            <a:ext cx="762000" cy="457200"/>
          </a:xfrm>
          <a:prstGeom prst="rect">
            <a:avLst/>
          </a:prstGeom>
          <a:solidFill>
            <a:srgbClr val="1B5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900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55" name="Rectangle 154"/>
          <p:cNvSpPr/>
          <p:nvPr/>
        </p:nvSpPr>
        <p:spPr>
          <a:xfrm>
            <a:off x="6858000" y="5029200"/>
            <a:ext cx="762000" cy="457200"/>
          </a:xfrm>
          <a:prstGeom prst="rect">
            <a:avLst/>
          </a:prstGeom>
          <a:solidFill>
            <a:srgbClr val="B9F6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A100</a:t>
            </a:r>
          </a:p>
        </p:txBody>
      </p:sp>
      <p:sp>
        <p:nvSpPr>
          <p:cNvPr id="156" name="Rectangle 155"/>
          <p:cNvSpPr/>
          <p:nvPr/>
        </p:nvSpPr>
        <p:spPr>
          <a:xfrm>
            <a:off x="6858000" y="5486400"/>
            <a:ext cx="762000" cy="457200"/>
          </a:xfrm>
          <a:prstGeom prst="rect">
            <a:avLst/>
          </a:prstGeom>
          <a:solidFill>
            <a:srgbClr val="69F0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A200</a:t>
            </a:r>
          </a:p>
        </p:txBody>
      </p:sp>
      <p:sp>
        <p:nvSpPr>
          <p:cNvPr id="157" name="Rectangle 156"/>
          <p:cNvSpPr/>
          <p:nvPr/>
        </p:nvSpPr>
        <p:spPr>
          <a:xfrm>
            <a:off x="6858000" y="5943600"/>
            <a:ext cx="762000" cy="457200"/>
          </a:xfrm>
          <a:prstGeom prst="rect">
            <a:avLst/>
          </a:prstGeom>
          <a:solidFill>
            <a:srgbClr val="00E6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A400</a:t>
            </a:r>
          </a:p>
        </p:txBody>
      </p:sp>
      <p:sp>
        <p:nvSpPr>
          <p:cNvPr id="158" name="Rectangle 157"/>
          <p:cNvSpPr/>
          <p:nvPr/>
        </p:nvSpPr>
        <p:spPr>
          <a:xfrm>
            <a:off x="6858000" y="6400800"/>
            <a:ext cx="762000" cy="457200"/>
          </a:xfrm>
          <a:prstGeom prst="rect">
            <a:avLst/>
          </a:prstGeom>
          <a:solidFill>
            <a:srgbClr val="00C8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A700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7620000" y="0"/>
            <a:ext cx="762000" cy="457200"/>
          </a:xfrm>
          <a:prstGeom prst="rect">
            <a:avLst/>
          </a:prstGeom>
          <a:solidFill>
            <a:srgbClr val="8BC3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Light Green</a:t>
            </a:r>
          </a:p>
        </p:txBody>
      </p:sp>
      <p:sp>
        <p:nvSpPr>
          <p:cNvPr id="160" name="Rectangle 159"/>
          <p:cNvSpPr/>
          <p:nvPr/>
        </p:nvSpPr>
        <p:spPr>
          <a:xfrm>
            <a:off x="7620000" y="457200"/>
            <a:ext cx="762000" cy="457200"/>
          </a:xfrm>
          <a:prstGeom prst="rect">
            <a:avLst/>
          </a:prstGeom>
          <a:solidFill>
            <a:srgbClr val="F1F8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1" name="Rectangle 160"/>
          <p:cNvSpPr/>
          <p:nvPr/>
        </p:nvSpPr>
        <p:spPr>
          <a:xfrm>
            <a:off x="7620000" y="914400"/>
            <a:ext cx="762000" cy="457200"/>
          </a:xfrm>
          <a:prstGeom prst="rect">
            <a:avLst/>
          </a:prstGeom>
          <a:solidFill>
            <a:srgbClr val="DCED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100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2" name="Rectangle 161"/>
          <p:cNvSpPr/>
          <p:nvPr/>
        </p:nvSpPr>
        <p:spPr>
          <a:xfrm>
            <a:off x="7620000" y="1371600"/>
            <a:ext cx="762000" cy="457200"/>
          </a:xfrm>
          <a:prstGeom prst="rect">
            <a:avLst/>
          </a:prstGeom>
          <a:solidFill>
            <a:srgbClr val="C5E1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200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3" name="Rectangle 162"/>
          <p:cNvSpPr/>
          <p:nvPr/>
        </p:nvSpPr>
        <p:spPr>
          <a:xfrm>
            <a:off x="7620000" y="1828800"/>
            <a:ext cx="762000" cy="457200"/>
          </a:xfrm>
          <a:prstGeom prst="rect">
            <a:avLst/>
          </a:prstGeom>
          <a:solidFill>
            <a:srgbClr val="AED5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300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7620000" y="2286000"/>
            <a:ext cx="762000" cy="457200"/>
          </a:xfrm>
          <a:prstGeom prst="rect">
            <a:avLst/>
          </a:prstGeom>
          <a:solidFill>
            <a:srgbClr val="9CCC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400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65" name="Rectangle 164"/>
          <p:cNvSpPr/>
          <p:nvPr/>
        </p:nvSpPr>
        <p:spPr>
          <a:xfrm>
            <a:off x="7620000" y="2743200"/>
            <a:ext cx="762000" cy="457200"/>
          </a:xfrm>
          <a:prstGeom prst="rect">
            <a:avLst/>
          </a:prstGeom>
          <a:solidFill>
            <a:srgbClr val="8BC3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500</a:t>
            </a:r>
          </a:p>
        </p:txBody>
      </p:sp>
      <p:sp>
        <p:nvSpPr>
          <p:cNvPr id="166" name="Rectangle 165"/>
          <p:cNvSpPr/>
          <p:nvPr/>
        </p:nvSpPr>
        <p:spPr>
          <a:xfrm>
            <a:off x="7620000" y="3200400"/>
            <a:ext cx="762000" cy="457200"/>
          </a:xfrm>
          <a:prstGeom prst="rect">
            <a:avLst/>
          </a:prstGeom>
          <a:solidFill>
            <a:srgbClr val="7CB3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600</a:t>
            </a:r>
          </a:p>
        </p:txBody>
      </p:sp>
      <p:sp>
        <p:nvSpPr>
          <p:cNvPr id="167" name="Rectangle 166"/>
          <p:cNvSpPr/>
          <p:nvPr/>
        </p:nvSpPr>
        <p:spPr>
          <a:xfrm>
            <a:off x="7620000" y="3657600"/>
            <a:ext cx="762000" cy="457200"/>
          </a:xfrm>
          <a:prstGeom prst="rect">
            <a:avLst/>
          </a:prstGeom>
          <a:solidFill>
            <a:srgbClr val="689F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700</a:t>
            </a:r>
          </a:p>
        </p:txBody>
      </p:sp>
      <p:sp>
        <p:nvSpPr>
          <p:cNvPr id="168" name="Rectangle 167"/>
          <p:cNvSpPr/>
          <p:nvPr/>
        </p:nvSpPr>
        <p:spPr>
          <a:xfrm>
            <a:off x="7620000" y="4114800"/>
            <a:ext cx="762000" cy="457200"/>
          </a:xfrm>
          <a:prstGeom prst="rect">
            <a:avLst/>
          </a:prstGeom>
          <a:solidFill>
            <a:srgbClr val="558B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800</a:t>
            </a:r>
          </a:p>
        </p:txBody>
      </p:sp>
      <p:sp>
        <p:nvSpPr>
          <p:cNvPr id="169" name="Rectangle 168"/>
          <p:cNvSpPr/>
          <p:nvPr/>
        </p:nvSpPr>
        <p:spPr>
          <a:xfrm>
            <a:off x="7620000" y="4572000"/>
            <a:ext cx="762000" cy="457200"/>
          </a:xfrm>
          <a:prstGeom prst="rect">
            <a:avLst/>
          </a:prstGeom>
          <a:solidFill>
            <a:srgbClr val="3369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900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70" name="Rectangle 169"/>
          <p:cNvSpPr/>
          <p:nvPr/>
        </p:nvSpPr>
        <p:spPr>
          <a:xfrm>
            <a:off x="7620000" y="5029200"/>
            <a:ext cx="762000" cy="457200"/>
          </a:xfrm>
          <a:prstGeom prst="rect">
            <a:avLst/>
          </a:prstGeom>
          <a:solidFill>
            <a:srgbClr val="CCFF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A100</a:t>
            </a:r>
          </a:p>
        </p:txBody>
      </p:sp>
      <p:sp>
        <p:nvSpPr>
          <p:cNvPr id="171" name="Rectangle 170"/>
          <p:cNvSpPr/>
          <p:nvPr/>
        </p:nvSpPr>
        <p:spPr>
          <a:xfrm>
            <a:off x="7620000" y="5486400"/>
            <a:ext cx="762000" cy="457200"/>
          </a:xfrm>
          <a:prstGeom prst="rect">
            <a:avLst/>
          </a:prstGeom>
          <a:solidFill>
            <a:srgbClr val="B2FF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A200</a:t>
            </a:r>
          </a:p>
        </p:txBody>
      </p:sp>
      <p:sp>
        <p:nvSpPr>
          <p:cNvPr id="172" name="Rectangle 171"/>
          <p:cNvSpPr/>
          <p:nvPr/>
        </p:nvSpPr>
        <p:spPr>
          <a:xfrm>
            <a:off x="7620000" y="5943600"/>
            <a:ext cx="762000" cy="457200"/>
          </a:xfrm>
          <a:prstGeom prst="rect">
            <a:avLst/>
          </a:prstGeom>
          <a:solidFill>
            <a:srgbClr val="76FF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A400</a:t>
            </a:r>
          </a:p>
        </p:txBody>
      </p:sp>
      <p:sp>
        <p:nvSpPr>
          <p:cNvPr id="173" name="Rectangle 172"/>
          <p:cNvSpPr/>
          <p:nvPr/>
        </p:nvSpPr>
        <p:spPr>
          <a:xfrm>
            <a:off x="7620000" y="6400800"/>
            <a:ext cx="762000" cy="457200"/>
          </a:xfrm>
          <a:prstGeom prst="rect">
            <a:avLst/>
          </a:prstGeom>
          <a:solidFill>
            <a:srgbClr val="64DD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A700</a:t>
            </a:r>
          </a:p>
        </p:txBody>
      </p:sp>
      <p:sp>
        <p:nvSpPr>
          <p:cNvPr id="174" name="Rectangle 173"/>
          <p:cNvSpPr/>
          <p:nvPr/>
        </p:nvSpPr>
        <p:spPr>
          <a:xfrm>
            <a:off x="8382000" y="0"/>
            <a:ext cx="762000" cy="457200"/>
          </a:xfrm>
          <a:prstGeom prst="rect">
            <a:avLst/>
          </a:prstGeom>
          <a:solidFill>
            <a:srgbClr val="CDDC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Lime</a:t>
            </a:r>
          </a:p>
        </p:txBody>
      </p:sp>
      <p:sp>
        <p:nvSpPr>
          <p:cNvPr id="175" name="Rectangle 174"/>
          <p:cNvSpPr/>
          <p:nvPr/>
        </p:nvSpPr>
        <p:spPr>
          <a:xfrm>
            <a:off x="8382000" y="457200"/>
            <a:ext cx="762000" cy="457200"/>
          </a:xfrm>
          <a:prstGeom prst="rect">
            <a:avLst/>
          </a:prstGeom>
          <a:solidFill>
            <a:srgbClr val="F9FB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8382000" y="914400"/>
            <a:ext cx="762000" cy="457200"/>
          </a:xfrm>
          <a:prstGeom prst="rect">
            <a:avLst/>
          </a:prstGeom>
          <a:solidFill>
            <a:srgbClr val="F0F4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100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77" name="Rectangle 176"/>
          <p:cNvSpPr/>
          <p:nvPr/>
        </p:nvSpPr>
        <p:spPr>
          <a:xfrm>
            <a:off x="8382000" y="1371600"/>
            <a:ext cx="762000" cy="457200"/>
          </a:xfrm>
          <a:prstGeom prst="rect">
            <a:avLst/>
          </a:prstGeom>
          <a:solidFill>
            <a:srgbClr val="E6EE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200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78" name="Rectangle 177"/>
          <p:cNvSpPr/>
          <p:nvPr/>
        </p:nvSpPr>
        <p:spPr>
          <a:xfrm>
            <a:off x="8382000" y="1828800"/>
            <a:ext cx="762000" cy="457200"/>
          </a:xfrm>
          <a:prstGeom prst="rect">
            <a:avLst/>
          </a:prstGeom>
          <a:solidFill>
            <a:srgbClr val="DCE7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300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79" name="Rectangle 178"/>
          <p:cNvSpPr/>
          <p:nvPr/>
        </p:nvSpPr>
        <p:spPr>
          <a:xfrm>
            <a:off x="8382000" y="2286000"/>
            <a:ext cx="762000" cy="457200"/>
          </a:xfrm>
          <a:prstGeom prst="rect">
            <a:avLst/>
          </a:prstGeom>
          <a:solidFill>
            <a:srgbClr val="D4E1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400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80" name="Rectangle 179"/>
          <p:cNvSpPr/>
          <p:nvPr/>
        </p:nvSpPr>
        <p:spPr>
          <a:xfrm>
            <a:off x="8382000" y="2743200"/>
            <a:ext cx="762000" cy="457200"/>
          </a:xfrm>
          <a:prstGeom prst="rect">
            <a:avLst/>
          </a:prstGeom>
          <a:solidFill>
            <a:srgbClr val="CDDC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500</a:t>
            </a:r>
          </a:p>
        </p:txBody>
      </p:sp>
      <p:sp>
        <p:nvSpPr>
          <p:cNvPr id="181" name="Rectangle 180"/>
          <p:cNvSpPr/>
          <p:nvPr/>
        </p:nvSpPr>
        <p:spPr>
          <a:xfrm>
            <a:off x="8382000" y="3200400"/>
            <a:ext cx="762000" cy="457200"/>
          </a:xfrm>
          <a:prstGeom prst="rect">
            <a:avLst/>
          </a:prstGeom>
          <a:solidFill>
            <a:srgbClr val="C0CA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600</a:t>
            </a:r>
          </a:p>
        </p:txBody>
      </p:sp>
      <p:sp>
        <p:nvSpPr>
          <p:cNvPr id="182" name="Rectangle 181"/>
          <p:cNvSpPr/>
          <p:nvPr/>
        </p:nvSpPr>
        <p:spPr>
          <a:xfrm>
            <a:off x="8382000" y="3657600"/>
            <a:ext cx="762000" cy="457200"/>
          </a:xfrm>
          <a:prstGeom prst="rect">
            <a:avLst/>
          </a:prstGeom>
          <a:solidFill>
            <a:srgbClr val="AFB4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700</a:t>
            </a:r>
          </a:p>
        </p:txBody>
      </p:sp>
      <p:sp>
        <p:nvSpPr>
          <p:cNvPr id="183" name="Rectangle 182"/>
          <p:cNvSpPr/>
          <p:nvPr/>
        </p:nvSpPr>
        <p:spPr>
          <a:xfrm>
            <a:off x="8382000" y="4114800"/>
            <a:ext cx="762000" cy="457200"/>
          </a:xfrm>
          <a:prstGeom prst="rect">
            <a:avLst/>
          </a:prstGeom>
          <a:solidFill>
            <a:srgbClr val="9E9D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800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8382000" y="4572000"/>
            <a:ext cx="762000" cy="457200"/>
          </a:xfrm>
          <a:prstGeom prst="rect">
            <a:avLst/>
          </a:prstGeom>
          <a:solidFill>
            <a:srgbClr val="8277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900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85" name="Rectangle 184"/>
          <p:cNvSpPr/>
          <p:nvPr/>
        </p:nvSpPr>
        <p:spPr>
          <a:xfrm>
            <a:off x="8382000" y="5029200"/>
            <a:ext cx="762000" cy="457200"/>
          </a:xfrm>
          <a:prstGeom prst="rect">
            <a:avLst/>
          </a:prstGeom>
          <a:solidFill>
            <a:srgbClr val="F4FF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A100</a:t>
            </a:r>
          </a:p>
        </p:txBody>
      </p:sp>
      <p:sp>
        <p:nvSpPr>
          <p:cNvPr id="186" name="Rectangle 185"/>
          <p:cNvSpPr/>
          <p:nvPr/>
        </p:nvSpPr>
        <p:spPr>
          <a:xfrm>
            <a:off x="8382000" y="5486400"/>
            <a:ext cx="762000" cy="457200"/>
          </a:xfrm>
          <a:prstGeom prst="rect">
            <a:avLst/>
          </a:prstGeom>
          <a:solidFill>
            <a:srgbClr val="EEFF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A200</a:t>
            </a:r>
          </a:p>
        </p:txBody>
      </p:sp>
      <p:sp>
        <p:nvSpPr>
          <p:cNvPr id="187" name="Rectangle 186"/>
          <p:cNvSpPr/>
          <p:nvPr/>
        </p:nvSpPr>
        <p:spPr>
          <a:xfrm>
            <a:off x="8382000" y="5943600"/>
            <a:ext cx="762000" cy="457200"/>
          </a:xfrm>
          <a:prstGeom prst="rect">
            <a:avLst/>
          </a:prstGeom>
          <a:solidFill>
            <a:srgbClr val="C6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A400</a:t>
            </a:r>
          </a:p>
        </p:txBody>
      </p:sp>
      <p:sp>
        <p:nvSpPr>
          <p:cNvPr id="188" name="Rectangle 187"/>
          <p:cNvSpPr/>
          <p:nvPr/>
        </p:nvSpPr>
        <p:spPr>
          <a:xfrm>
            <a:off x="8382000" y="6400800"/>
            <a:ext cx="762000" cy="457200"/>
          </a:xfrm>
          <a:prstGeom prst="rect">
            <a:avLst/>
          </a:prstGeom>
          <a:solidFill>
            <a:srgbClr val="AEE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A700</a:t>
            </a:r>
          </a:p>
        </p:txBody>
      </p:sp>
      <p:sp>
        <p:nvSpPr>
          <p:cNvPr id="189" name="Rectangle 188"/>
          <p:cNvSpPr/>
          <p:nvPr/>
        </p:nvSpPr>
        <p:spPr>
          <a:xfrm>
            <a:off x="9144000" y="0"/>
            <a:ext cx="762000" cy="457200"/>
          </a:xfrm>
          <a:prstGeom prst="rect">
            <a:avLst/>
          </a:prstGeom>
          <a:solidFill>
            <a:srgbClr val="FFEB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Yellow</a:t>
            </a:r>
          </a:p>
        </p:txBody>
      </p:sp>
      <p:sp>
        <p:nvSpPr>
          <p:cNvPr id="190" name="Rectangle 189"/>
          <p:cNvSpPr/>
          <p:nvPr/>
        </p:nvSpPr>
        <p:spPr>
          <a:xfrm>
            <a:off x="9144000" y="457200"/>
            <a:ext cx="762000" cy="457200"/>
          </a:xfrm>
          <a:prstGeom prst="rect">
            <a:avLst/>
          </a:prstGeom>
          <a:solidFill>
            <a:srgbClr val="FFFD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91" name="Rectangle 190"/>
          <p:cNvSpPr/>
          <p:nvPr/>
        </p:nvSpPr>
        <p:spPr>
          <a:xfrm>
            <a:off x="9144000" y="914400"/>
            <a:ext cx="762000" cy="457200"/>
          </a:xfrm>
          <a:prstGeom prst="rect">
            <a:avLst/>
          </a:prstGeom>
          <a:solidFill>
            <a:srgbClr val="FFF9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100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92" name="Rectangle 191"/>
          <p:cNvSpPr/>
          <p:nvPr/>
        </p:nvSpPr>
        <p:spPr>
          <a:xfrm>
            <a:off x="9144000" y="1371600"/>
            <a:ext cx="762000" cy="457200"/>
          </a:xfrm>
          <a:prstGeom prst="rect">
            <a:avLst/>
          </a:prstGeom>
          <a:solidFill>
            <a:srgbClr val="FFF5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200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93" name="Rectangle 192"/>
          <p:cNvSpPr/>
          <p:nvPr/>
        </p:nvSpPr>
        <p:spPr>
          <a:xfrm>
            <a:off x="9144000" y="1828800"/>
            <a:ext cx="762000" cy="457200"/>
          </a:xfrm>
          <a:prstGeom prst="rect">
            <a:avLst/>
          </a:prstGeom>
          <a:solidFill>
            <a:srgbClr val="FFF1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300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94" name="Rectangle 193"/>
          <p:cNvSpPr/>
          <p:nvPr/>
        </p:nvSpPr>
        <p:spPr>
          <a:xfrm>
            <a:off x="9144000" y="2286000"/>
            <a:ext cx="762000" cy="457200"/>
          </a:xfrm>
          <a:prstGeom prst="rect">
            <a:avLst/>
          </a:prstGeom>
          <a:solidFill>
            <a:srgbClr val="FFEE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400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95" name="Rectangle 194"/>
          <p:cNvSpPr/>
          <p:nvPr/>
        </p:nvSpPr>
        <p:spPr>
          <a:xfrm>
            <a:off x="9144000" y="2743200"/>
            <a:ext cx="762000" cy="457200"/>
          </a:xfrm>
          <a:prstGeom prst="rect">
            <a:avLst/>
          </a:prstGeom>
          <a:solidFill>
            <a:srgbClr val="FFEB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500</a:t>
            </a:r>
          </a:p>
        </p:txBody>
      </p:sp>
      <p:sp>
        <p:nvSpPr>
          <p:cNvPr id="196" name="Rectangle 195"/>
          <p:cNvSpPr/>
          <p:nvPr/>
        </p:nvSpPr>
        <p:spPr>
          <a:xfrm>
            <a:off x="9144000" y="3200400"/>
            <a:ext cx="762000" cy="457200"/>
          </a:xfrm>
          <a:prstGeom prst="rect">
            <a:avLst/>
          </a:prstGeom>
          <a:solidFill>
            <a:srgbClr val="FDD8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600</a:t>
            </a:r>
          </a:p>
        </p:txBody>
      </p:sp>
      <p:sp>
        <p:nvSpPr>
          <p:cNvPr id="197" name="Rectangle 196"/>
          <p:cNvSpPr/>
          <p:nvPr/>
        </p:nvSpPr>
        <p:spPr>
          <a:xfrm>
            <a:off x="9144000" y="3657600"/>
            <a:ext cx="762000" cy="457200"/>
          </a:xfrm>
          <a:prstGeom prst="rect">
            <a:avLst/>
          </a:prstGeom>
          <a:solidFill>
            <a:srgbClr val="FBC0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700</a:t>
            </a:r>
          </a:p>
        </p:txBody>
      </p:sp>
      <p:sp>
        <p:nvSpPr>
          <p:cNvPr id="198" name="Rectangle 197"/>
          <p:cNvSpPr/>
          <p:nvPr/>
        </p:nvSpPr>
        <p:spPr>
          <a:xfrm>
            <a:off x="9144000" y="4114800"/>
            <a:ext cx="762000" cy="457200"/>
          </a:xfrm>
          <a:prstGeom prst="rect">
            <a:avLst/>
          </a:prstGeom>
          <a:solidFill>
            <a:srgbClr val="F9A8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800</a:t>
            </a:r>
          </a:p>
        </p:txBody>
      </p:sp>
      <p:sp>
        <p:nvSpPr>
          <p:cNvPr id="199" name="Rectangle 198"/>
          <p:cNvSpPr/>
          <p:nvPr/>
        </p:nvSpPr>
        <p:spPr>
          <a:xfrm>
            <a:off x="9144000" y="4572000"/>
            <a:ext cx="762000" cy="457200"/>
          </a:xfrm>
          <a:prstGeom prst="rect">
            <a:avLst/>
          </a:prstGeom>
          <a:solidFill>
            <a:srgbClr val="F57F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900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0" name="Rectangle 199"/>
          <p:cNvSpPr/>
          <p:nvPr/>
        </p:nvSpPr>
        <p:spPr>
          <a:xfrm>
            <a:off x="9144000" y="5029200"/>
            <a:ext cx="762000" cy="457200"/>
          </a:xfrm>
          <a:prstGeom prst="rect">
            <a:avLst/>
          </a:prstGeom>
          <a:solidFill>
            <a:srgbClr val="FFFF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A100</a:t>
            </a:r>
          </a:p>
        </p:txBody>
      </p:sp>
      <p:sp>
        <p:nvSpPr>
          <p:cNvPr id="201" name="Rectangle 200"/>
          <p:cNvSpPr/>
          <p:nvPr/>
        </p:nvSpPr>
        <p:spPr>
          <a:xfrm>
            <a:off x="9144000" y="5486400"/>
            <a:ext cx="762000" cy="457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A200</a:t>
            </a:r>
          </a:p>
        </p:txBody>
      </p:sp>
      <p:sp>
        <p:nvSpPr>
          <p:cNvPr id="202" name="Rectangle 201"/>
          <p:cNvSpPr/>
          <p:nvPr/>
        </p:nvSpPr>
        <p:spPr>
          <a:xfrm>
            <a:off x="9144000" y="5943600"/>
            <a:ext cx="762000" cy="457200"/>
          </a:xfrm>
          <a:prstGeom prst="rect">
            <a:avLst/>
          </a:prstGeom>
          <a:solidFill>
            <a:srgbClr val="FFE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A400</a:t>
            </a:r>
          </a:p>
        </p:txBody>
      </p:sp>
      <p:sp>
        <p:nvSpPr>
          <p:cNvPr id="203" name="Rectangle 202"/>
          <p:cNvSpPr/>
          <p:nvPr/>
        </p:nvSpPr>
        <p:spPr>
          <a:xfrm>
            <a:off x="9144000" y="6400800"/>
            <a:ext cx="762000" cy="457200"/>
          </a:xfrm>
          <a:prstGeom prst="rect">
            <a:avLst/>
          </a:prstGeom>
          <a:solidFill>
            <a:srgbClr val="FFD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A700</a:t>
            </a:r>
          </a:p>
        </p:txBody>
      </p:sp>
      <p:sp>
        <p:nvSpPr>
          <p:cNvPr id="204" name="Rectangle 203"/>
          <p:cNvSpPr/>
          <p:nvPr/>
        </p:nvSpPr>
        <p:spPr>
          <a:xfrm>
            <a:off x="9906000" y="0"/>
            <a:ext cx="762000" cy="457200"/>
          </a:xfrm>
          <a:prstGeom prst="rect">
            <a:avLst/>
          </a:prstGeom>
          <a:solidFill>
            <a:srgbClr val="FFC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Amber</a:t>
            </a:r>
          </a:p>
        </p:txBody>
      </p:sp>
      <p:sp>
        <p:nvSpPr>
          <p:cNvPr id="205" name="Rectangle 204"/>
          <p:cNvSpPr/>
          <p:nvPr/>
        </p:nvSpPr>
        <p:spPr>
          <a:xfrm>
            <a:off x="9906000" y="457200"/>
            <a:ext cx="762000" cy="457200"/>
          </a:xfrm>
          <a:prstGeom prst="rect">
            <a:avLst/>
          </a:prstGeom>
          <a:solidFill>
            <a:srgbClr val="FFF8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6" name="Rectangle 205"/>
          <p:cNvSpPr/>
          <p:nvPr/>
        </p:nvSpPr>
        <p:spPr>
          <a:xfrm>
            <a:off x="9906000" y="914400"/>
            <a:ext cx="762000" cy="457200"/>
          </a:xfrm>
          <a:prstGeom prst="rect">
            <a:avLst/>
          </a:prstGeom>
          <a:solidFill>
            <a:srgbClr val="FFE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100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7" name="Rectangle 206"/>
          <p:cNvSpPr/>
          <p:nvPr/>
        </p:nvSpPr>
        <p:spPr>
          <a:xfrm>
            <a:off x="9906000" y="1371600"/>
            <a:ext cx="762000" cy="457200"/>
          </a:xfrm>
          <a:prstGeom prst="rect">
            <a:avLst/>
          </a:prstGeom>
          <a:solidFill>
            <a:srgbClr val="FFE0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200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8" name="Rectangle 207"/>
          <p:cNvSpPr/>
          <p:nvPr/>
        </p:nvSpPr>
        <p:spPr>
          <a:xfrm>
            <a:off x="9906000" y="1828800"/>
            <a:ext cx="762000" cy="457200"/>
          </a:xfrm>
          <a:prstGeom prst="rect">
            <a:avLst/>
          </a:prstGeom>
          <a:solidFill>
            <a:srgbClr val="FFD5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300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09" name="Rectangle 208"/>
          <p:cNvSpPr/>
          <p:nvPr/>
        </p:nvSpPr>
        <p:spPr>
          <a:xfrm>
            <a:off x="9906000" y="2286000"/>
            <a:ext cx="762000" cy="457200"/>
          </a:xfrm>
          <a:prstGeom prst="rect">
            <a:avLst/>
          </a:prstGeom>
          <a:solidFill>
            <a:srgbClr val="FFCA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400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10" name="Rectangle 209"/>
          <p:cNvSpPr/>
          <p:nvPr/>
        </p:nvSpPr>
        <p:spPr>
          <a:xfrm>
            <a:off x="9906000" y="2743200"/>
            <a:ext cx="762000" cy="457200"/>
          </a:xfrm>
          <a:prstGeom prst="rect">
            <a:avLst/>
          </a:prstGeom>
          <a:solidFill>
            <a:srgbClr val="FFC1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500</a:t>
            </a:r>
          </a:p>
        </p:txBody>
      </p:sp>
      <p:sp>
        <p:nvSpPr>
          <p:cNvPr id="211" name="Rectangle 210"/>
          <p:cNvSpPr/>
          <p:nvPr/>
        </p:nvSpPr>
        <p:spPr>
          <a:xfrm>
            <a:off x="9906000" y="3200400"/>
            <a:ext cx="762000" cy="457200"/>
          </a:xfrm>
          <a:prstGeom prst="rect">
            <a:avLst/>
          </a:prstGeom>
          <a:solidFill>
            <a:srgbClr val="FFB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600</a:t>
            </a:r>
          </a:p>
        </p:txBody>
      </p:sp>
      <p:sp>
        <p:nvSpPr>
          <p:cNvPr id="212" name="Rectangle 211"/>
          <p:cNvSpPr/>
          <p:nvPr/>
        </p:nvSpPr>
        <p:spPr>
          <a:xfrm>
            <a:off x="9906000" y="3657600"/>
            <a:ext cx="762000" cy="457200"/>
          </a:xfrm>
          <a:prstGeom prst="rect">
            <a:avLst/>
          </a:prstGeom>
          <a:solidFill>
            <a:srgbClr val="FFA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700</a:t>
            </a:r>
          </a:p>
        </p:txBody>
      </p:sp>
      <p:sp>
        <p:nvSpPr>
          <p:cNvPr id="213" name="Rectangle 212"/>
          <p:cNvSpPr/>
          <p:nvPr/>
        </p:nvSpPr>
        <p:spPr>
          <a:xfrm>
            <a:off x="9906000" y="4114800"/>
            <a:ext cx="762000" cy="457200"/>
          </a:xfrm>
          <a:prstGeom prst="rect">
            <a:avLst/>
          </a:prstGeom>
          <a:solidFill>
            <a:srgbClr val="FF8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800</a:t>
            </a:r>
          </a:p>
        </p:txBody>
      </p:sp>
      <p:sp>
        <p:nvSpPr>
          <p:cNvPr id="214" name="Rectangle 213"/>
          <p:cNvSpPr/>
          <p:nvPr/>
        </p:nvSpPr>
        <p:spPr>
          <a:xfrm>
            <a:off x="9906000" y="4572000"/>
            <a:ext cx="762000" cy="457200"/>
          </a:xfrm>
          <a:prstGeom prst="rect">
            <a:avLst/>
          </a:prstGeom>
          <a:solidFill>
            <a:srgbClr val="FF6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900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15" name="Rectangle 214"/>
          <p:cNvSpPr/>
          <p:nvPr/>
        </p:nvSpPr>
        <p:spPr>
          <a:xfrm>
            <a:off x="9906000" y="5029200"/>
            <a:ext cx="762000" cy="457200"/>
          </a:xfrm>
          <a:prstGeom prst="rect">
            <a:avLst/>
          </a:prstGeom>
          <a:solidFill>
            <a:srgbClr val="FFE5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A100</a:t>
            </a:r>
          </a:p>
        </p:txBody>
      </p:sp>
      <p:sp>
        <p:nvSpPr>
          <p:cNvPr id="216" name="Rectangle 215"/>
          <p:cNvSpPr/>
          <p:nvPr/>
        </p:nvSpPr>
        <p:spPr>
          <a:xfrm>
            <a:off x="9906000" y="5486400"/>
            <a:ext cx="762000" cy="457200"/>
          </a:xfrm>
          <a:prstGeom prst="rect">
            <a:avLst/>
          </a:prstGeom>
          <a:solidFill>
            <a:srgbClr val="FFD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A200</a:t>
            </a:r>
          </a:p>
        </p:txBody>
      </p:sp>
      <p:sp>
        <p:nvSpPr>
          <p:cNvPr id="217" name="Rectangle 216"/>
          <p:cNvSpPr/>
          <p:nvPr/>
        </p:nvSpPr>
        <p:spPr>
          <a:xfrm>
            <a:off x="9906000" y="5943600"/>
            <a:ext cx="762000" cy="457200"/>
          </a:xfrm>
          <a:prstGeom prst="rect">
            <a:avLst/>
          </a:prstGeom>
          <a:solidFill>
            <a:srgbClr val="FFC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A400</a:t>
            </a:r>
          </a:p>
        </p:txBody>
      </p:sp>
      <p:sp>
        <p:nvSpPr>
          <p:cNvPr id="218" name="Rectangle 217"/>
          <p:cNvSpPr/>
          <p:nvPr/>
        </p:nvSpPr>
        <p:spPr>
          <a:xfrm>
            <a:off x="9906000" y="6400800"/>
            <a:ext cx="762000" cy="457200"/>
          </a:xfrm>
          <a:prstGeom prst="rect">
            <a:avLst/>
          </a:prstGeom>
          <a:solidFill>
            <a:srgbClr val="FFAB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A700</a:t>
            </a:r>
          </a:p>
        </p:txBody>
      </p:sp>
      <p:sp>
        <p:nvSpPr>
          <p:cNvPr id="219" name="Rectangle 218"/>
          <p:cNvSpPr/>
          <p:nvPr/>
        </p:nvSpPr>
        <p:spPr>
          <a:xfrm>
            <a:off x="10668000" y="0"/>
            <a:ext cx="762000" cy="457200"/>
          </a:xfrm>
          <a:prstGeom prst="rect">
            <a:avLst/>
          </a:prstGeom>
          <a:solidFill>
            <a:srgbClr val="FF9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Orange</a:t>
            </a:r>
          </a:p>
        </p:txBody>
      </p:sp>
      <p:sp>
        <p:nvSpPr>
          <p:cNvPr id="220" name="Rectangle 219"/>
          <p:cNvSpPr/>
          <p:nvPr/>
        </p:nvSpPr>
        <p:spPr>
          <a:xfrm>
            <a:off x="10668000" y="457200"/>
            <a:ext cx="762000" cy="457200"/>
          </a:xfrm>
          <a:prstGeom prst="rect">
            <a:avLst/>
          </a:prstGeom>
          <a:solidFill>
            <a:srgbClr val="FFF3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21" name="Rectangle 220"/>
          <p:cNvSpPr/>
          <p:nvPr/>
        </p:nvSpPr>
        <p:spPr>
          <a:xfrm>
            <a:off x="10668000" y="914400"/>
            <a:ext cx="762000" cy="457200"/>
          </a:xfrm>
          <a:prstGeom prst="rect">
            <a:avLst/>
          </a:prstGeom>
          <a:solidFill>
            <a:srgbClr val="FFE0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100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22" name="Rectangle 221"/>
          <p:cNvSpPr/>
          <p:nvPr/>
        </p:nvSpPr>
        <p:spPr>
          <a:xfrm>
            <a:off x="10668000" y="1371600"/>
            <a:ext cx="762000" cy="457200"/>
          </a:xfrm>
          <a:prstGeom prst="rect">
            <a:avLst/>
          </a:prstGeom>
          <a:solidFill>
            <a:srgbClr val="FFCC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200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23" name="Rectangle 222"/>
          <p:cNvSpPr/>
          <p:nvPr/>
        </p:nvSpPr>
        <p:spPr>
          <a:xfrm>
            <a:off x="10668000" y="1828800"/>
            <a:ext cx="762000" cy="457200"/>
          </a:xfrm>
          <a:prstGeom prst="rect">
            <a:avLst/>
          </a:prstGeom>
          <a:solidFill>
            <a:srgbClr val="FFB7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300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24" name="Rectangle 223"/>
          <p:cNvSpPr/>
          <p:nvPr/>
        </p:nvSpPr>
        <p:spPr>
          <a:xfrm>
            <a:off x="10668000" y="2286000"/>
            <a:ext cx="762000" cy="457200"/>
          </a:xfrm>
          <a:prstGeom prst="rect">
            <a:avLst/>
          </a:prstGeom>
          <a:solidFill>
            <a:srgbClr val="FFA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400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25" name="Rectangle 224"/>
          <p:cNvSpPr/>
          <p:nvPr/>
        </p:nvSpPr>
        <p:spPr>
          <a:xfrm>
            <a:off x="10668000" y="2743200"/>
            <a:ext cx="762000" cy="457200"/>
          </a:xfrm>
          <a:prstGeom prst="rect">
            <a:avLst/>
          </a:prstGeom>
          <a:solidFill>
            <a:srgbClr val="FF9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500</a:t>
            </a:r>
          </a:p>
        </p:txBody>
      </p:sp>
      <p:sp>
        <p:nvSpPr>
          <p:cNvPr id="226" name="Rectangle 225"/>
          <p:cNvSpPr/>
          <p:nvPr/>
        </p:nvSpPr>
        <p:spPr>
          <a:xfrm>
            <a:off x="10668000" y="3200400"/>
            <a:ext cx="762000" cy="457200"/>
          </a:xfrm>
          <a:prstGeom prst="rect">
            <a:avLst/>
          </a:prstGeom>
          <a:solidFill>
            <a:srgbClr val="FB8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600</a:t>
            </a:r>
          </a:p>
        </p:txBody>
      </p:sp>
      <p:sp>
        <p:nvSpPr>
          <p:cNvPr id="227" name="Rectangle 226"/>
          <p:cNvSpPr/>
          <p:nvPr/>
        </p:nvSpPr>
        <p:spPr>
          <a:xfrm>
            <a:off x="10668000" y="3657600"/>
            <a:ext cx="762000" cy="457200"/>
          </a:xfrm>
          <a:prstGeom prst="rect">
            <a:avLst/>
          </a:prstGeom>
          <a:solidFill>
            <a:srgbClr val="F57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700</a:t>
            </a:r>
          </a:p>
        </p:txBody>
      </p:sp>
      <p:sp>
        <p:nvSpPr>
          <p:cNvPr id="228" name="Rectangle 227"/>
          <p:cNvSpPr/>
          <p:nvPr/>
        </p:nvSpPr>
        <p:spPr>
          <a:xfrm>
            <a:off x="10668000" y="4114800"/>
            <a:ext cx="762000" cy="457200"/>
          </a:xfrm>
          <a:prstGeom prst="rect">
            <a:avLst/>
          </a:prstGeom>
          <a:solidFill>
            <a:srgbClr val="EF6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800</a:t>
            </a:r>
          </a:p>
        </p:txBody>
      </p:sp>
      <p:sp>
        <p:nvSpPr>
          <p:cNvPr id="229" name="Rectangle 228"/>
          <p:cNvSpPr/>
          <p:nvPr/>
        </p:nvSpPr>
        <p:spPr>
          <a:xfrm>
            <a:off x="10668000" y="4572000"/>
            <a:ext cx="762000" cy="457200"/>
          </a:xfrm>
          <a:prstGeom prst="rect">
            <a:avLst/>
          </a:prstGeom>
          <a:solidFill>
            <a:srgbClr val="E65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900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30" name="Rectangle 229"/>
          <p:cNvSpPr/>
          <p:nvPr/>
        </p:nvSpPr>
        <p:spPr>
          <a:xfrm>
            <a:off x="10668000" y="5029200"/>
            <a:ext cx="762000" cy="457200"/>
          </a:xfrm>
          <a:prstGeom prst="rect">
            <a:avLst/>
          </a:prstGeom>
          <a:solidFill>
            <a:srgbClr val="FFD1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A100</a:t>
            </a:r>
          </a:p>
        </p:txBody>
      </p:sp>
      <p:sp>
        <p:nvSpPr>
          <p:cNvPr id="231" name="Rectangle 230"/>
          <p:cNvSpPr/>
          <p:nvPr/>
        </p:nvSpPr>
        <p:spPr>
          <a:xfrm>
            <a:off x="10668000" y="5486400"/>
            <a:ext cx="762000" cy="457200"/>
          </a:xfrm>
          <a:prstGeom prst="rect">
            <a:avLst/>
          </a:prstGeom>
          <a:solidFill>
            <a:srgbClr val="FFAB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A200</a:t>
            </a:r>
          </a:p>
        </p:txBody>
      </p:sp>
      <p:sp>
        <p:nvSpPr>
          <p:cNvPr id="232" name="Rectangle 231"/>
          <p:cNvSpPr/>
          <p:nvPr/>
        </p:nvSpPr>
        <p:spPr>
          <a:xfrm>
            <a:off x="10668000" y="5943600"/>
            <a:ext cx="762000" cy="457200"/>
          </a:xfrm>
          <a:prstGeom prst="rect">
            <a:avLst/>
          </a:prstGeom>
          <a:solidFill>
            <a:srgbClr val="FF9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A400</a:t>
            </a:r>
          </a:p>
        </p:txBody>
      </p:sp>
      <p:sp>
        <p:nvSpPr>
          <p:cNvPr id="233" name="Rectangle 232"/>
          <p:cNvSpPr/>
          <p:nvPr/>
        </p:nvSpPr>
        <p:spPr>
          <a:xfrm>
            <a:off x="10668000" y="6400800"/>
            <a:ext cx="762000" cy="457200"/>
          </a:xfrm>
          <a:prstGeom prst="rect">
            <a:avLst/>
          </a:prstGeom>
          <a:solidFill>
            <a:srgbClr val="FF6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A700</a:t>
            </a:r>
          </a:p>
        </p:txBody>
      </p:sp>
      <p:sp>
        <p:nvSpPr>
          <p:cNvPr id="234" name="Rectangle 233"/>
          <p:cNvSpPr/>
          <p:nvPr/>
        </p:nvSpPr>
        <p:spPr>
          <a:xfrm>
            <a:off x="11430000" y="0"/>
            <a:ext cx="762000" cy="457200"/>
          </a:xfrm>
          <a:prstGeom prst="rect">
            <a:avLst/>
          </a:prstGeom>
          <a:solidFill>
            <a:srgbClr val="FF57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Deep</a:t>
            </a:r>
            <a:r>
              <a:rPr lang="fr-FR" sz="800" dirty="0">
                <a:latin typeface="Segoe UI Light" panose="020B0502040204020203" pitchFamily="34" charset="0"/>
                <a:cs typeface="Segoe UI Light" panose="020B0502040204020203" pitchFamily="34" charset="0"/>
              </a:rPr>
              <a:t> Orange</a:t>
            </a:r>
          </a:p>
        </p:txBody>
      </p:sp>
      <p:sp>
        <p:nvSpPr>
          <p:cNvPr id="235" name="Rectangle 234"/>
          <p:cNvSpPr/>
          <p:nvPr/>
        </p:nvSpPr>
        <p:spPr>
          <a:xfrm>
            <a:off x="11430000" y="457200"/>
            <a:ext cx="762000" cy="457200"/>
          </a:xfrm>
          <a:prstGeom prst="rect">
            <a:avLst/>
          </a:prstGeom>
          <a:solidFill>
            <a:srgbClr val="FBE9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36" name="Rectangle 235"/>
          <p:cNvSpPr/>
          <p:nvPr/>
        </p:nvSpPr>
        <p:spPr>
          <a:xfrm>
            <a:off x="11430000" y="914400"/>
            <a:ext cx="762000" cy="457200"/>
          </a:xfrm>
          <a:prstGeom prst="rect">
            <a:avLst/>
          </a:prstGeom>
          <a:solidFill>
            <a:srgbClr val="FFCC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100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37" name="Rectangle 236"/>
          <p:cNvSpPr/>
          <p:nvPr/>
        </p:nvSpPr>
        <p:spPr>
          <a:xfrm>
            <a:off x="11430000" y="1371600"/>
            <a:ext cx="762000" cy="457200"/>
          </a:xfrm>
          <a:prstGeom prst="rect">
            <a:avLst/>
          </a:prstGeom>
          <a:solidFill>
            <a:srgbClr val="FFA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200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38" name="Rectangle 237"/>
          <p:cNvSpPr/>
          <p:nvPr/>
        </p:nvSpPr>
        <p:spPr>
          <a:xfrm>
            <a:off x="11430000" y="1828800"/>
            <a:ext cx="762000" cy="457200"/>
          </a:xfrm>
          <a:prstGeom prst="rect">
            <a:avLst/>
          </a:prstGeom>
          <a:solidFill>
            <a:srgbClr val="FF8A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300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39" name="Rectangle 238"/>
          <p:cNvSpPr/>
          <p:nvPr/>
        </p:nvSpPr>
        <p:spPr>
          <a:xfrm>
            <a:off x="11430000" y="2286000"/>
            <a:ext cx="762000" cy="457200"/>
          </a:xfrm>
          <a:prstGeom prst="rect">
            <a:avLst/>
          </a:prstGeom>
          <a:solidFill>
            <a:srgbClr val="FF70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400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40" name="Rectangle 239"/>
          <p:cNvSpPr/>
          <p:nvPr/>
        </p:nvSpPr>
        <p:spPr>
          <a:xfrm>
            <a:off x="11430000" y="2743200"/>
            <a:ext cx="762000" cy="457200"/>
          </a:xfrm>
          <a:prstGeom prst="rect">
            <a:avLst/>
          </a:prstGeom>
          <a:solidFill>
            <a:srgbClr val="FF57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500</a:t>
            </a:r>
          </a:p>
        </p:txBody>
      </p:sp>
      <p:sp>
        <p:nvSpPr>
          <p:cNvPr id="241" name="Rectangle 240"/>
          <p:cNvSpPr/>
          <p:nvPr/>
        </p:nvSpPr>
        <p:spPr>
          <a:xfrm>
            <a:off x="11430000" y="3200400"/>
            <a:ext cx="762000" cy="457200"/>
          </a:xfrm>
          <a:prstGeom prst="rect">
            <a:avLst/>
          </a:prstGeom>
          <a:solidFill>
            <a:srgbClr val="F451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600</a:t>
            </a:r>
          </a:p>
        </p:txBody>
      </p:sp>
      <p:sp>
        <p:nvSpPr>
          <p:cNvPr id="242" name="Rectangle 241"/>
          <p:cNvSpPr/>
          <p:nvPr/>
        </p:nvSpPr>
        <p:spPr>
          <a:xfrm>
            <a:off x="11430000" y="3657600"/>
            <a:ext cx="762000" cy="457200"/>
          </a:xfrm>
          <a:prstGeom prst="rect">
            <a:avLst/>
          </a:prstGeom>
          <a:solidFill>
            <a:srgbClr val="E64A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700</a:t>
            </a:r>
          </a:p>
        </p:txBody>
      </p:sp>
      <p:sp>
        <p:nvSpPr>
          <p:cNvPr id="243" name="Rectangle 242"/>
          <p:cNvSpPr/>
          <p:nvPr/>
        </p:nvSpPr>
        <p:spPr>
          <a:xfrm>
            <a:off x="11430000" y="4114800"/>
            <a:ext cx="762000" cy="457200"/>
          </a:xfrm>
          <a:prstGeom prst="rect">
            <a:avLst/>
          </a:prstGeom>
          <a:solidFill>
            <a:srgbClr val="D843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800</a:t>
            </a:r>
          </a:p>
        </p:txBody>
      </p:sp>
      <p:sp>
        <p:nvSpPr>
          <p:cNvPr id="244" name="Rectangle 243"/>
          <p:cNvSpPr/>
          <p:nvPr/>
        </p:nvSpPr>
        <p:spPr>
          <a:xfrm>
            <a:off x="11430000" y="4572000"/>
            <a:ext cx="762000" cy="457200"/>
          </a:xfrm>
          <a:prstGeom prst="rect">
            <a:avLst/>
          </a:prstGeom>
          <a:solidFill>
            <a:srgbClr val="BF36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900</a:t>
            </a:r>
            <a:endParaRPr lang="fr-FR" sz="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45" name="Rectangle 244"/>
          <p:cNvSpPr/>
          <p:nvPr/>
        </p:nvSpPr>
        <p:spPr>
          <a:xfrm>
            <a:off x="11430000" y="5029200"/>
            <a:ext cx="762000" cy="457200"/>
          </a:xfrm>
          <a:prstGeom prst="rect">
            <a:avLst/>
          </a:prstGeom>
          <a:solidFill>
            <a:srgbClr val="FF9E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A100</a:t>
            </a:r>
          </a:p>
        </p:txBody>
      </p:sp>
      <p:sp>
        <p:nvSpPr>
          <p:cNvPr id="246" name="Rectangle 245"/>
          <p:cNvSpPr/>
          <p:nvPr/>
        </p:nvSpPr>
        <p:spPr>
          <a:xfrm>
            <a:off x="11430000" y="5486400"/>
            <a:ext cx="762000" cy="457200"/>
          </a:xfrm>
          <a:prstGeom prst="rect">
            <a:avLst/>
          </a:prstGeom>
          <a:solidFill>
            <a:srgbClr val="FF6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A200</a:t>
            </a:r>
          </a:p>
        </p:txBody>
      </p:sp>
      <p:sp>
        <p:nvSpPr>
          <p:cNvPr id="247" name="Rectangle 246"/>
          <p:cNvSpPr/>
          <p:nvPr/>
        </p:nvSpPr>
        <p:spPr>
          <a:xfrm>
            <a:off x="11430000" y="5943600"/>
            <a:ext cx="762000" cy="457200"/>
          </a:xfrm>
          <a:prstGeom prst="rect">
            <a:avLst/>
          </a:prstGeom>
          <a:solidFill>
            <a:srgbClr val="FF3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A400</a:t>
            </a:r>
          </a:p>
        </p:txBody>
      </p:sp>
      <p:sp>
        <p:nvSpPr>
          <p:cNvPr id="248" name="Rectangle 247"/>
          <p:cNvSpPr/>
          <p:nvPr/>
        </p:nvSpPr>
        <p:spPr>
          <a:xfrm>
            <a:off x="11430000" y="6400800"/>
            <a:ext cx="762000" cy="457200"/>
          </a:xfrm>
          <a:prstGeom prst="rect">
            <a:avLst/>
          </a:prstGeom>
          <a:solidFill>
            <a:srgbClr val="DD2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b"/>
          <a:lstStyle/>
          <a:p>
            <a:r>
              <a:rPr lang="fr-FR" sz="800">
                <a:latin typeface="Segoe UI Light" panose="020B0502040204020203" pitchFamily="34" charset="0"/>
                <a:cs typeface="Segoe UI Light" panose="020B0502040204020203" pitchFamily="34" charset="0"/>
              </a:rPr>
              <a:t>A700</a:t>
            </a:r>
          </a:p>
        </p:txBody>
      </p:sp>
    </p:spTree>
    <p:extLst>
      <p:ext uri="{BB962C8B-B14F-4D97-AF65-F5344CB8AC3E}">
        <p14:creationId xmlns:p14="http://schemas.microsoft.com/office/powerpoint/2010/main" val="1050992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B4B4E"/>
            </a:gs>
            <a:gs pos="100000">
              <a:srgbClr val="FE135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9788" y="2844800"/>
            <a:ext cx="3124200" cy="58477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3200" dirty="0">
                <a:solidFill>
                  <a:schemeClr val="bg1"/>
                </a:solidFill>
              </a:rPr>
              <a:t>Gradient 1</a:t>
            </a:r>
          </a:p>
        </p:txBody>
      </p:sp>
    </p:spTree>
    <p:extLst>
      <p:ext uri="{BB962C8B-B14F-4D97-AF65-F5344CB8AC3E}">
        <p14:creationId xmlns:p14="http://schemas.microsoft.com/office/powerpoint/2010/main" val="50600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705863" y="1610041"/>
            <a:ext cx="4724400" cy="3637919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fr-FR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Existence of </a:t>
            </a:r>
            <a:r>
              <a:rPr lang="fr-FR" sz="4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intrinsic</a:t>
            </a:r>
            <a:r>
              <a:rPr lang="fr-FR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 factor </a:t>
            </a:r>
            <a:r>
              <a:rPr lang="fr-FR" sz="4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that</a:t>
            </a:r>
            <a:r>
              <a:rPr lang="fr-FR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fr-FR" sz="4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determines</a:t>
            </a:r>
            <a:r>
              <a:rPr lang="fr-FR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fr-FR" sz="48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salary</a:t>
            </a:r>
            <a:endParaRPr lang="fr-FR" sz="4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914400" indent="-914400">
              <a:lnSpc>
                <a:spcPct val="90000"/>
              </a:lnSpc>
              <a:buAutoNum type="arabicPeriod"/>
            </a:pPr>
            <a:endParaRPr lang="fr-FR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ct val="90000"/>
              </a:lnSpc>
            </a:pPr>
            <a:endParaRPr lang="fr-FR" sz="32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7" name="Picture Placeholder 6" descr="A picture containing sky, wall&#10;&#10;Description generated with high confidence">
            <a:extLst>
              <a:ext uri="{FF2B5EF4-FFF2-40B4-BE49-F238E27FC236}">
                <a16:creationId xmlns:a16="http://schemas.microsoft.com/office/drawing/2014/main" id="{FF3765C7-28CF-4D80-A1CE-602E490E400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25082" r="25082"/>
          <a:stretch>
            <a:fillRect/>
          </a:stretch>
        </p:blipFill>
        <p:spPr>
          <a:xfrm>
            <a:off x="0" y="0"/>
            <a:ext cx="6096000" cy="685800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413E32E-4AF7-4C49-ABDB-F19190CDC002}"/>
              </a:ext>
            </a:extLst>
          </p:cNvPr>
          <p:cNvSpPr txBox="1"/>
          <p:nvPr/>
        </p:nvSpPr>
        <p:spPr>
          <a:xfrm>
            <a:off x="6852492" y="198304"/>
            <a:ext cx="4724400" cy="76251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4000" u="sng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Problem</a:t>
            </a:r>
          </a:p>
        </p:txBody>
      </p:sp>
    </p:spTree>
    <p:extLst>
      <p:ext uri="{BB962C8B-B14F-4D97-AF65-F5344CB8AC3E}">
        <p14:creationId xmlns:p14="http://schemas.microsoft.com/office/powerpoint/2010/main" val="1440482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6DBCA"/>
            </a:gs>
            <a:gs pos="100000">
              <a:srgbClr val="D6E6F4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9788" y="2844800"/>
            <a:ext cx="3124200" cy="58477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3200" dirty="0"/>
              <a:t>Gradient 2</a:t>
            </a:r>
          </a:p>
        </p:txBody>
      </p:sp>
    </p:spTree>
    <p:extLst>
      <p:ext uri="{BB962C8B-B14F-4D97-AF65-F5344CB8AC3E}">
        <p14:creationId xmlns:p14="http://schemas.microsoft.com/office/powerpoint/2010/main" val="9967946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BD392"/>
            </a:gs>
            <a:gs pos="100000">
              <a:srgbClr val="3ABFF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9788" y="2844800"/>
            <a:ext cx="3124200" cy="58477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3200" dirty="0">
                <a:solidFill>
                  <a:schemeClr val="bg1"/>
                </a:solidFill>
              </a:rPr>
              <a:t>Gradient 3</a:t>
            </a:r>
          </a:p>
        </p:txBody>
      </p:sp>
    </p:spTree>
    <p:extLst>
      <p:ext uri="{BB962C8B-B14F-4D97-AF65-F5344CB8AC3E}">
        <p14:creationId xmlns:p14="http://schemas.microsoft.com/office/powerpoint/2010/main" val="12250914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4D2B56"/>
            </a:gs>
            <a:gs pos="100000">
              <a:srgbClr val="F05C6A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839788" y="2844800"/>
            <a:ext cx="3124200" cy="584775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fr-FR" sz="3200" dirty="0">
                <a:solidFill>
                  <a:schemeClr val="bg1"/>
                </a:solidFill>
              </a:rPr>
              <a:t>Gradient 5</a:t>
            </a:r>
          </a:p>
        </p:txBody>
      </p:sp>
    </p:spTree>
    <p:extLst>
      <p:ext uri="{BB962C8B-B14F-4D97-AF65-F5344CB8AC3E}">
        <p14:creationId xmlns:p14="http://schemas.microsoft.com/office/powerpoint/2010/main" val="38088741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4481512" cy="701731"/>
          </a:xfrm>
        </p:spPr>
        <p:txBody>
          <a:bodyPr/>
          <a:lstStyle/>
          <a:p>
            <a:r>
              <a:rPr lang="fr-FR" dirty="0">
                <a:latin typeface="Segoe UI Light" panose="020B0502040204020203" pitchFamily="34" charset="0"/>
                <a:cs typeface="Segoe UI Light" panose="020B0502040204020203" pitchFamily="34" charset="0"/>
              </a:rPr>
              <a:t>Forecast</a:t>
            </a:r>
            <a:endParaRPr lang="fr-FR" dirty="0">
              <a:solidFill>
                <a:schemeClr val="accent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1472099781"/>
              </p:ext>
            </p:extLst>
          </p:nvPr>
        </p:nvGraphicFramePr>
        <p:xfrm>
          <a:off x="636588" y="1362131"/>
          <a:ext cx="10512424" cy="51511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623551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4481512" cy="701731"/>
          </a:xfrm>
        </p:spPr>
        <p:txBody>
          <a:bodyPr/>
          <a:lstStyle/>
          <a:p>
            <a:r>
              <a:rPr lang="fr-FR" dirty="0">
                <a:latin typeface="Segoe UI Light" panose="020B0502040204020203" pitchFamily="34" charset="0"/>
                <a:cs typeface="Segoe UI Light" panose="020B0502040204020203" pitchFamily="34" charset="0"/>
              </a:rPr>
              <a:t>Financial </a:t>
            </a:r>
            <a:r>
              <a:rPr lang="fr-FR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Table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7808393"/>
              </p:ext>
            </p:extLst>
          </p:nvPr>
        </p:nvGraphicFramePr>
        <p:xfrm>
          <a:off x="839788" y="1596573"/>
          <a:ext cx="10512426" cy="46881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071">
                  <a:extLst>
                    <a:ext uri="{9D8B030D-6E8A-4147-A177-3AD203B41FA5}">
                      <a16:colId xmlns:a16="http://schemas.microsoft.com/office/drawing/2014/main" val="3082751956"/>
                    </a:ext>
                  </a:extLst>
                </a:gridCol>
                <a:gridCol w="1752071">
                  <a:extLst>
                    <a:ext uri="{9D8B030D-6E8A-4147-A177-3AD203B41FA5}">
                      <a16:colId xmlns:a16="http://schemas.microsoft.com/office/drawing/2014/main" val="2244812369"/>
                    </a:ext>
                  </a:extLst>
                </a:gridCol>
                <a:gridCol w="1752071">
                  <a:extLst>
                    <a:ext uri="{9D8B030D-6E8A-4147-A177-3AD203B41FA5}">
                      <a16:colId xmlns:a16="http://schemas.microsoft.com/office/drawing/2014/main" val="596098516"/>
                    </a:ext>
                  </a:extLst>
                </a:gridCol>
                <a:gridCol w="1752071">
                  <a:extLst>
                    <a:ext uri="{9D8B030D-6E8A-4147-A177-3AD203B41FA5}">
                      <a16:colId xmlns:a16="http://schemas.microsoft.com/office/drawing/2014/main" val="583604825"/>
                    </a:ext>
                  </a:extLst>
                </a:gridCol>
                <a:gridCol w="1752071">
                  <a:extLst>
                    <a:ext uri="{9D8B030D-6E8A-4147-A177-3AD203B41FA5}">
                      <a16:colId xmlns:a16="http://schemas.microsoft.com/office/drawing/2014/main" val="536245533"/>
                    </a:ext>
                  </a:extLst>
                </a:gridCol>
                <a:gridCol w="1752071">
                  <a:extLst>
                    <a:ext uri="{9D8B030D-6E8A-4147-A177-3AD203B41FA5}">
                      <a16:colId xmlns:a16="http://schemas.microsoft.com/office/drawing/2014/main" val="1640758921"/>
                    </a:ext>
                  </a:extLst>
                </a:gridCol>
              </a:tblGrid>
              <a:tr h="917085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2016</a:t>
                      </a:r>
                    </a:p>
                  </a:txBody>
                  <a:tcPr marR="180000" anchor="ctr">
                    <a:lnL w="12700" cmpd="sng">
                      <a:noFill/>
                    </a:lnL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2017</a:t>
                      </a:r>
                    </a:p>
                  </a:txBody>
                  <a:tcPr marR="180000" anchor="ctr"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2018</a:t>
                      </a:r>
                    </a:p>
                  </a:txBody>
                  <a:tcPr marR="180000" anchor="ctr"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2019</a:t>
                      </a:r>
                    </a:p>
                  </a:txBody>
                  <a:tcPr marR="180000" anchor="ctr"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2000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2020</a:t>
                      </a:r>
                    </a:p>
                  </a:txBody>
                  <a:tcPr marR="180000" anchor="ctr"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4525372"/>
                  </a:ext>
                </a:extLst>
              </a:tr>
              <a:tr h="628505">
                <a:tc>
                  <a:txBody>
                    <a:bodyPr/>
                    <a:lstStyle/>
                    <a:p>
                      <a:pPr algn="r"/>
                      <a:r>
                        <a:rPr lang="fr-FR" sz="1600" dirty="0">
                          <a:solidFill>
                            <a:schemeClr val="bg1"/>
                          </a:solidFill>
                        </a:rPr>
                        <a:t>Sales</a:t>
                      </a:r>
                    </a:p>
                  </a:txBody>
                  <a:tcPr marR="10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0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50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400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1000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3000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7097929"/>
                  </a:ext>
                </a:extLst>
              </a:tr>
              <a:tr h="628505"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fr-FR" sz="16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Revenue</a:t>
                      </a:r>
                    </a:p>
                  </a:txBody>
                  <a:tcPr marR="10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-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$100</a:t>
                      </a:r>
                      <a:r>
                        <a:rPr lang="fr-FR" sz="1800" baseline="0" dirty="0"/>
                        <a:t> </a:t>
                      </a:r>
                      <a:r>
                        <a:rPr lang="fr-FR" sz="1800" dirty="0"/>
                        <a:t>000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$800</a:t>
                      </a:r>
                      <a:r>
                        <a:rPr lang="fr-FR" sz="1800" baseline="0" dirty="0"/>
                        <a:t> </a:t>
                      </a:r>
                      <a:r>
                        <a:rPr lang="fr-FR" sz="1800" dirty="0"/>
                        <a:t>000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$2</a:t>
                      </a:r>
                      <a:r>
                        <a:rPr lang="fr-FR" sz="1800" baseline="0" dirty="0"/>
                        <a:t> </a:t>
                      </a:r>
                      <a:r>
                        <a:rPr lang="fr-FR" sz="1800" dirty="0"/>
                        <a:t>000</a:t>
                      </a:r>
                      <a:r>
                        <a:rPr lang="fr-FR" sz="1800" baseline="0" dirty="0"/>
                        <a:t> </a:t>
                      </a:r>
                      <a:r>
                        <a:rPr lang="fr-FR" sz="1800" dirty="0"/>
                        <a:t>000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$6</a:t>
                      </a:r>
                      <a:r>
                        <a:rPr lang="fr-FR" sz="1800" baseline="0" dirty="0"/>
                        <a:t> </a:t>
                      </a:r>
                      <a:r>
                        <a:rPr lang="fr-FR" sz="1800" dirty="0"/>
                        <a:t>000</a:t>
                      </a:r>
                      <a:r>
                        <a:rPr lang="fr-FR" sz="1800" baseline="0" dirty="0"/>
                        <a:t> </a:t>
                      </a:r>
                      <a:r>
                        <a:rPr lang="fr-FR" sz="1800" dirty="0"/>
                        <a:t>000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1120188"/>
                  </a:ext>
                </a:extLst>
              </a:tr>
              <a:tr h="628505"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fr-FR" sz="16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Gross </a:t>
                      </a:r>
                      <a:r>
                        <a:rPr lang="fr-FR" sz="1600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Margin</a:t>
                      </a:r>
                      <a:r>
                        <a:rPr lang="fr-FR" sz="16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(%)</a:t>
                      </a:r>
                    </a:p>
                  </a:txBody>
                  <a:tcPr marR="10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-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49%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51%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53%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58%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2335100"/>
                  </a:ext>
                </a:extLst>
              </a:tr>
              <a:tr h="628505"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fr-FR" sz="1600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Expenses</a:t>
                      </a:r>
                      <a:endParaRPr lang="fr-FR" sz="16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R="10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-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$128</a:t>
                      </a:r>
                      <a:r>
                        <a:rPr lang="fr-FR" sz="1800" baseline="0" dirty="0"/>
                        <a:t> </a:t>
                      </a:r>
                      <a:r>
                        <a:rPr lang="fr-FR" sz="1800" dirty="0"/>
                        <a:t>000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$450</a:t>
                      </a:r>
                      <a:r>
                        <a:rPr lang="fr-FR" sz="1800" baseline="0" dirty="0"/>
                        <a:t> </a:t>
                      </a:r>
                      <a:r>
                        <a:rPr lang="fr-FR" sz="1800" dirty="0"/>
                        <a:t>000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$800</a:t>
                      </a:r>
                      <a:r>
                        <a:rPr lang="fr-FR" sz="1800" baseline="0" dirty="0"/>
                        <a:t> </a:t>
                      </a:r>
                      <a:r>
                        <a:rPr lang="fr-FR" sz="1800" dirty="0"/>
                        <a:t>000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$1</a:t>
                      </a:r>
                      <a:r>
                        <a:rPr lang="fr-FR" sz="1800" baseline="0" dirty="0"/>
                        <a:t> </a:t>
                      </a:r>
                      <a:r>
                        <a:rPr lang="fr-FR" sz="1800" dirty="0"/>
                        <a:t>200</a:t>
                      </a:r>
                      <a:r>
                        <a:rPr lang="fr-FR" sz="1800" baseline="0" dirty="0"/>
                        <a:t> </a:t>
                      </a:r>
                      <a:r>
                        <a:rPr lang="fr-FR" sz="1800" dirty="0"/>
                        <a:t>000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7428716"/>
                  </a:ext>
                </a:extLst>
              </a:tr>
              <a:tr h="628505"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fr-FR" sz="16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Net</a:t>
                      </a:r>
                      <a:r>
                        <a:rPr lang="fr-FR" sz="1600" kern="1200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Profit</a:t>
                      </a:r>
                      <a:endParaRPr lang="fr-FR" sz="160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R="10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-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$-28,000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$350</a:t>
                      </a:r>
                      <a:r>
                        <a:rPr lang="fr-FR" sz="1800" baseline="0" dirty="0"/>
                        <a:t> </a:t>
                      </a:r>
                      <a:r>
                        <a:rPr lang="fr-FR" sz="1800" dirty="0"/>
                        <a:t>000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$1</a:t>
                      </a:r>
                      <a:r>
                        <a:rPr lang="fr-FR" sz="1800" baseline="0" dirty="0"/>
                        <a:t> </a:t>
                      </a:r>
                      <a:r>
                        <a:rPr lang="fr-FR" sz="1800" dirty="0"/>
                        <a:t>200</a:t>
                      </a:r>
                      <a:r>
                        <a:rPr lang="fr-FR" sz="1800" baseline="0" dirty="0"/>
                        <a:t> </a:t>
                      </a:r>
                      <a:r>
                        <a:rPr lang="fr-FR" sz="1800" dirty="0"/>
                        <a:t>000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$4</a:t>
                      </a:r>
                      <a:r>
                        <a:rPr lang="fr-FR" sz="1800" baseline="0" dirty="0"/>
                        <a:t> </a:t>
                      </a:r>
                      <a:r>
                        <a:rPr lang="fr-FR" sz="1800" dirty="0"/>
                        <a:t>800</a:t>
                      </a:r>
                      <a:r>
                        <a:rPr lang="fr-FR" sz="1800" baseline="0" dirty="0"/>
                        <a:t> </a:t>
                      </a:r>
                      <a:r>
                        <a:rPr lang="fr-FR" sz="1800" dirty="0"/>
                        <a:t>000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0052735"/>
                  </a:ext>
                </a:extLst>
              </a:tr>
              <a:tr h="628505"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fr-FR" sz="16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Profit </a:t>
                      </a:r>
                      <a:r>
                        <a:rPr lang="fr-FR" sz="1600" kern="1200" dirty="0" err="1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Margin</a:t>
                      </a:r>
                      <a:r>
                        <a:rPr lang="fr-FR" sz="160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 (%)</a:t>
                      </a:r>
                    </a:p>
                  </a:txBody>
                  <a:tcPr marR="108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-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-28%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44%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60%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800" dirty="0"/>
                        <a:t>80%</a:t>
                      </a:r>
                    </a:p>
                  </a:txBody>
                  <a:tcPr marR="18000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610738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05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32687626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8596799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9832034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1187933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3922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FDC2E5-6877-4835-B10C-FED574D72E01}"/>
              </a:ext>
            </a:extLst>
          </p:cNvPr>
          <p:cNvSpPr txBox="1"/>
          <p:nvPr/>
        </p:nvSpPr>
        <p:spPr>
          <a:xfrm>
            <a:off x="174112" y="290361"/>
            <a:ext cx="11459699" cy="14392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b">
            <a:normAutofit fontScale="92500" lnSpcReduction="2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rPr>
              <a:t>Today’s </a:t>
            </a:r>
            <a:br>
              <a:rPr lang="en-US" sz="6000" kern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r>
              <a:rPr lang="en-US" sz="6000" u="sng" kern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rPr>
              <a:t>solutions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B1FA2E-6A08-4C10-9133-E44DC4F71EDC}"/>
              </a:ext>
            </a:extLst>
          </p:cNvPr>
          <p:cNvSpPr txBox="1"/>
          <p:nvPr/>
        </p:nvSpPr>
        <p:spPr>
          <a:xfrm>
            <a:off x="275423" y="2082188"/>
            <a:ext cx="12096520" cy="2978508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4000" dirty="0">
                <a:latin typeface="Segoe UI Light" panose="020B0502040204020203" pitchFamily="34" charset="0"/>
                <a:cs typeface="Segoe UI Light" panose="020B0502040204020203" pitchFamily="34" charset="0"/>
              </a:rPr>
              <a:t>Using 3</a:t>
            </a:r>
            <a:r>
              <a:rPr lang="en-US" sz="4000" baseline="30000" dirty="0">
                <a:latin typeface="Segoe UI Light" panose="020B0502040204020203" pitchFamily="34" charset="0"/>
                <a:cs typeface="Segoe UI Light" panose="020B0502040204020203" pitchFamily="34" charset="0"/>
              </a:rPr>
              <a:t>rd</a:t>
            </a:r>
            <a:r>
              <a:rPr lang="en-US" sz="4000" dirty="0">
                <a:latin typeface="Segoe UI Light" panose="020B0502040204020203" pitchFamily="34" charset="0"/>
                <a:cs typeface="Segoe UI Light" panose="020B0502040204020203" pitchFamily="34" charset="0"/>
              </a:rPr>
              <a:t> party website(</a:t>
            </a:r>
            <a:r>
              <a:rPr lang="en-US" sz="40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glassdoor</a:t>
            </a:r>
            <a:r>
              <a:rPr lang="en-US" sz="4000" dirty="0">
                <a:latin typeface="Segoe UI Light" panose="020B0502040204020203" pitchFamily="34" charset="0"/>
                <a:cs typeface="Segoe UI Light" panose="020B0502040204020203" pitchFamily="34" charset="0"/>
              </a:rPr>
              <a:t>)</a:t>
            </a:r>
          </a:p>
          <a:p>
            <a:pPr marL="742950" indent="-742950">
              <a:lnSpc>
                <a:spcPct val="120000"/>
              </a:lnSpc>
              <a:buAutoNum type="arabicPeriod"/>
            </a:pPr>
            <a:endParaRPr lang="en-US" sz="4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4000" dirty="0">
                <a:latin typeface="Segoe UI Light" panose="020B0502040204020203" pitchFamily="34" charset="0"/>
                <a:cs typeface="Segoe UI Light" panose="020B0502040204020203" pitchFamily="34" charset="0"/>
              </a:rPr>
              <a:t>2. Asking co-worker of how much they’re getting paid</a:t>
            </a:r>
          </a:p>
          <a:p>
            <a:pPr>
              <a:lnSpc>
                <a:spcPct val="120000"/>
              </a:lnSpc>
            </a:pPr>
            <a:endParaRPr lang="en-US" sz="4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127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Box 98"/>
          <p:cNvSpPr txBox="1"/>
          <p:nvPr/>
        </p:nvSpPr>
        <p:spPr>
          <a:xfrm>
            <a:off x="789453" y="2797449"/>
            <a:ext cx="2602141" cy="523220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/>
            <a:r>
              <a:rPr lang="fr-FR" sz="2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Inaccuracy</a:t>
            </a:r>
            <a:endParaRPr lang="fr-FR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39788" y="660400"/>
            <a:ext cx="10188096" cy="701731"/>
          </a:xfrm>
        </p:spPr>
        <p:txBody>
          <a:bodyPr/>
          <a:lstStyle/>
          <a:p>
            <a:pPr algn="ctr"/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Why</a:t>
            </a:r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it</a:t>
            </a:r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doesn’t</a:t>
            </a:r>
            <a:r>
              <a:rPr lang="fr-FR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fr-FR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work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71058" y="2799310"/>
            <a:ext cx="2602141" cy="523220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/>
            <a:r>
              <a:rPr lang="fr-FR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Not transparent</a:t>
            </a:r>
          </a:p>
        </p:txBody>
      </p:sp>
      <p:sp>
        <p:nvSpPr>
          <p:cNvPr id="9" name="Freeform 5"/>
          <p:cNvSpPr>
            <a:spLocks/>
          </p:cNvSpPr>
          <p:nvPr/>
        </p:nvSpPr>
        <p:spPr bwMode="auto">
          <a:xfrm>
            <a:off x="1817304" y="1991307"/>
            <a:ext cx="544284" cy="542842"/>
          </a:xfrm>
          <a:custGeom>
            <a:avLst/>
            <a:gdLst>
              <a:gd name="T0" fmla="*/ 4912 w 4912"/>
              <a:gd name="T1" fmla="*/ 285 h 4899"/>
              <a:gd name="T2" fmla="*/ 4627 w 4912"/>
              <a:gd name="T3" fmla="*/ 0 h 4899"/>
              <a:gd name="T4" fmla="*/ 2456 w 4912"/>
              <a:gd name="T5" fmla="*/ 2165 h 4899"/>
              <a:gd name="T6" fmla="*/ 285 w 4912"/>
              <a:gd name="T7" fmla="*/ 0 h 4899"/>
              <a:gd name="T8" fmla="*/ 0 w 4912"/>
              <a:gd name="T9" fmla="*/ 285 h 4899"/>
              <a:gd name="T10" fmla="*/ 2171 w 4912"/>
              <a:gd name="T11" fmla="*/ 2450 h 4899"/>
              <a:gd name="T12" fmla="*/ 0 w 4912"/>
              <a:gd name="T13" fmla="*/ 4614 h 4899"/>
              <a:gd name="T14" fmla="*/ 285 w 4912"/>
              <a:gd name="T15" fmla="*/ 4899 h 4899"/>
              <a:gd name="T16" fmla="*/ 2456 w 4912"/>
              <a:gd name="T17" fmla="*/ 2734 h 4899"/>
              <a:gd name="T18" fmla="*/ 4627 w 4912"/>
              <a:gd name="T19" fmla="*/ 4899 h 4899"/>
              <a:gd name="T20" fmla="*/ 4912 w 4912"/>
              <a:gd name="T21" fmla="*/ 4614 h 4899"/>
              <a:gd name="T22" fmla="*/ 2741 w 4912"/>
              <a:gd name="T23" fmla="*/ 2450 h 4899"/>
              <a:gd name="T24" fmla="*/ 4912 w 4912"/>
              <a:gd name="T25" fmla="*/ 285 h 48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912" h="4899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0" name="Freeform 5"/>
          <p:cNvSpPr>
            <a:spLocks/>
          </p:cNvSpPr>
          <p:nvPr/>
        </p:nvSpPr>
        <p:spPr bwMode="auto">
          <a:xfrm>
            <a:off x="5735934" y="1991307"/>
            <a:ext cx="544284" cy="542842"/>
          </a:xfrm>
          <a:custGeom>
            <a:avLst/>
            <a:gdLst>
              <a:gd name="T0" fmla="*/ 4912 w 4912"/>
              <a:gd name="T1" fmla="*/ 285 h 4899"/>
              <a:gd name="T2" fmla="*/ 4627 w 4912"/>
              <a:gd name="T3" fmla="*/ 0 h 4899"/>
              <a:gd name="T4" fmla="*/ 2456 w 4912"/>
              <a:gd name="T5" fmla="*/ 2165 h 4899"/>
              <a:gd name="T6" fmla="*/ 285 w 4912"/>
              <a:gd name="T7" fmla="*/ 0 h 4899"/>
              <a:gd name="T8" fmla="*/ 0 w 4912"/>
              <a:gd name="T9" fmla="*/ 285 h 4899"/>
              <a:gd name="T10" fmla="*/ 2171 w 4912"/>
              <a:gd name="T11" fmla="*/ 2450 h 4899"/>
              <a:gd name="T12" fmla="*/ 0 w 4912"/>
              <a:gd name="T13" fmla="*/ 4614 h 4899"/>
              <a:gd name="T14" fmla="*/ 285 w 4912"/>
              <a:gd name="T15" fmla="*/ 4899 h 4899"/>
              <a:gd name="T16" fmla="*/ 2456 w 4912"/>
              <a:gd name="T17" fmla="*/ 2734 h 4899"/>
              <a:gd name="T18" fmla="*/ 4627 w 4912"/>
              <a:gd name="T19" fmla="*/ 4899 h 4899"/>
              <a:gd name="T20" fmla="*/ 4912 w 4912"/>
              <a:gd name="T21" fmla="*/ 4614 h 4899"/>
              <a:gd name="T22" fmla="*/ 2741 w 4912"/>
              <a:gd name="T23" fmla="*/ 2450 h 4899"/>
              <a:gd name="T24" fmla="*/ 4912 w 4912"/>
              <a:gd name="T25" fmla="*/ 285 h 48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912" h="4899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>
            <a:off x="9727588" y="1991307"/>
            <a:ext cx="544284" cy="542842"/>
          </a:xfrm>
          <a:custGeom>
            <a:avLst/>
            <a:gdLst>
              <a:gd name="T0" fmla="*/ 4912 w 4912"/>
              <a:gd name="T1" fmla="*/ 285 h 4899"/>
              <a:gd name="T2" fmla="*/ 4627 w 4912"/>
              <a:gd name="T3" fmla="*/ 0 h 4899"/>
              <a:gd name="T4" fmla="*/ 2456 w 4912"/>
              <a:gd name="T5" fmla="*/ 2165 h 4899"/>
              <a:gd name="T6" fmla="*/ 285 w 4912"/>
              <a:gd name="T7" fmla="*/ 0 h 4899"/>
              <a:gd name="T8" fmla="*/ 0 w 4912"/>
              <a:gd name="T9" fmla="*/ 285 h 4899"/>
              <a:gd name="T10" fmla="*/ 2171 w 4912"/>
              <a:gd name="T11" fmla="*/ 2450 h 4899"/>
              <a:gd name="T12" fmla="*/ 0 w 4912"/>
              <a:gd name="T13" fmla="*/ 4614 h 4899"/>
              <a:gd name="T14" fmla="*/ 285 w 4912"/>
              <a:gd name="T15" fmla="*/ 4899 h 4899"/>
              <a:gd name="T16" fmla="*/ 2456 w 4912"/>
              <a:gd name="T17" fmla="*/ 2734 h 4899"/>
              <a:gd name="T18" fmla="*/ 4627 w 4912"/>
              <a:gd name="T19" fmla="*/ 4899 h 4899"/>
              <a:gd name="T20" fmla="*/ 4912 w 4912"/>
              <a:gd name="T21" fmla="*/ 4614 h 4899"/>
              <a:gd name="T22" fmla="*/ 2741 w 4912"/>
              <a:gd name="T23" fmla="*/ 2450 h 4899"/>
              <a:gd name="T24" fmla="*/ 4912 w 4912"/>
              <a:gd name="T25" fmla="*/ 285 h 48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912" h="4899">
                <a:moveTo>
                  <a:pt x="4912" y="285"/>
                </a:moveTo>
                <a:lnTo>
                  <a:pt x="4627" y="0"/>
                </a:lnTo>
                <a:lnTo>
                  <a:pt x="2456" y="2165"/>
                </a:lnTo>
                <a:lnTo>
                  <a:pt x="285" y="0"/>
                </a:lnTo>
                <a:lnTo>
                  <a:pt x="0" y="285"/>
                </a:lnTo>
                <a:lnTo>
                  <a:pt x="2171" y="2450"/>
                </a:lnTo>
                <a:lnTo>
                  <a:pt x="0" y="4614"/>
                </a:lnTo>
                <a:lnTo>
                  <a:pt x="285" y="4899"/>
                </a:lnTo>
                <a:lnTo>
                  <a:pt x="2456" y="2734"/>
                </a:lnTo>
                <a:lnTo>
                  <a:pt x="4627" y="4899"/>
                </a:lnTo>
                <a:lnTo>
                  <a:pt x="4912" y="4614"/>
                </a:lnTo>
                <a:lnTo>
                  <a:pt x="2741" y="2450"/>
                </a:lnTo>
                <a:lnTo>
                  <a:pt x="4912" y="28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4C21B3E4-75DE-4E08-A291-485A121F2CFF}"/>
              </a:ext>
            </a:extLst>
          </p:cNvPr>
          <p:cNvSpPr/>
          <p:nvPr/>
        </p:nvSpPr>
        <p:spPr>
          <a:xfrm rot="18228077">
            <a:off x="2674840" y="3281238"/>
            <a:ext cx="1511298" cy="1837373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8A34CC25-0F23-4360-8D3B-535F81520782}"/>
              </a:ext>
            </a:extLst>
          </p:cNvPr>
          <p:cNvSpPr/>
          <p:nvPr/>
        </p:nvSpPr>
        <p:spPr>
          <a:xfrm>
            <a:off x="5390920" y="3429000"/>
            <a:ext cx="1410159" cy="1370668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1FF489F0-8704-4925-85CC-77D1E78AF59E}"/>
              </a:ext>
            </a:extLst>
          </p:cNvPr>
          <p:cNvSpPr/>
          <p:nvPr/>
        </p:nvSpPr>
        <p:spPr>
          <a:xfrm rot="3105560">
            <a:off x="8011354" y="3304370"/>
            <a:ext cx="1511298" cy="1837373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AF50F0-87C9-4112-82E3-8FE3C79020B3}"/>
              </a:ext>
            </a:extLst>
          </p:cNvPr>
          <p:cNvSpPr txBox="1"/>
          <p:nvPr/>
        </p:nvSpPr>
        <p:spPr>
          <a:xfrm>
            <a:off x="3154495" y="5045805"/>
            <a:ext cx="5835269" cy="1298625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7200" b="1" dirty="0">
                <a:latin typeface="Segoe UI Light" panose="020B0502040204020203" pitchFamily="34" charset="0"/>
                <a:cs typeface="Segoe UI Light" panose="020B0502040204020203" pitchFamily="34" charset="0"/>
              </a:rPr>
              <a:t>Truth/Trust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27A22A-1BD5-4AE0-A1BF-3DF14538405F}"/>
              </a:ext>
            </a:extLst>
          </p:cNvPr>
          <p:cNvSpPr txBox="1"/>
          <p:nvPr/>
        </p:nvSpPr>
        <p:spPr>
          <a:xfrm>
            <a:off x="8853975" y="2778341"/>
            <a:ext cx="2291509" cy="561436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Inefficient</a:t>
            </a:r>
          </a:p>
        </p:txBody>
      </p:sp>
    </p:spTree>
    <p:extLst>
      <p:ext uri="{BB962C8B-B14F-4D97-AF65-F5344CB8AC3E}">
        <p14:creationId xmlns:p14="http://schemas.microsoft.com/office/powerpoint/2010/main" val="3935059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/>
      <p:bldP spid="19" grpId="0"/>
      <p:bldP spid="5" grpId="0" animBg="1"/>
      <p:bldP spid="6" grpId="0" animBg="1"/>
      <p:bldP spid="13" grpId="0" animBg="1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close up of a map&#10;&#10;Description generated with high confidence">
            <a:extLst>
              <a:ext uri="{FF2B5EF4-FFF2-40B4-BE49-F238E27FC236}">
                <a16:creationId xmlns:a16="http://schemas.microsoft.com/office/drawing/2014/main" id="{08EE0192-6891-45CC-A7F6-126D0F13AED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tretch/>
        </p:blipFill>
        <p:spPr>
          <a:xfrm>
            <a:off x="0" y="-669850"/>
            <a:ext cx="12110484" cy="7517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598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E20C71-0A58-4DA5-8BB2-56AC67D9E277}"/>
              </a:ext>
            </a:extLst>
          </p:cNvPr>
          <p:cNvSpPr txBox="1"/>
          <p:nvPr/>
        </p:nvSpPr>
        <p:spPr>
          <a:xfrm>
            <a:off x="936434" y="596189"/>
            <a:ext cx="4013200" cy="840230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Our </a:t>
            </a:r>
            <a:r>
              <a:rPr lang="fr-FR" sz="5400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solution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789B27-AC55-42D2-9F87-089E73EB4D76}"/>
              </a:ext>
            </a:extLst>
          </p:cNvPr>
          <p:cNvSpPr txBox="1"/>
          <p:nvPr/>
        </p:nvSpPr>
        <p:spPr>
          <a:xfrm>
            <a:off x="936434" y="1809587"/>
            <a:ext cx="8912645" cy="2239844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4000" dirty="0">
                <a:latin typeface="Segoe UI Light" panose="020B0502040204020203" pitchFamily="34" charset="0"/>
                <a:cs typeface="Segoe UI Light" panose="020B0502040204020203" pitchFamily="34" charset="0"/>
              </a:rPr>
              <a:t>Create Blockchain platform that has data of companies salary only according to </a:t>
            </a:r>
            <a:r>
              <a:rPr lang="en-US" sz="4000" u="sng" dirty="0">
                <a:latin typeface="Segoe UI Light" panose="020B0502040204020203" pitchFamily="34" charset="0"/>
                <a:cs typeface="Segoe UI Light" panose="020B0502040204020203" pitchFamily="34" charset="0"/>
              </a:rPr>
              <a:t>extrinsic factor</a:t>
            </a:r>
            <a:endParaRPr lang="en-US" sz="4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130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1F460A-F1CB-480F-B114-BC135CE52322}"/>
              </a:ext>
            </a:extLst>
          </p:cNvPr>
          <p:cNvSpPr txBox="1"/>
          <p:nvPr/>
        </p:nvSpPr>
        <p:spPr>
          <a:xfrm>
            <a:off x="936434" y="596189"/>
            <a:ext cx="4013200" cy="840230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fr-FR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Our </a:t>
            </a:r>
            <a:r>
              <a:rPr lang="fr-FR" sz="5400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solution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D623FDC1-F284-444F-80CF-F4D83C4E60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62512649"/>
              </p:ext>
            </p:extLst>
          </p:nvPr>
        </p:nvGraphicFramePr>
        <p:xfrm>
          <a:off x="2230304" y="101630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1774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6FD3189-3450-4563-8C2D-14A0EFA28C23}"/>
              </a:ext>
            </a:extLst>
          </p:cNvPr>
          <p:cNvSpPr txBox="1"/>
          <p:nvPr/>
        </p:nvSpPr>
        <p:spPr>
          <a:xfrm>
            <a:off x="936434" y="596189"/>
            <a:ext cx="4013200" cy="840230"/>
          </a:xfrm>
          <a:prstGeom prst="rect">
            <a:avLst/>
          </a:prstGeom>
          <a:noFill/>
        </p:spPr>
        <p:txBody>
          <a:bodyPr wrap="square" lIns="0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fr-FR" sz="5400" dirty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Product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CB1B45-157B-4B90-A5C9-B814B2628671}"/>
              </a:ext>
            </a:extLst>
          </p:cNvPr>
          <p:cNvSpPr txBox="1"/>
          <p:nvPr/>
        </p:nvSpPr>
        <p:spPr>
          <a:xfrm>
            <a:off x="1013552" y="1707614"/>
            <a:ext cx="7832993" cy="2978508"/>
          </a:xfrm>
          <a:prstGeom prst="rect">
            <a:avLst/>
          </a:prstGeom>
          <a:noFill/>
        </p:spPr>
        <p:txBody>
          <a:bodyPr wrap="square" lIns="0" rtlCol="0" anchor="t">
            <a:spAutoFit/>
          </a:bodyPr>
          <a:lstStyle/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4000" dirty="0">
                <a:latin typeface="Segoe UI Light" panose="020B0502040204020203" pitchFamily="34" charset="0"/>
                <a:cs typeface="Segoe UI Light" panose="020B0502040204020203" pitchFamily="34" charset="0"/>
              </a:rPr>
              <a:t>Blockchain platform with </a:t>
            </a:r>
            <a:r>
              <a:rPr lang="en-US" sz="40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decentrailized</a:t>
            </a:r>
            <a:r>
              <a:rPr lang="en-US" sz="4000" dirty="0">
                <a:latin typeface="Segoe UI Light" panose="020B0502040204020203" pitchFamily="34" charset="0"/>
                <a:cs typeface="Segoe UI Light" panose="020B0502040204020203" pitchFamily="34" charset="0"/>
              </a:rPr>
              <a:t> ledgers</a:t>
            </a:r>
          </a:p>
          <a:p>
            <a:pPr marL="742950" indent="-742950">
              <a:lnSpc>
                <a:spcPct val="120000"/>
              </a:lnSpc>
              <a:buAutoNum type="arabicPeriod"/>
            </a:pPr>
            <a:r>
              <a:rPr lang="en-US" sz="4000" dirty="0">
                <a:latin typeface="Segoe UI Light" panose="020B0502040204020203" pitchFamily="34" charset="0"/>
                <a:cs typeface="Segoe UI Light" panose="020B0502040204020203" pitchFamily="34" charset="0"/>
              </a:rPr>
              <a:t>Algorithm for data analysis of those ledger</a:t>
            </a:r>
          </a:p>
        </p:txBody>
      </p:sp>
    </p:spTree>
    <p:extLst>
      <p:ext uri="{BB962C8B-B14F-4D97-AF65-F5344CB8AC3E}">
        <p14:creationId xmlns:p14="http://schemas.microsoft.com/office/powerpoint/2010/main" val="26013701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8">
      <a:dk1>
        <a:srgbClr val="565656"/>
      </a:dk1>
      <a:lt1>
        <a:sysClr val="window" lastClr="FFFFFF"/>
      </a:lt1>
      <a:dk2>
        <a:srgbClr val="44546A"/>
      </a:dk2>
      <a:lt2>
        <a:srgbClr val="E7E6E6"/>
      </a:lt2>
      <a:accent1>
        <a:srgbClr val="1ABC9C"/>
      </a:accent1>
      <a:accent2>
        <a:srgbClr val="3498DB"/>
      </a:accent2>
      <a:accent3>
        <a:srgbClr val="E95849"/>
      </a:accent3>
      <a:accent4>
        <a:srgbClr val="E67E22"/>
      </a:accent4>
      <a:accent5>
        <a:srgbClr val="34495E"/>
      </a:accent5>
      <a:accent6>
        <a:srgbClr val="9B59B6"/>
      </a:accent6>
      <a:hlink>
        <a:srgbClr val="00B0F0"/>
      </a:hlink>
      <a:folHlink>
        <a:srgbClr val="954F72"/>
      </a:folHlink>
    </a:clrScheme>
    <a:fontScheme name="Custom 5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rtlCol="0" anchor="t">
        <a:spAutoFit/>
      </a:bodyPr>
      <a:lstStyle>
        <a:defPPr>
          <a:lnSpc>
            <a:spcPct val="120000"/>
          </a:lnSpc>
          <a:defRPr sz="2000" dirty="0" smtClean="0">
            <a:latin typeface="Segoe UI Light" panose="020B0502040204020203" pitchFamily="34" charset="0"/>
            <a:cs typeface="Segoe UI Light" panose="020B050204020402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5FA520563873D4EB8CBD5344A351BEB" ma:contentTypeVersion="0" ma:contentTypeDescription="Crée un document." ma:contentTypeScope="" ma:versionID="005ce72954985de94fc750614f2007cc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36883d0f3030e52908f9a4448a35c02a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8BF5EC3-CBCF-41C7-846F-A9B4B81CCEA8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95457E87-E546-449E-A4D1-371201992E5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F14EDAB-351E-4851-B148-260C81C296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2441</TotalTime>
  <Words>785</Words>
  <Application>Microsoft Office PowerPoint</Application>
  <PresentationFormat>Widescreen</PresentationFormat>
  <Paragraphs>428</Paragraphs>
  <Slides>39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7" baseType="lpstr">
      <vt:lpstr>Arial</vt:lpstr>
      <vt:lpstr>Calibri</vt:lpstr>
      <vt:lpstr>Mangal</vt:lpstr>
      <vt:lpstr>Rockwell Condensed</vt:lpstr>
      <vt:lpstr>Segoe UI</vt:lpstr>
      <vt:lpstr>Segoe UI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Peetch by Slidor</dc:title>
  <dc:creator>Slidor</dc:creator>
  <cp:keywords>PowerPoint, Slidor, Template, Pitch</cp:keywords>
  <cp:lastModifiedBy>TAEHUN LIM</cp:lastModifiedBy>
  <cp:revision>198</cp:revision>
  <dcterms:created xsi:type="dcterms:W3CDTF">2015-10-12T10:51:44Z</dcterms:created>
  <dcterms:modified xsi:type="dcterms:W3CDTF">2018-04-22T14:17:54Z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0x01010005FA520563873D4EB8CBD5344A351BEB</vt:lpwstr>
  </property>
</Properties>
</file>

<file path=docProps/thumbnail.jpeg>
</file>